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4" r:id="rId3"/>
    <p:sldMasterId id="2147483713" r:id="rId4"/>
    <p:sldMasterId id="2147483732" r:id="rId5"/>
  </p:sldMasterIdLst>
  <p:notesMasterIdLst>
    <p:notesMasterId r:id="rId26"/>
  </p:notesMasterIdLst>
  <p:sldIdLst>
    <p:sldId id="257" r:id="rId6"/>
    <p:sldId id="309" r:id="rId7"/>
    <p:sldId id="310" r:id="rId8"/>
    <p:sldId id="317" r:id="rId9"/>
    <p:sldId id="514" r:id="rId10"/>
    <p:sldId id="332" r:id="rId11"/>
    <p:sldId id="333" r:id="rId12"/>
    <p:sldId id="334" r:id="rId13"/>
    <p:sldId id="312" r:id="rId14"/>
    <p:sldId id="331" r:id="rId15"/>
    <p:sldId id="515" r:id="rId16"/>
    <p:sldId id="328" r:id="rId17"/>
    <p:sldId id="283" r:id="rId18"/>
    <p:sldId id="274" r:id="rId19"/>
    <p:sldId id="275" r:id="rId20"/>
    <p:sldId id="276" r:id="rId21"/>
    <p:sldId id="277" r:id="rId22"/>
    <p:sldId id="279" r:id="rId23"/>
    <p:sldId id="529" r:id="rId24"/>
    <p:sldId id="4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350D3-F339-4D16-AC50-F6BEB469C06D}"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AC23E-88BA-49D4-80FC-83515A25FAC9}" type="slidenum">
              <a:rPr lang="en-US" smtClean="0"/>
              <a:t>‹#›</a:t>
            </a:fld>
            <a:endParaRPr lang="en-US"/>
          </a:p>
        </p:txBody>
      </p:sp>
    </p:spTree>
    <p:extLst>
      <p:ext uri="{BB962C8B-B14F-4D97-AF65-F5344CB8AC3E}">
        <p14:creationId xmlns:p14="http://schemas.microsoft.com/office/powerpoint/2010/main" val="371598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2EAC23E-88BA-49D4-80FC-83515A25FAC9}" type="slidenum">
              <a:rPr lang="en-US" smtClean="0"/>
              <a:t>1</a:t>
            </a:fld>
            <a:endParaRPr lang="en-US"/>
          </a:p>
        </p:txBody>
      </p:sp>
    </p:spTree>
    <p:extLst>
      <p:ext uri="{BB962C8B-B14F-4D97-AF65-F5344CB8AC3E}">
        <p14:creationId xmlns:p14="http://schemas.microsoft.com/office/powerpoint/2010/main" val="155220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3</a:t>
            </a:fld>
            <a:endParaRPr lang="en-US"/>
          </a:p>
        </p:txBody>
      </p:sp>
    </p:spTree>
    <p:extLst>
      <p:ext uri="{BB962C8B-B14F-4D97-AF65-F5344CB8AC3E}">
        <p14:creationId xmlns:p14="http://schemas.microsoft.com/office/powerpoint/2010/main" val="113694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6</a:t>
            </a:fld>
            <a:endParaRPr lang="en-US"/>
          </a:p>
        </p:txBody>
      </p:sp>
    </p:spTree>
    <p:extLst>
      <p:ext uri="{BB962C8B-B14F-4D97-AF65-F5344CB8AC3E}">
        <p14:creationId xmlns:p14="http://schemas.microsoft.com/office/powerpoint/2010/main" val="357763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12</a:t>
            </a:fld>
            <a:endParaRPr lang="en-US"/>
          </a:p>
        </p:txBody>
      </p:sp>
    </p:spTree>
    <p:extLst>
      <p:ext uri="{BB962C8B-B14F-4D97-AF65-F5344CB8AC3E}">
        <p14:creationId xmlns:p14="http://schemas.microsoft.com/office/powerpoint/2010/main" val="374179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82EAC23E-88BA-49D4-80FC-83515A25FAC9}" type="slidenum">
              <a:rPr lang="en-US" smtClean="0"/>
              <a:t>14</a:t>
            </a:fld>
            <a:endParaRPr lang="en-US"/>
          </a:p>
        </p:txBody>
      </p:sp>
    </p:spTree>
    <p:extLst>
      <p:ext uri="{BB962C8B-B14F-4D97-AF65-F5344CB8AC3E}">
        <p14:creationId xmlns:p14="http://schemas.microsoft.com/office/powerpoint/2010/main" val="266970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20</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2333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3863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7376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382347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4652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75277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026709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9247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1062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0184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5775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91592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5236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5247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061753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49597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192377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36161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77798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724648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670606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5579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55868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20586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415976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146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381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629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044880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576847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91408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38315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80773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89786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227165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860721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734005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1999401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53076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587679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98625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87048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194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128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78035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132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566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66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3737589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988591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44876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4012562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146135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524395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792292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85719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85228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355054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88167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809211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245634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54485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44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022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03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451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870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819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130834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837305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30517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1614902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2733698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46678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24181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2361513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466237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316935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19577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4054599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647526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24341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24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079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34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93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3.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image" Target="../media/image3.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heme" Target="../theme/theme5.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FC742F-BF34-7133-F7A6-6BF574AD6E14}"/>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740621" y="161040"/>
            <a:ext cx="1460370" cy="1460370"/>
          </a:xfrm>
          <a:prstGeom prst="rect">
            <a:avLst/>
          </a:prstGeom>
        </p:spPr>
      </p:pic>
    </p:spTree>
    <p:extLst>
      <p:ext uri="{BB962C8B-B14F-4D97-AF65-F5344CB8AC3E}">
        <p14:creationId xmlns:p14="http://schemas.microsoft.com/office/powerpoint/2010/main" val="683963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1846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0216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28454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33626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29.xml"/><Relationship Id="rId7" Type="http://schemas.openxmlformats.org/officeDocument/2006/relationships/image" Target="../media/image3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9.png"/><Relationship Id="rId5" Type="http://schemas.openxmlformats.org/officeDocument/2006/relationships/slideLayout" Target="../slideLayouts/slideLayout2.xml"/><Relationship Id="rId10" Type="http://schemas.openxmlformats.org/officeDocument/2006/relationships/image" Target="../media/image58.png"/><Relationship Id="rId4" Type="http://schemas.openxmlformats.org/officeDocument/2006/relationships/tags" Target="../tags/tag30.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1.emf"/><Relationship Id="rId3" Type="http://schemas.openxmlformats.org/officeDocument/2006/relationships/tags" Target="../tags/tag33.xml"/><Relationship Id="rId7" Type="http://schemas.openxmlformats.org/officeDocument/2006/relationships/image" Target="../media/image19.png"/><Relationship Id="rId12" Type="http://schemas.openxmlformats.org/officeDocument/2006/relationships/image" Target="../media/image60.emf"/><Relationship Id="rId2" Type="http://schemas.openxmlformats.org/officeDocument/2006/relationships/tags" Target="../tags/tag32.xml"/><Relationship Id="rId16" Type="http://schemas.openxmlformats.org/officeDocument/2006/relationships/image" Target="../media/image64.png"/><Relationship Id="rId1" Type="http://schemas.openxmlformats.org/officeDocument/2006/relationships/tags" Target="../tags/tag31.xml"/><Relationship Id="rId6" Type="http://schemas.openxmlformats.org/officeDocument/2006/relationships/notesSlide" Target="../notesSlides/notesSlide4.xml"/><Relationship Id="rId11" Type="http://schemas.openxmlformats.org/officeDocument/2006/relationships/image" Target="../media/image59.png"/><Relationship Id="rId5" Type="http://schemas.openxmlformats.org/officeDocument/2006/relationships/slideLayout" Target="../slideLayouts/slideLayout2.xml"/><Relationship Id="rId15" Type="http://schemas.openxmlformats.org/officeDocument/2006/relationships/image" Target="../media/image63.emf"/><Relationship Id="rId10" Type="http://schemas.openxmlformats.org/officeDocument/2006/relationships/image" Target="../media/image22.png"/><Relationship Id="rId4" Type="http://schemas.openxmlformats.org/officeDocument/2006/relationships/tags" Target="../tags/tag34.xml"/><Relationship Id="rId9" Type="http://schemas.openxmlformats.org/officeDocument/2006/relationships/image" Target="../media/image21.png"/><Relationship Id="rId14" Type="http://schemas.openxmlformats.org/officeDocument/2006/relationships/image" Target="../media/image62.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67.jpe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2.xml"/><Relationship Id="rId5" Type="http://schemas.microsoft.com/office/2007/relationships/hdphoto" Target="../media/hdphoto6.wdp"/><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7.wdp"/><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22.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7.wdp"/><Relationship Id="rId7" Type="http://schemas.openxmlformats.org/officeDocument/2006/relationships/image" Target="../media/image75.png"/><Relationship Id="rId12" Type="http://schemas.microsoft.com/office/2007/relationships/hdphoto" Target="../media/hdphoto9.wdp"/><Relationship Id="rId2" Type="http://schemas.openxmlformats.org/officeDocument/2006/relationships/image" Target="../media/image71.png"/><Relationship Id="rId1" Type="http://schemas.openxmlformats.org/officeDocument/2006/relationships/slideLayout" Target="../slideLayouts/slideLayout22.xml"/><Relationship Id="rId6" Type="http://schemas.openxmlformats.org/officeDocument/2006/relationships/image" Target="../media/image74.png"/><Relationship Id="rId11" Type="http://schemas.openxmlformats.org/officeDocument/2006/relationships/image" Target="../media/image77.png"/><Relationship Id="rId5" Type="http://schemas.microsoft.com/office/2007/relationships/hdphoto" Target="../media/hdphoto8.wdp"/><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microsoft.com/office/2007/relationships/hdphoto" Target="../media/hdphoto7.wdp"/><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image" Target="../media/image71.png"/><Relationship Id="rId1" Type="http://schemas.openxmlformats.org/officeDocument/2006/relationships/slideLayout" Target="../slideLayouts/slideLayout22.xml"/><Relationship Id="rId6" Type="http://schemas.openxmlformats.org/officeDocument/2006/relationships/image" Target="../media/image74.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81.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2.png"/><Relationship Id="rId1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4.jp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26.png"/><Relationship Id="rId5" Type="http://schemas.openxmlformats.org/officeDocument/2006/relationships/tags" Target="../tags/tag5.xml"/><Relationship Id="rId10" Type="http://schemas.openxmlformats.org/officeDocument/2006/relationships/image" Target="../media/image20.png"/><Relationship Id="rId4" Type="http://schemas.openxmlformats.org/officeDocument/2006/relationships/tags" Target="../tags/tag4.xml"/><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audio" Target="../media/audio1.wav"/><Relationship Id="rId7"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8.xml"/><Relationship Id="rId7" Type="http://schemas.openxmlformats.org/officeDocument/2006/relationships/image" Target="../media/image1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33.png"/><Relationship Id="rId5" Type="http://schemas.openxmlformats.org/officeDocument/2006/relationships/tags" Target="../tags/tag10.xml"/><Relationship Id="rId10" Type="http://schemas.openxmlformats.org/officeDocument/2006/relationships/image" Target="../media/image20.png"/><Relationship Id="rId4" Type="http://schemas.openxmlformats.org/officeDocument/2006/relationships/tags" Target="../tags/tag9.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jpeg"/><Relationship Id="rId3" Type="http://schemas.openxmlformats.org/officeDocument/2006/relationships/tags" Target="../tags/tag13.xml"/><Relationship Id="rId7" Type="http://schemas.openxmlformats.org/officeDocument/2006/relationships/image" Target="../media/image19.png"/><Relationship Id="rId12" Type="http://schemas.openxmlformats.org/officeDocument/2006/relationships/image" Target="../media/image38.jpeg"/><Relationship Id="rId2" Type="http://schemas.openxmlformats.org/officeDocument/2006/relationships/tags" Target="../tags/tag12.xml"/><Relationship Id="rId16" Type="http://schemas.openxmlformats.org/officeDocument/2006/relationships/image" Target="../media/image42.jpeg"/><Relationship Id="rId1" Type="http://schemas.openxmlformats.org/officeDocument/2006/relationships/tags" Target="../tags/tag11.xml"/><Relationship Id="rId6" Type="http://schemas.openxmlformats.org/officeDocument/2006/relationships/notesSlide" Target="../notesSlides/notesSlide3.xml"/><Relationship Id="rId11" Type="http://schemas.openxmlformats.org/officeDocument/2006/relationships/image" Target="../media/image37.jpg"/><Relationship Id="rId5" Type="http://schemas.openxmlformats.org/officeDocument/2006/relationships/slideLayout" Target="../slideLayouts/slideLayout2.xml"/><Relationship Id="rId15" Type="http://schemas.openxmlformats.org/officeDocument/2006/relationships/image" Target="../media/image41.jpeg"/><Relationship Id="rId10" Type="http://schemas.openxmlformats.org/officeDocument/2006/relationships/image" Target="../media/image22.png"/><Relationship Id="rId4" Type="http://schemas.openxmlformats.org/officeDocument/2006/relationships/tags" Target="../tags/tag14.xml"/><Relationship Id="rId9" Type="http://schemas.openxmlformats.org/officeDocument/2006/relationships/image" Target="../media/image21.png"/><Relationship Id="rId14" Type="http://schemas.openxmlformats.org/officeDocument/2006/relationships/image" Target="../media/image40.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2.wdp"/><Relationship Id="rId18" Type="http://schemas.openxmlformats.org/officeDocument/2006/relationships/image" Target="../media/image47.png"/><Relationship Id="rId3" Type="http://schemas.openxmlformats.org/officeDocument/2006/relationships/tags" Target="../tags/tag17.xml"/><Relationship Id="rId7" Type="http://schemas.openxmlformats.org/officeDocument/2006/relationships/image" Target="../media/image36.png"/><Relationship Id="rId12" Type="http://schemas.openxmlformats.org/officeDocument/2006/relationships/image" Target="../media/image44.png"/><Relationship Id="rId17" Type="http://schemas.microsoft.com/office/2007/relationships/hdphoto" Target="../media/hdphoto4.wdp"/><Relationship Id="rId2" Type="http://schemas.openxmlformats.org/officeDocument/2006/relationships/tags" Target="../tags/tag16.xml"/><Relationship Id="rId16" Type="http://schemas.openxmlformats.org/officeDocument/2006/relationships/image" Target="../media/image46.png"/><Relationship Id="rId1" Type="http://schemas.openxmlformats.org/officeDocument/2006/relationships/tags" Target="../tags/tag15.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slideLayout" Target="../slideLayouts/slideLayout2.xml"/><Relationship Id="rId15" Type="http://schemas.microsoft.com/office/2007/relationships/hdphoto" Target="../media/hdphoto3.wdp"/><Relationship Id="rId10" Type="http://schemas.openxmlformats.org/officeDocument/2006/relationships/image" Target="../media/image43.png"/><Relationship Id="rId4" Type="http://schemas.openxmlformats.org/officeDocument/2006/relationships/tags" Target="../tags/tag18.xml"/><Relationship Id="rId9" Type="http://schemas.openxmlformats.org/officeDocument/2006/relationships/image" Target="../media/image22.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1.jpeg"/><Relationship Id="rId3" Type="http://schemas.openxmlformats.org/officeDocument/2006/relationships/tags" Target="../tags/tag21.xml"/><Relationship Id="rId7" Type="http://schemas.openxmlformats.org/officeDocument/2006/relationships/image" Target="../media/image36.png"/><Relationship Id="rId12" Type="http://schemas.openxmlformats.org/officeDocument/2006/relationships/image" Target="../media/image50.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9.png"/><Relationship Id="rId11" Type="http://schemas.openxmlformats.org/officeDocument/2006/relationships/image" Target="../media/image49.jpeg"/><Relationship Id="rId5" Type="http://schemas.openxmlformats.org/officeDocument/2006/relationships/slideLayout" Target="../slideLayouts/slideLayout2.xml"/><Relationship Id="rId10" Type="http://schemas.openxmlformats.org/officeDocument/2006/relationships/image" Target="../media/image48.jpeg"/><Relationship Id="rId4" Type="http://schemas.openxmlformats.org/officeDocument/2006/relationships/tags" Target="../tags/tag22.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4.png"/><Relationship Id="rId3" Type="http://schemas.openxmlformats.org/officeDocument/2006/relationships/tags" Target="../tags/tag25.xml"/><Relationship Id="rId7" Type="http://schemas.openxmlformats.org/officeDocument/2006/relationships/image" Target="../media/image19.png"/><Relationship Id="rId12" Type="http://schemas.openxmlformats.org/officeDocument/2006/relationships/image" Target="../media/image53.png"/><Relationship Id="rId2" Type="http://schemas.openxmlformats.org/officeDocument/2006/relationships/tags" Target="../tags/tag24.xml"/><Relationship Id="rId16" Type="http://schemas.openxmlformats.org/officeDocument/2006/relationships/image" Target="../media/image57.png"/><Relationship Id="rId1" Type="http://schemas.openxmlformats.org/officeDocument/2006/relationships/tags" Target="../tags/tag23.xml"/><Relationship Id="rId6" Type="http://schemas.openxmlformats.org/officeDocument/2006/relationships/audio" Target="../media/audio2.wav"/><Relationship Id="rId11" Type="http://schemas.openxmlformats.org/officeDocument/2006/relationships/image" Target="../media/image52.png"/><Relationship Id="rId5" Type="http://schemas.openxmlformats.org/officeDocument/2006/relationships/slideLayout" Target="../slideLayouts/slideLayout2.xml"/><Relationship Id="rId15" Type="http://schemas.openxmlformats.org/officeDocument/2006/relationships/image" Target="../media/image56.png"/><Relationship Id="rId10" Type="http://schemas.openxmlformats.org/officeDocument/2006/relationships/image" Target="../media/image22.png"/><Relationship Id="rId4" Type="http://schemas.openxmlformats.org/officeDocument/2006/relationships/tags" Target="../tags/tag26.xml"/><Relationship Id="rId9" Type="http://schemas.openxmlformats.org/officeDocument/2006/relationships/image" Target="../media/image21.png"/><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8" name="Picture 7">
            <a:extLst>
              <a:ext uri="{FF2B5EF4-FFF2-40B4-BE49-F238E27FC236}">
                <a16:creationId xmlns:a16="http://schemas.microsoft.com/office/drawing/2014/main" id="{0AC15C0C-5D1C-27D9-F258-5633137200ED}"/>
              </a:ext>
            </a:extLst>
          </p:cNvPr>
          <p:cNvPicPr>
            <a:picLocks noChangeAspect="1"/>
          </p:cNvPicPr>
          <p:nvPr/>
        </p:nvPicPr>
        <p:blipFill>
          <a:blip r:embed="rId7"/>
          <a:stretch>
            <a:fillRect/>
          </a:stretch>
        </p:blipFill>
        <p:spPr>
          <a:xfrm>
            <a:off x="452171" y="195776"/>
            <a:ext cx="1743607" cy="1322947"/>
          </a:xfrm>
          <a:prstGeom prst="rect">
            <a:avLst/>
          </a:prstGeom>
        </p:spPr>
      </p:pic>
      <p:pic>
        <p:nvPicPr>
          <p:cNvPr id="9" name="Picture 8">
            <a:extLst>
              <a:ext uri="{FF2B5EF4-FFF2-40B4-BE49-F238E27FC236}">
                <a16:creationId xmlns:a16="http://schemas.microsoft.com/office/drawing/2014/main" id="{8400F789-E533-B666-BDF2-23DE986760F7}"/>
              </a:ext>
            </a:extLst>
          </p:cNvPr>
          <p:cNvPicPr>
            <a:picLocks noChangeAspect="1"/>
          </p:cNvPicPr>
          <p:nvPr/>
        </p:nvPicPr>
        <p:blipFill>
          <a:blip r:embed="rId8"/>
          <a:stretch>
            <a:fillRect/>
          </a:stretch>
        </p:blipFill>
        <p:spPr>
          <a:xfrm>
            <a:off x="990600" y="1864685"/>
            <a:ext cx="6091275" cy="2671982"/>
          </a:xfrm>
          <a:prstGeom prst="rect">
            <a:avLst/>
          </a:prstGeom>
        </p:spPr>
      </p:pic>
      <p:pic>
        <p:nvPicPr>
          <p:cNvPr id="13" name="Picture 12">
            <a:extLst>
              <a:ext uri="{FF2B5EF4-FFF2-40B4-BE49-F238E27FC236}">
                <a16:creationId xmlns:a16="http://schemas.microsoft.com/office/drawing/2014/main" id="{4DA10B88-0402-6A0E-95B9-213D93A25772}"/>
              </a:ext>
            </a:extLst>
          </p:cNvPr>
          <p:cNvPicPr>
            <a:picLocks noChangeAspect="1"/>
          </p:cNvPicPr>
          <p:nvPr/>
        </p:nvPicPr>
        <p:blipFill>
          <a:blip r:embed="rId9"/>
          <a:stretch>
            <a:fillRect/>
          </a:stretch>
        </p:blipFill>
        <p:spPr>
          <a:xfrm>
            <a:off x="4294128" y="251045"/>
            <a:ext cx="2822693" cy="774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8696960"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0"/>
                <a:solidFill>
                  <a:prstClr val="black"/>
                </a:solidFill>
              </a:rPr>
              <a:t>2. Quan </a:t>
            </a:r>
            <a:r>
              <a:rPr lang="en-US" sz="4000" b="1" dirty="0" err="1">
                <a:ln w="0"/>
                <a:solidFill>
                  <a:prstClr val="black"/>
                </a:solidFill>
              </a:rPr>
              <a:t>sát</a:t>
            </a:r>
            <a:r>
              <a:rPr lang="en-US" sz="4000" b="1" dirty="0">
                <a:ln w="0"/>
                <a:solidFill>
                  <a:prstClr val="black"/>
                </a:solidFill>
              </a:rPr>
              <a:t> </a:t>
            </a:r>
            <a:r>
              <a:rPr lang="en-US" sz="4000" b="1" dirty="0" err="1">
                <a:ln w="0"/>
                <a:solidFill>
                  <a:prstClr val="black"/>
                </a:solidFill>
              </a:rPr>
              <a:t>và</a:t>
            </a:r>
            <a:r>
              <a:rPr lang="en-US" sz="4000" b="1" dirty="0">
                <a:ln w="0"/>
                <a:solidFill>
                  <a:prstClr val="black"/>
                </a:solidFill>
              </a:rPr>
              <a:t> </a:t>
            </a:r>
            <a:r>
              <a:rPr lang="en-US" sz="4000" b="1" dirty="0" err="1">
                <a:ln w="0"/>
                <a:solidFill>
                  <a:prstClr val="black"/>
                </a:solidFill>
              </a:rPr>
              <a:t>ghi</a:t>
            </a:r>
            <a:r>
              <a:rPr lang="en-US" sz="4000" b="1" dirty="0">
                <a:ln w="0"/>
                <a:solidFill>
                  <a:prstClr val="black"/>
                </a:solidFill>
              </a:rPr>
              <a:t> </a:t>
            </a:r>
            <a:r>
              <a:rPr lang="en-US" sz="4000" b="1" dirty="0" err="1">
                <a:ln w="0"/>
                <a:solidFill>
                  <a:prstClr val="black"/>
                </a:solidFill>
              </a:rPr>
              <a:t>chép</a:t>
            </a:r>
            <a:r>
              <a:rPr lang="en-US" sz="4000" b="1" dirty="0">
                <a:ln w="0"/>
                <a:solidFill>
                  <a:prstClr val="black"/>
                </a:solidFill>
              </a:rPr>
              <a:t> </a:t>
            </a:r>
            <a:r>
              <a:rPr lang="en-US" sz="4000" b="1" dirty="0" err="1">
                <a:ln w="0"/>
                <a:solidFill>
                  <a:prstClr val="black"/>
                </a:solidFill>
              </a:rPr>
              <a:t>kết</a:t>
            </a:r>
            <a:r>
              <a:rPr lang="en-US" sz="4000" b="1" dirty="0">
                <a:ln w="0"/>
                <a:solidFill>
                  <a:prstClr val="black"/>
                </a:solidFill>
              </a:rPr>
              <a:t> </a:t>
            </a:r>
            <a:r>
              <a:rPr lang="en-US" sz="4000" b="1" dirty="0" err="1">
                <a:ln w="0"/>
                <a:solidFill>
                  <a:prstClr val="black"/>
                </a:solidFill>
              </a:rPr>
              <a:t>quả</a:t>
            </a:r>
            <a:r>
              <a:rPr lang="en-US" sz="4000" b="1" dirty="0">
                <a:ln w="0"/>
                <a:solidFill>
                  <a:prstClr val="black"/>
                </a:solidFill>
              </a:rPr>
              <a:t> </a:t>
            </a:r>
            <a:r>
              <a:rPr lang="en-US" sz="4000" b="1" dirty="0" err="1">
                <a:ln w="0"/>
                <a:solidFill>
                  <a:prstClr val="black"/>
                </a:solidFill>
              </a:rPr>
              <a:t>quan</a:t>
            </a:r>
            <a:r>
              <a:rPr lang="en-US" sz="4000" b="1" dirty="0">
                <a:ln w="0"/>
                <a:solidFill>
                  <a:prstClr val="black"/>
                </a:solidFill>
              </a:rPr>
              <a:t> </a:t>
            </a:r>
            <a:r>
              <a:rPr lang="en-US" sz="4000" b="1" dirty="0" err="1">
                <a:ln w="0"/>
                <a:solidFill>
                  <a:prstClr val="black"/>
                </a:solidFill>
              </a:rPr>
              <a:t>sát</a:t>
            </a:r>
            <a:endParaRPr lang="en-US" sz="4000" b="1" dirty="0">
              <a:ln w="0"/>
              <a:solidFill>
                <a:prstClr val="black"/>
              </a:solidFill>
            </a:endParaRPr>
          </a:p>
        </p:txBody>
      </p:sp>
      <p:graphicFrame>
        <p:nvGraphicFramePr>
          <p:cNvPr id="5" name="Table 5">
            <a:extLst>
              <a:ext uri="{FF2B5EF4-FFF2-40B4-BE49-F238E27FC236}">
                <a16:creationId xmlns:a16="http://schemas.microsoft.com/office/drawing/2014/main" id="{B6F97997-66A2-1CB7-3E57-5C2C631F56DE}"/>
              </a:ext>
            </a:extLst>
          </p:cNvPr>
          <p:cNvGraphicFramePr>
            <a:graphicFrameLocks noGrp="1"/>
          </p:cNvGraphicFramePr>
          <p:nvPr>
            <p:extLst>
              <p:ext uri="{D42A27DB-BD31-4B8C-83A1-F6EECF244321}">
                <p14:modId xmlns:p14="http://schemas.microsoft.com/office/powerpoint/2010/main" val="3774350946"/>
              </p:ext>
            </p:extLst>
          </p:nvPr>
        </p:nvGraphicFramePr>
        <p:xfrm>
          <a:off x="377860" y="1531325"/>
          <a:ext cx="11478517" cy="4478874"/>
        </p:xfrm>
        <a:graphic>
          <a:graphicData uri="http://schemas.openxmlformats.org/drawingml/2006/table">
            <a:tbl>
              <a:tblPr firstRow="1" bandRow="1">
                <a:tableStyleId>{5C22544A-7EE6-4342-B048-85BDC9FD1C3A}</a:tableStyleId>
              </a:tblPr>
              <a:tblGrid>
                <a:gridCol w="1522859">
                  <a:extLst>
                    <a:ext uri="{9D8B030D-6E8A-4147-A177-3AD203B41FA5}">
                      <a16:colId xmlns:a16="http://schemas.microsoft.com/office/drawing/2014/main" val="4118455370"/>
                    </a:ext>
                  </a:extLst>
                </a:gridCol>
                <a:gridCol w="1345915">
                  <a:extLst>
                    <a:ext uri="{9D8B030D-6E8A-4147-A177-3AD203B41FA5}">
                      <a16:colId xmlns:a16="http://schemas.microsoft.com/office/drawing/2014/main" val="726813522"/>
                    </a:ext>
                  </a:extLst>
                </a:gridCol>
                <a:gridCol w="973332">
                  <a:extLst>
                    <a:ext uri="{9D8B030D-6E8A-4147-A177-3AD203B41FA5}">
                      <a16:colId xmlns:a16="http://schemas.microsoft.com/office/drawing/2014/main" val="829579328"/>
                    </a:ext>
                  </a:extLst>
                </a:gridCol>
                <a:gridCol w="1280702">
                  <a:extLst>
                    <a:ext uri="{9D8B030D-6E8A-4147-A177-3AD203B41FA5}">
                      <a16:colId xmlns:a16="http://schemas.microsoft.com/office/drawing/2014/main" val="1971790767"/>
                    </a:ext>
                  </a:extLst>
                </a:gridCol>
                <a:gridCol w="1280702">
                  <a:extLst>
                    <a:ext uri="{9D8B030D-6E8A-4147-A177-3AD203B41FA5}">
                      <a16:colId xmlns:a16="http://schemas.microsoft.com/office/drawing/2014/main" val="1122001213"/>
                    </a:ext>
                  </a:extLst>
                </a:gridCol>
                <a:gridCol w="1458504">
                  <a:extLst>
                    <a:ext uri="{9D8B030D-6E8A-4147-A177-3AD203B41FA5}">
                      <a16:colId xmlns:a16="http://schemas.microsoft.com/office/drawing/2014/main" val="507530678"/>
                    </a:ext>
                  </a:extLst>
                </a:gridCol>
                <a:gridCol w="1102900">
                  <a:extLst>
                    <a:ext uri="{9D8B030D-6E8A-4147-A177-3AD203B41FA5}">
                      <a16:colId xmlns:a16="http://schemas.microsoft.com/office/drawing/2014/main" val="2157625557"/>
                    </a:ext>
                  </a:extLst>
                </a:gridCol>
                <a:gridCol w="2513603">
                  <a:extLst>
                    <a:ext uri="{9D8B030D-6E8A-4147-A177-3AD203B41FA5}">
                      <a16:colId xmlns:a16="http://schemas.microsoft.com/office/drawing/2014/main" val="978694009"/>
                    </a:ext>
                  </a:extLst>
                </a:gridCol>
              </a:tblGrid>
              <a:tr h="1462197">
                <a:tc gridSpan="3">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bao </a:t>
                      </a:r>
                      <a:r>
                        <a:rPr lang="en-US" sz="3200" dirty="0" err="1">
                          <a:solidFill>
                            <a:srgbClr val="002060"/>
                          </a:solidFill>
                        </a:rPr>
                        <a:t>quát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gridSpan="4">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phận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a:txBody>
                    <a:bodyPr/>
                    <a:lstStyle/>
                    <a:p>
                      <a:pPr algn="ctr"/>
                      <a:r>
                        <a:rPr lang="en-US" sz="3200" dirty="0" err="1">
                          <a:solidFill>
                            <a:srgbClr val="002060"/>
                          </a:solidFill>
                        </a:rPr>
                        <a:t>Sự</a:t>
                      </a:r>
                      <a:r>
                        <a:rPr lang="en-US" sz="3200" dirty="0">
                          <a:solidFill>
                            <a:srgbClr val="002060"/>
                          </a:solidFill>
                        </a:rPr>
                        <a:t> </a:t>
                      </a:r>
                      <a:r>
                        <a:rPr lang="en-US" sz="3200" dirty="0" err="1">
                          <a:solidFill>
                            <a:srgbClr val="002060"/>
                          </a:solidFill>
                        </a:rPr>
                        <a:t>vật</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liên</a:t>
                      </a:r>
                      <a:r>
                        <a:rPr lang="en-US" sz="3200" dirty="0">
                          <a:solidFill>
                            <a:srgbClr val="002060"/>
                          </a:solidFill>
                        </a:rPr>
                        <a:t> </a:t>
                      </a:r>
                      <a:r>
                        <a:rPr lang="en-US" sz="3200" dirty="0" err="1">
                          <a:solidFill>
                            <a:srgbClr val="002060"/>
                          </a:solidFill>
                        </a:rPr>
                        <a:t>quan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33540199"/>
                  </a:ext>
                </a:extLst>
              </a:tr>
              <a:tr h="1462197">
                <a:tc>
                  <a:txBody>
                    <a:bodyPr/>
                    <a:lstStyle/>
                    <a:p>
                      <a:pPr algn="ctr"/>
                      <a:r>
                        <a:rPr lang="en-US" sz="2400" dirty="0" err="1"/>
                        <a:t>Hình</a:t>
                      </a:r>
                      <a:r>
                        <a:rPr lang="en-US" sz="2400" dirty="0"/>
                        <a:t> </a:t>
                      </a:r>
                      <a:r>
                        <a:rPr lang="en-US" sz="2400" dirty="0" err="1"/>
                        <a:t>dáng</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Tán</a:t>
                      </a:r>
                      <a:r>
                        <a:rPr lang="en-US" sz="2400" dirty="0"/>
                        <a:t> </a:t>
                      </a: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Thân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Cành</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41508547"/>
                  </a:ext>
                </a:extLst>
              </a:tr>
              <a:tr h="1462197">
                <a:tc>
                  <a:txBody>
                    <a:bodyPr/>
                    <a:lstStyle/>
                    <a:p>
                      <a:r>
                        <a:rPr lang="en-US" sz="2400" dirty="0" err="1"/>
                        <a:t>cao</a:t>
                      </a:r>
                      <a:r>
                        <a:rPr lang="en-US" sz="2400" dirty="0"/>
                        <a:t> </a:t>
                      </a:r>
                      <a:r>
                        <a:rPr lang="en-US" sz="2400" dirty="0" err="1"/>
                        <a:t>lớn</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rộng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thẳng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mập</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xanh</a:t>
                      </a:r>
                      <a:r>
                        <a:rPr lang="en-US" sz="2400" dirty="0"/>
                        <a:t> </a:t>
                      </a:r>
                      <a:r>
                        <a:rPr lang="en-US" sz="2400" dirty="0" err="1"/>
                        <a:t>rì</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8879941"/>
                  </a:ext>
                </a:extLst>
              </a:tr>
            </a:tbl>
          </a:graphicData>
        </a:graphic>
      </p:graphicFrame>
      <p:pic>
        <p:nvPicPr>
          <p:cNvPr id="8" name="Picture 7" descr="A pink flower with a black background&#10;&#10;Description automatically generated">
            <a:extLst>
              <a:ext uri="{FF2B5EF4-FFF2-40B4-BE49-F238E27FC236}">
                <a16:creationId xmlns:a16="http://schemas.microsoft.com/office/drawing/2014/main" id="{69147881-D9C6-EEE5-B098-96C8F0AB9C0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3430780" y="3164440"/>
            <a:ext cx="565901" cy="615110"/>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7A3EB1E6-2347-FA09-97D9-932C3F21191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3430780" y="4541177"/>
            <a:ext cx="565901" cy="615110"/>
          </a:xfrm>
          <a:prstGeom prst="rect">
            <a:avLst/>
          </a:prstGeom>
        </p:spPr>
      </p:pic>
      <p:pic>
        <p:nvPicPr>
          <p:cNvPr id="10" name="Picture 9" descr="A pink flower with a black background&#10;&#10;Description automatically generated">
            <a:extLst>
              <a:ext uri="{FF2B5EF4-FFF2-40B4-BE49-F238E27FC236}">
                <a16:creationId xmlns:a16="http://schemas.microsoft.com/office/drawing/2014/main" id="{5CA3BD86-56D2-713D-80FD-9975C43B834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8413746" y="3184988"/>
            <a:ext cx="565901" cy="615110"/>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F0C2D2D8-0F35-5A48-D6B7-DC431F63698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8372649" y="4633644"/>
            <a:ext cx="565901" cy="615110"/>
          </a:xfrm>
          <a:prstGeom prst="rect">
            <a:avLst/>
          </a:prstGeom>
        </p:spPr>
      </p:pic>
      <p:pic>
        <p:nvPicPr>
          <p:cNvPr id="14" name="Picture 13" descr="A pink flower with a black background&#10;&#10;Description automatically generated">
            <a:extLst>
              <a:ext uri="{FF2B5EF4-FFF2-40B4-BE49-F238E27FC236}">
                <a16:creationId xmlns:a16="http://schemas.microsoft.com/office/drawing/2014/main" id="{CC76776A-0740-328D-D7CB-775CE05AB18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10355562" y="3226085"/>
            <a:ext cx="565901" cy="615110"/>
          </a:xfrm>
          <a:prstGeom prst="rect">
            <a:avLst/>
          </a:prstGeom>
        </p:spPr>
      </p:pic>
      <p:pic>
        <p:nvPicPr>
          <p:cNvPr id="15" name="Picture 14" descr="A pink flower with a black background&#10;&#10;Description automatically generated">
            <a:extLst>
              <a:ext uri="{FF2B5EF4-FFF2-40B4-BE49-F238E27FC236}">
                <a16:creationId xmlns:a16="http://schemas.microsoft.com/office/drawing/2014/main" id="{EAB5A689-22FE-D895-51CA-E4A805F5402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10314465" y="4643919"/>
            <a:ext cx="565901" cy="615110"/>
          </a:xfrm>
          <a:prstGeom prst="rect">
            <a:avLst/>
          </a:prstGeom>
        </p:spPr>
      </p:pic>
    </p:spTree>
    <p:extLst>
      <p:ext uri="{BB962C8B-B14F-4D97-AF65-F5344CB8AC3E}">
        <p14:creationId xmlns:p14="http://schemas.microsoft.com/office/powerpoint/2010/main" val="5176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32343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Trao</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đổi</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góp</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ý</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3453286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id="{91E7D901-B850-F258-A7FD-B397BEC59916}"/>
              </a:ext>
            </a:extLst>
          </p:cNvPr>
          <p:cNvGrpSpPr/>
          <p:nvPr/>
        </p:nvGrpSpPr>
        <p:grpSpPr>
          <a:xfrm>
            <a:off x="-213621" y="-940502"/>
            <a:ext cx="3878691" cy="3004180"/>
            <a:chOff x="-213621" y="-940502"/>
            <a:chExt cx="3878691" cy="3004180"/>
          </a:xfrm>
        </p:grpSpPr>
        <p:pic>
          <p:nvPicPr>
            <p:cNvPr id="14" name="Picture 13">
              <a:extLst>
                <a:ext uri="{FF2B5EF4-FFF2-40B4-BE49-F238E27FC236}">
                  <a16:creationId xmlns:a16="http://schemas.microsoft.com/office/drawing/2014/main" id="{C0140955-BFF6-DE68-583E-0DBF789694B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547" r="33731"/>
            <a:stretch/>
          </p:blipFill>
          <p:spPr>
            <a:xfrm>
              <a:off x="-213621" y="-940502"/>
              <a:ext cx="2075073" cy="3004180"/>
            </a:xfrm>
            <a:prstGeom prst="rect">
              <a:avLst/>
            </a:prstGeom>
          </p:spPr>
        </p:pic>
        <p:pic>
          <p:nvPicPr>
            <p:cNvPr id="15" name="Picture 14">
              <a:extLst>
                <a:ext uri="{FF2B5EF4-FFF2-40B4-BE49-F238E27FC236}">
                  <a16:creationId xmlns:a16="http://schemas.microsoft.com/office/drawing/2014/main" id="{CA1327A8-DCE9-A67E-A5AE-663368BADAD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731"/>
            <a:stretch/>
          </p:blipFill>
          <p:spPr>
            <a:xfrm>
              <a:off x="1676862" y="-940502"/>
              <a:ext cx="1988208" cy="3004180"/>
            </a:xfrm>
            <a:prstGeom prst="rect">
              <a:avLst/>
            </a:prstGeom>
          </p:spPr>
        </p:pic>
        <p:sp>
          <p:nvSpPr>
            <p:cNvPr id="16" name="TextBox 15">
              <a:extLst>
                <a:ext uri="{FF2B5EF4-FFF2-40B4-BE49-F238E27FC236}">
                  <a16:creationId xmlns:a16="http://schemas.microsoft.com/office/drawing/2014/main" id="{16F2D35E-D312-7396-F778-C82195092A6D}"/>
                </a:ext>
              </a:extLst>
            </p:cNvPr>
            <p:cNvSpPr txBox="1"/>
            <p:nvPr/>
          </p:nvSpPr>
          <p:spPr>
            <a:xfrm>
              <a:off x="9415" y="807402"/>
              <a:ext cx="1721417" cy="707886"/>
            </a:xfrm>
            <a:prstGeom prst="rect">
              <a:avLst/>
            </a:prstGeom>
            <a:noFill/>
          </p:spPr>
          <p:txBody>
            <a:bodyPr wrap="square" rtlCol="0">
              <a:spAutoFit/>
            </a:bodyPr>
            <a:lstStyle/>
            <a:p>
              <a:pPr algn="ctr"/>
              <a:r>
                <a:rPr lang="en-US" sz="4000" b="1" dirty="0" err="1">
                  <a:solidFill>
                    <a:srgbClr val="E33E1D"/>
                  </a:solidFill>
                  <a:latin typeface="UTM Mother" panose="02040603050506020204" pitchFamily="18" charset="0"/>
                </a:rPr>
                <a:t>Góp</a:t>
              </a:r>
              <a:endParaRPr lang="en-US" sz="4000" b="1" dirty="0">
                <a:solidFill>
                  <a:srgbClr val="E33E1D"/>
                </a:solidFill>
                <a:latin typeface="UTM Mother" panose="02040603050506020204" pitchFamily="18" charset="0"/>
              </a:endParaRPr>
            </a:p>
          </p:txBody>
        </p:sp>
        <p:sp>
          <p:nvSpPr>
            <p:cNvPr id="38" name="TextBox 37">
              <a:extLst>
                <a:ext uri="{FF2B5EF4-FFF2-40B4-BE49-F238E27FC236}">
                  <a16:creationId xmlns:a16="http://schemas.microsoft.com/office/drawing/2014/main" id="{12C4B4D1-C23E-C5A2-AA48-F76649E7D14C}"/>
                </a:ext>
              </a:extLst>
            </p:cNvPr>
            <p:cNvSpPr txBox="1"/>
            <p:nvPr/>
          </p:nvSpPr>
          <p:spPr>
            <a:xfrm rot="20994513">
              <a:off x="2204803" y="610603"/>
              <a:ext cx="766814" cy="707886"/>
            </a:xfrm>
            <a:prstGeom prst="rect">
              <a:avLst/>
            </a:prstGeom>
            <a:noFill/>
          </p:spPr>
          <p:txBody>
            <a:bodyPr wrap="square" rtlCol="0">
              <a:spAutoFit/>
            </a:bodyPr>
            <a:lstStyle/>
            <a:p>
              <a:pPr algn="ctr"/>
              <a:r>
                <a:rPr lang="en-US" sz="4000" b="1" dirty="0">
                  <a:solidFill>
                    <a:srgbClr val="E33E1D"/>
                  </a:solidFill>
                  <a:latin typeface="UTM Mother" panose="02040603050506020204" pitchFamily="18" charset="0"/>
                </a:rPr>
                <a:t>ý</a:t>
              </a:r>
            </a:p>
          </p:txBody>
        </p:sp>
      </p:grpSp>
      <p:grpSp>
        <p:nvGrpSpPr>
          <p:cNvPr id="90" name="Group 89">
            <a:extLst>
              <a:ext uri="{FF2B5EF4-FFF2-40B4-BE49-F238E27FC236}">
                <a16:creationId xmlns:a16="http://schemas.microsoft.com/office/drawing/2014/main" id="{C5D1BC86-F634-8AA2-70D5-25450B68F2E5}"/>
              </a:ext>
            </a:extLst>
          </p:cNvPr>
          <p:cNvGrpSpPr/>
          <p:nvPr/>
        </p:nvGrpSpPr>
        <p:grpSpPr>
          <a:xfrm>
            <a:off x="4350992" y="1465690"/>
            <a:ext cx="7115894" cy="1164494"/>
            <a:chOff x="4350992" y="1465690"/>
            <a:chExt cx="7115894" cy="1164494"/>
          </a:xfrm>
        </p:grpSpPr>
        <p:sp>
          <p:nvSpPr>
            <p:cNvPr id="39" name="Rounded Rectangle 12">
              <a:extLst>
                <a:ext uri="{FF2B5EF4-FFF2-40B4-BE49-F238E27FC236}">
                  <a16:creationId xmlns:a16="http://schemas.microsoft.com/office/drawing/2014/main" id="{D6B173F9-7E1F-0C72-C05E-B8F91953C33F}"/>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7BE33B2A-7234-E692-19E4-81DA61EEF1C4}"/>
                </a:ext>
              </a:extLst>
            </p:cNvPr>
            <p:cNvSpPr txBox="1"/>
            <p:nvPr/>
          </p:nvSpPr>
          <p:spPr>
            <a:xfrm>
              <a:off x="4640792" y="1764678"/>
              <a:ext cx="674856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bộ</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phận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4" name="图片 2">
            <a:extLst>
              <a:ext uri="{FF2B5EF4-FFF2-40B4-BE49-F238E27FC236}">
                <a16:creationId xmlns:a16="http://schemas.microsoft.com/office/drawing/2014/main" id="{381E1968-3AA8-CF52-F936-6C4DE352EA5D}"/>
              </a:ext>
            </a:extLst>
          </p:cNvPr>
          <p:cNvPicPr>
            <a:picLocks noChangeAspect="1"/>
          </p:cNvPicPr>
          <p:nvPr/>
        </p:nvPicPr>
        <p:blipFill>
          <a:blip r:embed="rId12"/>
          <a:stretch>
            <a:fillRect/>
          </a:stretch>
        </p:blipFill>
        <p:spPr>
          <a:xfrm>
            <a:off x="967404" y="20652"/>
            <a:ext cx="1368404" cy="597415"/>
          </a:xfrm>
          <a:prstGeom prst="rect">
            <a:avLst/>
          </a:prstGeom>
        </p:spPr>
      </p:pic>
      <p:pic>
        <p:nvPicPr>
          <p:cNvPr id="75" name="图片 3">
            <a:extLst>
              <a:ext uri="{FF2B5EF4-FFF2-40B4-BE49-F238E27FC236}">
                <a16:creationId xmlns:a16="http://schemas.microsoft.com/office/drawing/2014/main" id="{BA7ECEA0-99C6-0039-096C-176CB9EF3846}"/>
              </a:ext>
            </a:extLst>
          </p:cNvPr>
          <p:cNvPicPr>
            <a:picLocks noChangeAspect="1"/>
          </p:cNvPicPr>
          <p:nvPr/>
        </p:nvPicPr>
        <p:blipFill>
          <a:blip r:embed="rId13"/>
          <a:stretch>
            <a:fillRect/>
          </a:stretch>
        </p:blipFill>
        <p:spPr>
          <a:xfrm>
            <a:off x="2911035" y="645024"/>
            <a:ext cx="844235" cy="535224"/>
          </a:xfrm>
          <a:prstGeom prst="rect">
            <a:avLst/>
          </a:prstGeom>
        </p:spPr>
      </p:pic>
      <p:pic>
        <p:nvPicPr>
          <p:cNvPr id="76" name="图片 4">
            <a:extLst>
              <a:ext uri="{FF2B5EF4-FFF2-40B4-BE49-F238E27FC236}">
                <a16:creationId xmlns:a16="http://schemas.microsoft.com/office/drawing/2014/main" id="{ED1DCB92-298D-AFD5-7169-E58028130A4C}"/>
              </a:ext>
            </a:extLst>
          </p:cNvPr>
          <p:cNvPicPr>
            <a:picLocks noChangeAspect="1"/>
          </p:cNvPicPr>
          <p:nvPr/>
        </p:nvPicPr>
        <p:blipFill>
          <a:blip r:embed="rId14"/>
          <a:stretch>
            <a:fillRect/>
          </a:stretch>
        </p:blipFill>
        <p:spPr>
          <a:xfrm>
            <a:off x="-398123" y="1548667"/>
            <a:ext cx="1129744" cy="558800"/>
          </a:xfrm>
          <a:prstGeom prst="rect">
            <a:avLst/>
          </a:prstGeom>
        </p:spPr>
      </p:pic>
      <p:pic>
        <p:nvPicPr>
          <p:cNvPr id="85" name="图片 6">
            <a:extLst>
              <a:ext uri="{FF2B5EF4-FFF2-40B4-BE49-F238E27FC236}">
                <a16:creationId xmlns:a16="http://schemas.microsoft.com/office/drawing/2014/main" id="{6E1DA001-3622-6902-0513-153285619573}"/>
              </a:ext>
            </a:extLst>
          </p:cNvPr>
          <p:cNvPicPr>
            <a:picLocks noChangeAspect="1"/>
          </p:cNvPicPr>
          <p:nvPr/>
        </p:nvPicPr>
        <p:blipFill>
          <a:blip r:embed="rId15"/>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id="{2387F5ED-9965-71B7-9B05-9D7FED0A775F}"/>
              </a:ext>
            </a:extLst>
          </p:cNvPr>
          <p:cNvPicPr>
            <a:picLocks noChangeAspect="1"/>
          </p:cNvPicPr>
          <p:nvPr/>
        </p:nvPicPr>
        <p:blipFill>
          <a:blip r:embed="rId15"/>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id="{448EAEC2-536B-6308-EA2D-DAE4AC6B1497}"/>
              </a:ext>
            </a:extLst>
          </p:cNvPr>
          <p:cNvPicPr preferRelativeResize="0"/>
          <p:nvPr/>
        </p:nvPicPr>
        <p:blipFill rotWithShape="1">
          <a:blip r:embed="rId16">
            <a:alphaModFix/>
          </a:blip>
          <a:srcRect/>
          <a:stretch/>
        </p:blipFill>
        <p:spPr>
          <a:xfrm>
            <a:off x="-279712" y="2928135"/>
            <a:ext cx="3608539" cy="3057244"/>
          </a:xfrm>
          <a:prstGeom prst="rect">
            <a:avLst/>
          </a:prstGeom>
          <a:noFill/>
          <a:ln>
            <a:noFill/>
          </a:ln>
        </p:spPr>
      </p:pic>
      <p:grpSp>
        <p:nvGrpSpPr>
          <p:cNvPr id="92" name="Group 91">
            <a:extLst>
              <a:ext uri="{FF2B5EF4-FFF2-40B4-BE49-F238E27FC236}">
                <a16:creationId xmlns:a16="http://schemas.microsoft.com/office/drawing/2014/main" id="{2BE21513-C504-1D6B-D3FB-414679406F47}"/>
              </a:ext>
            </a:extLst>
          </p:cNvPr>
          <p:cNvGrpSpPr/>
          <p:nvPr/>
        </p:nvGrpSpPr>
        <p:grpSpPr>
          <a:xfrm>
            <a:off x="4215715" y="3005101"/>
            <a:ext cx="7115894" cy="1164494"/>
            <a:chOff x="4350992" y="1465690"/>
            <a:chExt cx="7115894" cy="1164494"/>
          </a:xfrm>
        </p:grpSpPr>
        <p:sp>
          <p:nvSpPr>
            <p:cNvPr id="93" name="Rounded Rectangle 12">
              <a:extLst>
                <a:ext uri="{FF2B5EF4-FFF2-40B4-BE49-F238E27FC236}">
                  <a16:creationId xmlns:a16="http://schemas.microsoft.com/office/drawing/2014/main" id="{4CA2852D-5BC6-8E24-B33C-E148F42F85D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4" name="TextBox 93">
              <a:extLst>
                <a:ext uri="{FF2B5EF4-FFF2-40B4-BE49-F238E27FC236}">
                  <a16:creationId xmlns:a16="http://schemas.microsoft.com/office/drawing/2014/main" id="{1A0D2BF0-4B16-9956-5899-9939DA6F1F93}"/>
                </a:ext>
              </a:extLst>
            </p:cNvPr>
            <p:cNvSpPr txBox="1"/>
            <p:nvPr/>
          </p:nvSpPr>
          <p:spPr>
            <a:xfrm>
              <a:off x="4640792" y="1764678"/>
              <a:ext cx="662995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95" name="Group 94">
            <a:extLst>
              <a:ext uri="{FF2B5EF4-FFF2-40B4-BE49-F238E27FC236}">
                <a16:creationId xmlns:a16="http://schemas.microsoft.com/office/drawing/2014/main" id="{393AD342-09CE-9267-60A9-A5097488CADD}"/>
              </a:ext>
            </a:extLst>
          </p:cNvPr>
          <p:cNvGrpSpPr/>
          <p:nvPr/>
        </p:nvGrpSpPr>
        <p:grpSpPr>
          <a:xfrm>
            <a:off x="4205441" y="4546224"/>
            <a:ext cx="7115894" cy="1164494"/>
            <a:chOff x="4350992" y="1465690"/>
            <a:chExt cx="7115894" cy="1164494"/>
          </a:xfrm>
        </p:grpSpPr>
        <p:sp>
          <p:nvSpPr>
            <p:cNvPr id="96" name="Rounded Rectangle 12">
              <a:extLst>
                <a:ext uri="{FF2B5EF4-FFF2-40B4-BE49-F238E27FC236}">
                  <a16:creationId xmlns:a16="http://schemas.microsoft.com/office/drawing/2014/main" id="{956EA404-2463-9C33-FF8A-C95025A17A0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7" name="TextBox 96">
              <a:extLst>
                <a:ext uri="{FF2B5EF4-FFF2-40B4-BE49-F238E27FC236}">
                  <a16:creationId xmlns:a16="http://schemas.microsoft.com/office/drawing/2014/main" id="{ACA21F4D-9B95-C80C-70C9-1ED2015EAC1E}"/>
                </a:ext>
              </a:extLst>
            </p:cNvPr>
            <p:cNvSpPr txBox="1"/>
            <p:nvPr/>
          </p:nvSpPr>
          <p:spPr>
            <a:xfrm>
              <a:off x="4412751" y="1551318"/>
              <a:ext cx="7051040"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biệt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lựa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chọn</a:t>
              </a:r>
              <a:endParaRPr lang="en-US" sz="3200" b="1"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5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down)">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down)">
                                      <p:cBhvr>
                                        <p:cTn id="2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pic>
        <p:nvPicPr>
          <p:cNvPr id="5" name="Picture 4">
            <a:extLst>
              <a:ext uri="{FF2B5EF4-FFF2-40B4-BE49-F238E27FC236}">
                <a16:creationId xmlns:a16="http://schemas.microsoft.com/office/drawing/2014/main" id="{DC304994-4C90-08CC-FABB-D6812ED3DA5C}"/>
              </a:ext>
            </a:extLst>
          </p:cNvPr>
          <p:cNvPicPr>
            <a:picLocks noChangeAspect="1"/>
          </p:cNvPicPr>
          <p:nvPr/>
        </p:nvPicPr>
        <p:blipFill>
          <a:blip r:embed="rId5"/>
          <a:stretch>
            <a:fillRect/>
          </a:stretch>
        </p:blipFill>
        <p:spPr>
          <a:xfrm>
            <a:off x="2026564" y="2348881"/>
            <a:ext cx="8199831"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UTM Azuki" panose="02040603050506020204" pitchFamily="18" charset="0"/>
            </a:endParaRPr>
          </a:p>
        </p:txBody>
      </p:sp>
      <p:sp>
        <p:nvSpPr>
          <p:cNvPr id="3" name="Content Placeholder 2"/>
          <p:cNvSpPr>
            <a:spLocks noGrp="1"/>
          </p:cNvSpPr>
          <p:nvPr>
            <p:ph idx="1"/>
          </p:nvPr>
        </p:nvSpPr>
        <p:spPr/>
        <p:txBody>
          <a:bodyPr/>
          <a:lstStyle/>
          <a:p>
            <a:endParaRPr lang="en-US">
              <a:latin typeface="UTM Azuki" panose="02040603050506020204" pitchFamily="18" charset="0"/>
            </a:endParaRPr>
          </a:p>
        </p:txBody>
      </p:sp>
      <p:pic>
        <p:nvPicPr>
          <p:cNvPr id="1029" name="Picture 5" descr="C:\Users\HP\Desktop\3799644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5">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19" y="1714500"/>
            <a:ext cx="2476537"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ô 10"/>
          <p:cNvSpPr/>
          <p:nvPr/>
        </p:nvSpPr>
        <p:spPr>
          <a:xfrm>
            <a:off x="3595779" y="1714501"/>
            <a:ext cx="234315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Cứu</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ô 9"/>
          <p:cNvSpPr/>
          <p:nvPr/>
        </p:nvSpPr>
        <p:spPr>
          <a:xfrm>
            <a:off x="9410699" y="1714502"/>
            <a:ext cx="2776629"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Xanh</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2" name="ô 11"/>
          <p:cNvSpPr/>
          <p:nvPr/>
        </p:nvSpPr>
        <p:spPr>
          <a:xfrm>
            <a:off x="6345329" y="1714501"/>
            <a:ext cx="26589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Rừng</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UTM Azuki" panose="02040603050506020204" pitchFamily="18" charset="0"/>
                <a:ea typeface="+mn-ea"/>
                <a:cs typeface="+mn-cs"/>
              </a:rPr>
              <a:t>Chơi</a:t>
            </a:r>
            <a:endParaRPr kumimoji="0" lang="en-US" sz="66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961809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0"/>
                                  </p:iterate>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4" presetClass="emph" presetSubtype="0" repeatCount="indefinite" fill="hold" grpId="1" nodeType="afterEffect">
                                  <p:stCondLst>
                                    <p:cond delay="0"/>
                                  </p:stCondLst>
                                  <p:iterate type="lt">
                                    <p:tmPct val="10000"/>
                                  </p:iterate>
                                  <p:childTnLst>
                                    <p:animMotion origin="layout" path="M -1.875E-6 1.11111E-6 L -1.875E-6 -0.07222 " pathEditMode="relative" rAng="0" ptsTypes="AA">
                                      <p:cBhvr>
                                        <p:cTn id="33" dur="500" accel="50000" decel="50000" autoRev="1" fill="hold">
                                          <p:stCondLst>
                                            <p:cond delay="0"/>
                                          </p:stCondLst>
                                        </p:cTn>
                                        <p:tgtEl>
                                          <p:spTgt spid="9"/>
                                        </p:tgtEl>
                                        <p:attrNameLst>
                                          <p:attrName>ppt_x</p:attrName>
                                          <p:attrName>ppt_y</p:attrName>
                                        </p:attrNameLst>
                                      </p:cBhvr>
                                      <p:rCtr x="0" y="-3611"/>
                                    </p:animMotion>
                                    <p:animRot by="1500000">
                                      <p:cBhvr>
                                        <p:cTn id="34" dur="250" fill="hold">
                                          <p:stCondLst>
                                            <p:cond delay="0"/>
                                          </p:stCondLst>
                                        </p:cTn>
                                        <p:tgtEl>
                                          <p:spTgt spid="9"/>
                                        </p:tgtEl>
                                        <p:attrNameLst>
                                          <p:attrName>r</p:attrName>
                                        </p:attrNameLst>
                                      </p:cBhvr>
                                    </p:animRot>
                                    <p:animRot by="-1500000">
                                      <p:cBhvr>
                                        <p:cTn id="35" dur="250" fill="hold">
                                          <p:stCondLst>
                                            <p:cond delay="250"/>
                                          </p:stCondLst>
                                        </p:cTn>
                                        <p:tgtEl>
                                          <p:spTgt spid="9"/>
                                        </p:tgtEl>
                                        <p:attrNameLst>
                                          <p:attrName>r</p:attrName>
                                        </p:attrNameLst>
                                      </p:cBhvr>
                                    </p:animRot>
                                    <p:animRot by="-1500000">
                                      <p:cBhvr>
                                        <p:cTn id="36" dur="250" fill="hold">
                                          <p:stCondLst>
                                            <p:cond delay="500"/>
                                          </p:stCondLst>
                                        </p:cTn>
                                        <p:tgtEl>
                                          <p:spTgt spid="9"/>
                                        </p:tgtEl>
                                        <p:attrNameLst>
                                          <p:attrName>r</p:attrName>
                                        </p:attrNameLst>
                                      </p:cBhvr>
                                    </p:animRot>
                                    <p:animRot by="1500000">
                                      <p:cBhvr>
                                        <p:cTn id="37" dur="250" fill="hold">
                                          <p:stCondLst>
                                            <p:cond delay="750"/>
                                          </p:stCondLst>
                                        </p:cTn>
                                        <p:tgtEl>
                                          <p:spTgt spid="9"/>
                                        </p:tgtEl>
                                        <p:attrNameLst>
                                          <p:attrName>r</p:attrName>
                                        </p:attrNameLst>
                                      </p:cBhvr>
                                    </p:animRot>
                                  </p:childTnLst>
                                </p:cTn>
                              </p:par>
                              <p:par>
                                <p:cTn id="38" presetID="34" presetClass="emph" presetSubtype="0" repeatCount="indefinite" fill="hold" grpId="1" nodeType="withEffect">
                                  <p:stCondLst>
                                    <p:cond delay="0"/>
                                  </p:stCondLst>
                                  <p:iterate type="lt">
                                    <p:tmPct val="10000"/>
                                  </p:iterate>
                                  <p:childTnLst>
                                    <p:animMotion origin="layout" path="M 4.375E-6 1.11111E-6 L 4.375E-6 -0.07222 " pathEditMode="relative" rAng="0" ptsTypes="AA">
                                      <p:cBhvr>
                                        <p:cTn id="39" dur="500" accel="50000" decel="50000" autoRev="1" fill="hold">
                                          <p:stCondLst>
                                            <p:cond delay="0"/>
                                          </p:stCondLst>
                                        </p:cTn>
                                        <p:tgtEl>
                                          <p:spTgt spid="10"/>
                                        </p:tgtEl>
                                        <p:attrNameLst>
                                          <p:attrName>ppt_x</p:attrName>
                                          <p:attrName>ppt_y</p:attrName>
                                        </p:attrNameLst>
                                      </p:cBhvr>
                                      <p:rCtr x="0" y="-3611"/>
                                    </p:animMotion>
                                    <p:animRot by="1500000">
                                      <p:cBhvr>
                                        <p:cTn id="40" dur="250" fill="hold">
                                          <p:stCondLst>
                                            <p:cond delay="0"/>
                                          </p:stCondLst>
                                        </p:cTn>
                                        <p:tgtEl>
                                          <p:spTgt spid="10"/>
                                        </p:tgtEl>
                                        <p:attrNameLst>
                                          <p:attrName>r</p:attrName>
                                        </p:attrNameLst>
                                      </p:cBhvr>
                                    </p:animRot>
                                    <p:animRot by="-1500000">
                                      <p:cBhvr>
                                        <p:cTn id="41" dur="250" fill="hold">
                                          <p:stCondLst>
                                            <p:cond delay="250"/>
                                          </p:stCondLst>
                                        </p:cTn>
                                        <p:tgtEl>
                                          <p:spTgt spid="10"/>
                                        </p:tgtEl>
                                        <p:attrNameLst>
                                          <p:attrName>r</p:attrName>
                                        </p:attrNameLst>
                                      </p:cBhvr>
                                    </p:animRot>
                                    <p:animRot by="-1500000">
                                      <p:cBhvr>
                                        <p:cTn id="42" dur="250" fill="hold">
                                          <p:stCondLst>
                                            <p:cond delay="500"/>
                                          </p:stCondLst>
                                        </p:cTn>
                                        <p:tgtEl>
                                          <p:spTgt spid="10"/>
                                        </p:tgtEl>
                                        <p:attrNameLst>
                                          <p:attrName>r</p:attrName>
                                        </p:attrNameLst>
                                      </p:cBhvr>
                                    </p:animRot>
                                    <p:animRot by="1500000">
                                      <p:cBhvr>
                                        <p:cTn id="43" dur="250" fill="hold">
                                          <p:stCondLst>
                                            <p:cond delay="750"/>
                                          </p:stCondLst>
                                        </p:cTn>
                                        <p:tgtEl>
                                          <p:spTgt spid="10"/>
                                        </p:tgtEl>
                                        <p:attrNameLst>
                                          <p:attrName>r</p:attrName>
                                        </p:attrNameLst>
                                      </p:cBhvr>
                                    </p:animRot>
                                  </p:childTnLst>
                                </p:cTn>
                              </p:par>
                              <p:par>
                                <p:cTn id="44"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45" dur="500" accel="50000" decel="50000" autoRev="1" fill="hold">
                                          <p:stCondLst>
                                            <p:cond delay="0"/>
                                          </p:stCondLst>
                                        </p:cTn>
                                        <p:tgtEl>
                                          <p:spTgt spid="12"/>
                                        </p:tgtEl>
                                        <p:attrNameLst>
                                          <p:attrName>ppt_x</p:attrName>
                                          <p:attrName>ppt_y</p:attrName>
                                        </p:attrNameLst>
                                      </p:cBhvr>
                                      <p:rCtr x="0" y="-3611"/>
                                    </p:animMotion>
                                    <p:animRot by="1500000">
                                      <p:cBhvr>
                                        <p:cTn id="46" dur="250" fill="hold">
                                          <p:stCondLst>
                                            <p:cond delay="0"/>
                                          </p:stCondLst>
                                        </p:cTn>
                                        <p:tgtEl>
                                          <p:spTgt spid="12"/>
                                        </p:tgtEl>
                                        <p:attrNameLst>
                                          <p:attrName>r</p:attrName>
                                        </p:attrNameLst>
                                      </p:cBhvr>
                                    </p:animRot>
                                    <p:animRot by="-1500000">
                                      <p:cBhvr>
                                        <p:cTn id="47" dur="250" fill="hold">
                                          <p:stCondLst>
                                            <p:cond delay="250"/>
                                          </p:stCondLst>
                                        </p:cTn>
                                        <p:tgtEl>
                                          <p:spTgt spid="12"/>
                                        </p:tgtEl>
                                        <p:attrNameLst>
                                          <p:attrName>r</p:attrName>
                                        </p:attrNameLst>
                                      </p:cBhvr>
                                    </p:animRot>
                                    <p:animRot by="-1500000">
                                      <p:cBhvr>
                                        <p:cTn id="48" dur="250" fill="hold">
                                          <p:stCondLst>
                                            <p:cond delay="500"/>
                                          </p:stCondLst>
                                        </p:cTn>
                                        <p:tgtEl>
                                          <p:spTgt spid="12"/>
                                        </p:tgtEl>
                                        <p:attrNameLst>
                                          <p:attrName>r</p:attrName>
                                        </p:attrNameLst>
                                      </p:cBhvr>
                                    </p:animRot>
                                    <p:animRot by="1500000">
                                      <p:cBhvr>
                                        <p:cTn id="49" dur="250" fill="hold">
                                          <p:stCondLst>
                                            <p:cond delay="750"/>
                                          </p:stCondLst>
                                        </p:cTn>
                                        <p:tgtEl>
                                          <p:spTgt spid="12"/>
                                        </p:tgtEl>
                                        <p:attrNameLst>
                                          <p:attrName>r</p:attrName>
                                        </p:attrNameLst>
                                      </p:cBhvr>
                                    </p:animRot>
                                  </p:childTnLst>
                                </p:cTn>
                              </p:par>
                              <p:par>
                                <p:cTn id="50"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51" dur="500" accel="50000" decel="50000" autoRev="1" fill="hold">
                                          <p:stCondLst>
                                            <p:cond delay="0"/>
                                          </p:stCondLst>
                                        </p:cTn>
                                        <p:tgtEl>
                                          <p:spTgt spid="11"/>
                                        </p:tgtEl>
                                        <p:attrNameLst>
                                          <p:attrName>ppt_x</p:attrName>
                                          <p:attrName>ppt_y</p:attrName>
                                        </p:attrNameLst>
                                      </p:cBhvr>
                                      <p:rCtr x="0" y="-3611"/>
                                    </p:animMotion>
                                    <p:animRot by="1500000">
                                      <p:cBhvr>
                                        <p:cTn id="52" dur="250" fill="hold">
                                          <p:stCondLst>
                                            <p:cond delay="0"/>
                                          </p:stCondLst>
                                        </p:cTn>
                                        <p:tgtEl>
                                          <p:spTgt spid="11"/>
                                        </p:tgtEl>
                                        <p:attrNameLst>
                                          <p:attrName>r</p:attrName>
                                        </p:attrNameLst>
                                      </p:cBhvr>
                                    </p:animRot>
                                    <p:animRot by="-1500000">
                                      <p:cBhvr>
                                        <p:cTn id="53" dur="250" fill="hold">
                                          <p:stCondLst>
                                            <p:cond delay="250"/>
                                          </p:stCondLst>
                                        </p:cTn>
                                        <p:tgtEl>
                                          <p:spTgt spid="11"/>
                                        </p:tgtEl>
                                        <p:attrNameLst>
                                          <p:attrName>r</p:attrName>
                                        </p:attrNameLst>
                                      </p:cBhvr>
                                    </p:animRot>
                                    <p:animRot by="-1500000">
                                      <p:cBhvr>
                                        <p:cTn id="54" dur="250" fill="hold">
                                          <p:stCondLst>
                                            <p:cond delay="500"/>
                                          </p:stCondLst>
                                        </p:cTn>
                                        <p:tgtEl>
                                          <p:spTgt spid="11"/>
                                        </p:tgtEl>
                                        <p:attrNameLst>
                                          <p:attrName>r</p:attrName>
                                        </p:attrNameLst>
                                      </p:cBhvr>
                                    </p:animRot>
                                    <p:animRot by="1500000">
                                      <p:cBhvr>
                                        <p:cTn id="55" dur="250" fill="hold">
                                          <p:stCondLst>
                                            <p:cond delay="750"/>
                                          </p:stCondLst>
                                        </p:cTn>
                                        <p:tgtEl>
                                          <p:spTgt spid="11"/>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Hiện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rừng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đang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đám</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cháy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rất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hãy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anh</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giải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con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vật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mắc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kẹt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nhé</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41253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7086600"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628643" y="339525"/>
            <a:ext cx="6258415" cy="1680254"/>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Khi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sát</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cần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mấy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p>
        </p:txBody>
      </p:sp>
      <p:sp>
        <p:nvSpPr>
          <p:cNvPr id="42" name="Rectangle 41"/>
          <p:cNvSpPr/>
          <p:nvPr/>
        </p:nvSpPr>
        <p:spPr>
          <a:xfrm>
            <a:off x="6924273" y="23147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a:t>
            </a:r>
          </a:p>
        </p:txBody>
      </p:sp>
      <p:sp>
        <p:nvSpPr>
          <p:cNvPr id="43" name="Rectangle 42"/>
          <p:cNvSpPr/>
          <p:nvPr/>
        </p:nvSpPr>
        <p:spPr>
          <a:xfrm>
            <a:off x="3736617"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0676520" y="83277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6255924" y="648112"/>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108531" y="2983618"/>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0391629" y="2718552"/>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7476121" y="3311605"/>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6973147" y="3529342"/>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733046" y="304420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47652" y="3010174"/>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365456" y="3404352"/>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52409" y="3044208"/>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532772" y="1017444"/>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622381" y="2451554"/>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38523" y="-7233"/>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108531" y="263399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56517" y="624277"/>
            <a:ext cx="10477970" cy="185463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nào</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văn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r>
              <a:rPr kumimoji="0" lang="vi-VN"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Gió đưa hương thơm ngát như hương cau, hương bưởi toả khắp khu vườn.</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001602" y="393907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Rectangle 41"/>
          <p:cNvSpPr/>
          <p:nvPr/>
        </p:nvSpPr>
        <p:spPr>
          <a:xfrm>
            <a:off x="6133008" y="3937834"/>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Khứu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p:cNvSpPr/>
          <p:nvPr/>
        </p:nvSpPr>
        <p:spPr>
          <a:xfrm>
            <a:off x="6095407" y="27424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p:cNvSpPr/>
          <p:nvPr/>
        </p:nvSpPr>
        <p:spPr>
          <a:xfrm>
            <a:off x="2933519" y="278040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1110" y="297951"/>
            <a:ext cx="10304980" cy="174987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srgbClr val="FFFF00"/>
                </a:solidFill>
                <a:latin typeface="Cambria" panose="02040503050406030204" pitchFamily="18" charset="0"/>
                <a:ea typeface="Cambria" panose="02040503050406030204" pitchFamily="18" charset="0"/>
              </a:rPr>
              <a:t>3. </a:t>
            </a:r>
            <a:r>
              <a:rPr lang="en-US" sz="4000" dirty="0" err="1">
                <a:solidFill>
                  <a:srgbClr val="FFFF00"/>
                </a:solidFill>
                <a:latin typeface="Cambria" panose="02040503050406030204" pitchFamily="18" charset="0"/>
                <a:ea typeface="Cambria" panose="02040503050406030204" pitchFamily="18" charset="0"/>
              </a:rPr>
              <a:t>Tác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đã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sử</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dụng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quan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nào</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trong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câu</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văn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sau</a:t>
            </a:r>
            <a:r>
              <a:rPr lang="en-US" sz="4000" dirty="0">
                <a:solidFill>
                  <a:srgbClr val="FFFF00"/>
                </a:solidFill>
                <a:latin typeface="Cambria" panose="02040503050406030204" pitchFamily="18" charset="0"/>
                <a:ea typeface="Cambria" panose="02040503050406030204" pitchFamily="18" charset="0"/>
              </a:rPr>
              <a:t>: </a:t>
            </a:r>
            <a:r>
              <a:rPr lang="en-US" sz="4000" i="1" dirty="0">
                <a:solidFill>
                  <a:srgbClr val="FFFF00"/>
                </a:solidFill>
                <a:latin typeface="Cambria" panose="02040503050406030204" pitchFamily="18" charset="0"/>
                <a:ea typeface="Cambria" panose="02040503050406030204" pitchFamily="18" charset="0"/>
              </a:rPr>
              <a:t>“</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đậu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từng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chùm</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màu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trắng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ngà</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Cánh</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nhỏ</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như</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vảy</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a:t>
            </a:r>
            <a:r>
              <a:rPr lang="en-US" sz="4000" i="1" dirty="0">
                <a:solidFill>
                  <a:srgbClr val="FFFF00"/>
                </a:solidFill>
                <a:latin typeface="Cambria" panose="02040503050406030204" pitchFamily="18" charset="0"/>
                <a:ea typeface="Cambria" panose="02040503050406030204" pitchFamily="18" charset="0"/>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Thính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899538" y="23619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3741721" y="3441805"/>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Xúc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1060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273312"/>
            <a:ext cx="872772" cy="1349234"/>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048130"/>
            <a:ext cx="1388816" cy="1499921"/>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7524" y="2773074"/>
            <a:ext cx="823118" cy="2050031"/>
          </a:xfrm>
          <a:prstGeom prst="rect">
            <a:avLst/>
          </a:prstGeom>
        </p:spPr>
      </p:pic>
      <p:pic>
        <p:nvPicPr>
          <p:cNvPr id="39" name="Picture 9"/>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0345317" y="3697416"/>
            <a:ext cx="1753975" cy="2606826"/>
          </a:xfrm>
          <a:prstGeom prst="rect">
            <a:avLst/>
          </a:prstGeom>
          <a:noFill/>
          <a:extLst>
            <a:ext uri="{909E8E84-426E-40DD-AFC4-6F175D3DCCD1}">
              <a14:hiddenFill xmlns:a14="http://schemas.microsoft.com/office/drawing/2010/main">
                <a:solidFill>
                  <a:srgbClr val="FFFFFF"/>
                </a:solidFill>
              </a14:hiddenFill>
            </a:ext>
          </a:extLst>
        </p:spPr>
      </p:pic>
      <p:sp>
        <p:nvSpPr>
          <p:cNvPr id="46" name="ô 9"/>
          <p:cNvSpPr/>
          <p:nvPr/>
        </p:nvSpPr>
        <p:spPr>
          <a:xfrm>
            <a:off x="2663848" y="2577921"/>
            <a:ext cx="7322399"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Giờ</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tụi</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an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toàn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5879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par>
                          <p:cTn id="68" fill="hold">
                            <p:stCondLst>
                              <p:cond delay="6500"/>
                            </p:stCondLst>
                            <p:childTnLst>
                              <p:par>
                                <p:cTn id="69" presetID="42" presetClass="exit" presetSubtype="0" fill="hold" grpId="1" nodeType="afterEffect">
                                  <p:stCondLst>
                                    <p:cond delay="0"/>
                                  </p:stCondLst>
                                  <p:childTnLst>
                                    <p:animEffect transition="out" filter="fade">
                                      <p:cBhvr>
                                        <p:cTn id="70" dur="1000"/>
                                        <p:tgtEl>
                                          <p:spTgt spid="42"/>
                                        </p:tgtEl>
                                      </p:cBhvr>
                                    </p:animEffect>
                                    <p:anim calcmode="lin" valueType="num">
                                      <p:cBhvr>
                                        <p:cTn id="71" dur="1000"/>
                                        <p:tgtEl>
                                          <p:spTgt spid="42"/>
                                        </p:tgtEl>
                                        <p:attrNameLst>
                                          <p:attrName>ppt_x</p:attrName>
                                        </p:attrNameLst>
                                      </p:cBhvr>
                                      <p:tavLst>
                                        <p:tav tm="0">
                                          <p:val>
                                            <p:strVal val="ppt_x"/>
                                          </p:val>
                                        </p:tav>
                                        <p:tav tm="100000">
                                          <p:val>
                                            <p:strVal val="ppt_x"/>
                                          </p:val>
                                        </p:tav>
                                      </p:tavLst>
                                    </p:anim>
                                    <p:anim calcmode="lin" valueType="num">
                                      <p:cBhvr>
                                        <p:cTn id="72" dur="1000"/>
                                        <p:tgtEl>
                                          <p:spTgt spid="42"/>
                                        </p:tgtEl>
                                        <p:attrNameLst>
                                          <p:attrName>ppt_y</p:attrName>
                                        </p:attrNameLst>
                                      </p:cBhvr>
                                      <p:tavLst>
                                        <p:tav tm="0">
                                          <p:val>
                                            <p:strVal val="ppt_y"/>
                                          </p:val>
                                        </p:tav>
                                        <p:tav tm="100000">
                                          <p:val>
                                            <p:strVal val="ppt_y+.1"/>
                                          </p:val>
                                        </p:tav>
                                      </p:tavLst>
                                    </p:anim>
                                    <p:set>
                                      <p:cBhvr>
                                        <p:cTn id="73" dur="1" fill="hold">
                                          <p:stCondLst>
                                            <p:cond delay="999"/>
                                          </p:stCondLst>
                                        </p:cTn>
                                        <p:tgtEl>
                                          <p:spTgt spid="42"/>
                                        </p:tgtEl>
                                        <p:attrNameLst>
                                          <p:attrName>style.visibility</p:attrName>
                                        </p:attrNameLst>
                                      </p:cBhvr>
                                      <p:to>
                                        <p:strVal val="hidden"/>
                                      </p:to>
                                    </p:set>
                                  </p:childTnLst>
                                </p:cTn>
                              </p:par>
                              <p:par>
                                <p:cTn id="74" presetID="42" presetClass="exit" presetSubtype="0" fill="hold" grpId="0" nodeType="withEffect">
                                  <p:stCondLst>
                                    <p:cond delay="0"/>
                                  </p:stCondLst>
                                  <p:childTnLst>
                                    <p:animEffect transition="out" filter="fade">
                                      <p:cBhvr>
                                        <p:cTn id="75" dur="1000"/>
                                        <p:tgtEl>
                                          <p:spTgt spid="12"/>
                                        </p:tgtEl>
                                      </p:cBhvr>
                                    </p:animEffect>
                                    <p:anim calcmode="lin" valueType="num">
                                      <p:cBhvr>
                                        <p:cTn id="76" dur="1000"/>
                                        <p:tgtEl>
                                          <p:spTgt spid="12"/>
                                        </p:tgtEl>
                                        <p:attrNameLst>
                                          <p:attrName>ppt_x</p:attrName>
                                        </p:attrNameLst>
                                      </p:cBhvr>
                                      <p:tavLst>
                                        <p:tav tm="0">
                                          <p:val>
                                            <p:strVal val="ppt_x"/>
                                          </p:val>
                                        </p:tav>
                                        <p:tav tm="100000">
                                          <p:val>
                                            <p:strVal val="ppt_x"/>
                                          </p:val>
                                        </p:tav>
                                      </p:tavLst>
                                    </p:anim>
                                    <p:anim calcmode="lin" valueType="num">
                                      <p:cBhvr>
                                        <p:cTn id="77" dur="1000"/>
                                        <p:tgtEl>
                                          <p:spTgt spid="12"/>
                                        </p:tgtEl>
                                        <p:attrNameLst>
                                          <p:attrName>ppt_y</p:attrName>
                                        </p:attrNameLst>
                                      </p:cBhvr>
                                      <p:tavLst>
                                        <p:tav tm="0">
                                          <p:val>
                                            <p:strVal val="ppt_y"/>
                                          </p:val>
                                        </p:tav>
                                        <p:tav tm="100000">
                                          <p:val>
                                            <p:strVal val="ppt_y+.1"/>
                                          </p:val>
                                        </p:tav>
                                      </p:tavLst>
                                    </p:anim>
                                    <p:set>
                                      <p:cBhvr>
                                        <p:cTn id="78" dur="1" fill="hold">
                                          <p:stCondLst>
                                            <p:cond delay="999"/>
                                          </p:stCondLst>
                                        </p:cTn>
                                        <p:tgtEl>
                                          <p:spTgt spid="12"/>
                                        </p:tgtEl>
                                        <p:attrNameLst>
                                          <p:attrName>style.visibility</p:attrName>
                                        </p:attrNameLst>
                                      </p:cBhvr>
                                      <p:to>
                                        <p:strVal val="hidden"/>
                                      </p:to>
                                    </p:se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42" grpId="0" animBg="1"/>
      <p:bldP spid="42" grpId="1" animBg="1"/>
      <p:bldP spid="43" grpId="0" animBg="1"/>
      <p:bldP spid="43" grpId="1" animBg="1"/>
      <p:bldP spid="44" grpId="0" animBg="1"/>
      <p:bldP spid="44" grpId="1"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4" name="Hình chữ nhật: Góc Tròn 3">
            <a:extLst>
              <a:ext uri="{FF2B5EF4-FFF2-40B4-BE49-F238E27FC236}">
                <a16:creationId xmlns:a16="http://schemas.microsoft.com/office/drawing/2014/main" id="{518343CF-9FE0-C389-3A06-9856B744D2A4}"/>
              </a:ext>
            </a:extLst>
          </p:cNvPr>
          <p:cNvSpPr/>
          <p:nvPr/>
        </p:nvSpPr>
        <p:spPr>
          <a:xfrm>
            <a:off x="1131405" y="133350"/>
            <a:ext cx="9929191" cy="1657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131404" y="361860"/>
            <a:ext cx="9929191" cy="120032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Viết lời cảm ơn người thân khi nhận được một </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món quà hoặc sự quan tâm, chăm sóc từ người đó.</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p:txBody>
      </p:sp>
      <p:pic>
        <p:nvPicPr>
          <p:cNvPr id="1026" name="Picture 2" descr="Chi tiết - Sở Khoa Học Và Công Nghệ - Cổng thông tin điện tử tỉnh Bắc Ninh">
            <a:extLst>
              <a:ext uri="{FF2B5EF4-FFF2-40B4-BE49-F238E27FC236}">
                <a16:creationId xmlns:a16="http://schemas.microsoft.com/office/drawing/2014/main" id="{47CADE73-4AC9-44C7-A798-026F98DF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80767"/>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1073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id="{9490C892-973F-45C4-AE23-5079B297DF61}"/>
              </a:ext>
            </a:extLst>
          </p:cNvPr>
          <p:cNvPicPr>
            <a:picLocks noChangeAspect="1"/>
          </p:cNvPicPr>
          <p:nvPr/>
        </p:nvPicPr>
        <p:blipFill>
          <a:blip r:embed="rId11"/>
          <a:stretch>
            <a:fillRect/>
          </a:stretch>
        </p:blipFill>
        <p:spPr>
          <a:xfrm>
            <a:off x="3158233" y="1947497"/>
            <a:ext cx="591363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92E497-8FDD-51B4-11E0-E2A04F4589A8}"/>
              </a:ext>
            </a:extLst>
          </p:cNvPr>
          <p:cNvSpPr/>
          <p:nvPr/>
        </p:nvSpPr>
        <p:spPr>
          <a:xfrm>
            <a:off x="-1" y="0"/>
            <a:ext cx="6048375" cy="600075"/>
          </a:xfrm>
          <a:prstGeom prst="rect">
            <a:avLst/>
          </a:prstGeom>
          <a:solidFill>
            <a:srgbClr val="FF99C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Trò</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chơi</a:t>
            </a:r>
            <a:r>
              <a:rPr lang="en-US" sz="3600" b="1" dirty="0">
                <a:latin typeface="Cambria" panose="02040503050406030204" pitchFamily="18" charset="0"/>
                <a:ea typeface="Cambria" panose="02040503050406030204" pitchFamily="18" charset="0"/>
              </a:rPr>
              <a:t> “ĐỐ BẠN, CÂY GÌ?”</a:t>
            </a:r>
          </a:p>
        </p:txBody>
      </p:sp>
      <p:pic>
        <p:nvPicPr>
          <p:cNvPr id="5"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857A60DE-8D7F-4772-AD40-76CC554983D5}"/>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634926"/>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77C04C42-05E8-C035-394D-B1D15B487F6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045537" y="634927"/>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22DD3D54-4793-0C24-C5C9-ABBDE7777F26}"/>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3603172"/>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086FD68C-6E90-5D2D-09BE-765AF9AD275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110848" y="3566739"/>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3AAE974-5626-0100-BF83-281237213264}"/>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38646" y="1194325"/>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2">
            <a:extLst>
              <a:ext uri="{FF2B5EF4-FFF2-40B4-BE49-F238E27FC236}">
                <a16:creationId xmlns:a16="http://schemas.microsoft.com/office/drawing/2014/main" id="{0A5A474B-4ED9-AD38-5087-85BEBB859737}"/>
              </a:ext>
            </a:extLst>
          </p:cNvPr>
          <p:cNvSpPr/>
          <p:nvPr/>
        </p:nvSpPr>
        <p:spPr>
          <a:xfrm>
            <a:off x="1645329" y="771525"/>
            <a:ext cx="4149329" cy="16378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Thân nhiều gai nhọn</a:t>
            </a:r>
          </a:p>
          <a:p>
            <a:pPr algn="ctr"/>
            <a:r>
              <a:rPr lang="vi-VN" sz="2800" b="1" dirty="0">
                <a:latin typeface="Times New Roman" panose="02020603050405020304" pitchFamily="18" charset="0"/>
                <a:ea typeface="Calibri" panose="020F0502020204030204" pitchFamily="34" charset="0"/>
              </a:rPr>
              <a:t>Hoa trắng ngát thơm</a:t>
            </a:r>
          </a:p>
          <a:p>
            <a:pPr algn="ctr"/>
            <a:r>
              <a:rPr lang="vi-VN" sz="2800" b="1" dirty="0">
                <a:latin typeface="Times New Roman" panose="02020603050405020304" pitchFamily="18" charset="0"/>
                <a:ea typeface="Calibri" panose="020F0502020204030204" pitchFamily="34" charset="0"/>
              </a:rPr>
              <a:t>Cành trĩu quả tròn</a:t>
            </a:r>
          </a:p>
          <a:p>
            <a:pPr algn="ctr"/>
            <a:r>
              <a:rPr lang="vi-VN" sz="2800" b="1" dirty="0">
                <a:latin typeface="Times New Roman" panose="02020603050405020304" pitchFamily="18" charset="0"/>
                <a:ea typeface="Calibri" panose="020F0502020204030204" pitchFamily="34" charset="0"/>
              </a:rPr>
              <a:t>Mang đầy múi ngọt</a:t>
            </a:r>
            <a:endParaRPr lang="en-US" sz="2800" b="1" dirty="0"/>
          </a:p>
        </p:txBody>
      </p:sp>
      <p:pic>
        <p:nvPicPr>
          <p:cNvPr id="11"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247CFAB0-510D-495A-7718-BD9CB29E3E32}"/>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1226981"/>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BAD2397B-C37D-DA9D-D704-5FB82189EF9A}"/>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86695" y="4178923"/>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9554285-7089-C12A-8586-30092C756637}"/>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4197251"/>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7">
            <a:extLst>
              <a:ext uri="{FF2B5EF4-FFF2-40B4-BE49-F238E27FC236}">
                <a16:creationId xmlns:a16="http://schemas.microsoft.com/office/drawing/2014/main" id="{9DB85A84-14D8-DC70-8934-E313027E094C}"/>
              </a:ext>
            </a:extLst>
          </p:cNvPr>
          <p:cNvSpPr/>
          <p:nvPr/>
        </p:nvSpPr>
        <p:spPr>
          <a:xfrm>
            <a:off x="6245334" y="729464"/>
            <a:ext cx="4082143" cy="172135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Cây gì thân cao</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Lá thưa răng lược</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Ai đem nước ngọt</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Đựng đầy quả xanh ?</a:t>
            </a:r>
            <a:endParaRPr lang="en-US" sz="2800" b="1" dirty="0"/>
          </a:p>
        </p:txBody>
      </p:sp>
      <p:sp>
        <p:nvSpPr>
          <p:cNvPr id="17" name="Rounded Rectangle 12">
            <a:extLst>
              <a:ext uri="{FF2B5EF4-FFF2-40B4-BE49-F238E27FC236}">
                <a16:creationId xmlns:a16="http://schemas.microsoft.com/office/drawing/2014/main" id="{324C3D11-38F5-C0AB-AF71-AA1840D8C31E}"/>
              </a:ext>
            </a:extLst>
          </p:cNvPr>
          <p:cNvSpPr/>
          <p:nvPr/>
        </p:nvSpPr>
        <p:spPr>
          <a:xfrm>
            <a:off x="914400" y="3811763"/>
            <a:ext cx="5085707" cy="164834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r>
              <a:rPr lang="vi-VN" sz="2300" b="1" dirty="0">
                <a:latin typeface="+mj-lt"/>
              </a:rPr>
              <a:t>Hè về áo đỏ như son</a:t>
            </a:r>
          </a:p>
          <a:p>
            <a:pPr algn="ctr" fontAlgn="base"/>
            <a:r>
              <a:rPr lang="vi-VN" sz="2300" b="1" dirty="0">
                <a:latin typeface="+mj-lt"/>
              </a:rPr>
              <a:t>Hè đi thay lá xanh non mượt mà</a:t>
            </a:r>
          </a:p>
          <a:p>
            <a:pPr algn="ctr" fontAlgn="base"/>
            <a:r>
              <a:rPr lang="vi-VN" sz="2300" b="1" dirty="0">
                <a:latin typeface="+mj-lt"/>
              </a:rPr>
              <a:t>Bao nhiêu tay tỏa rộng ra</a:t>
            </a:r>
          </a:p>
          <a:p>
            <a:pPr algn="ctr" fontAlgn="base"/>
            <a:r>
              <a:rPr lang="vi-VN" sz="2300" b="1" dirty="0">
                <a:latin typeface="+mj-lt"/>
              </a:rPr>
              <a:t>Như vẫy như đón bạn ta đến trường</a:t>
            </a:r>
          </a:p>
        </p:txBody>
      </p:sp>
      <p:sp>
        <p:nvSpPr>
          <p:cNvPr id="18" name="Rounded Rectangle 14">
            <a:extLst>
              <a:ext uri="{FF2B5EF4-FFF2-40B4-BE49-F238E27FC236}">
                <a16:creationId xmlns:a16="http://schemas.microsoft.com/office/drawing/2014/main" id="{2418E46D-B3D2-3885-2B73-319EA6799C5D}"/>
              </a:ext>
            </a:extLst>
          </p:cNvPr>
          <p:cNvSpPr/>
          <p:nvPr/>
        </p:nvSpPr>
        <p:spPr>
          <a:xfrm>
            <a:off x="6256961" y="3811763"/>
            <a:ext cx="5322013" cy="165986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b="1" dirty="0">
                <a:latin typeface="+mj-lt"/>
              </a:rPr>
              <a:t>Cây gì lá tựa tai voi</a:t>
            </a:r>
            <a:endParaRPr lang="en-US" sz="2200" b="1" dirty="0">
              <a:latin typeface="+mj-lt"/>
            </a:endParaRPr>
          </a:p>
          <a:p>
            <a:pPr algn="ctr"/>
            <a:r>
              <a:rPr lang="vi-VN" sz="2200" b="1" dirty="0">
                <a:latin typeface="+mj-lt"/>
              </a:rPr>
              <a:t>Hè cho bóng mát em chơi sân trường</a:t>
            </a:r>
            <a:endParaRPr lang="en-US" sz="2200" b="1" dirty="0">
              <a:latin typeface="+mj-lt"/>
            </a:endParaRPr>
          </a:p>
          <a:p>
            <a:pPr algn="ctr"/>
            <a:r>
              <a:rPr lang="vi-VN" sz="2200" b="1" dirty="0">
                <a:latin typeface="+mj-lt"/>
              </a:rPr>
              <a:t>Đông về trơ trụi cành xương</a:t>
            </a:r>
            <a:endParaRPr lang="en-US" sz="2200" b="1" dirty="0">
              <a:latin typeface="+mj-lt"/>
            </a:endParaRPr>
          </a:p>
          <a:p>
            <a:pPr algn="ctr"/>
            <a:r>
              <a:rPr lang="vi-VN" sz="2200" b="1" dirty="0">
                <a:latin typeface="+mj-lt"/>
              </a:rPr>
              <a:t>Lá thành mảnh nắng nhẹ vuông gió chiều</a:t>
            </a:r>
          </a:p>
        </p:txBody>
      </p:sp>
      <p:pic>
        <p:nvPicPr>
          <p:cNvPr id="19" name="Picture 6">
            <a:extLst>
              <a:ext uri="{FF2B5EF4-FFF2-40B4-BE49-F238E27FC236}">
                <a16:creationId xmlns:a16="http://schemas.microsoft.com/office/drawing/2014/main" id="{FED168A9-7B7B-E9CB-C336-12F7CAD76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173" r="10173"/>
          <a:stretch/>
        </p:blipFill>
        <p:spPr bwMode="auto">
          <a:xfrm>
            <a:off x="359181" y="1674689"/>
            <a:ext cx="2508863" cy="20984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BE7D17CA-C92A-5D9A-8063-ABC20D7ED0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601" r="19601"/>
          <a:stretch/>
        </p:blipFill>
        <p:spPr bwMode="auto">
          <a:xfrm>
            <a:off x="9136573" y="1376738"/>
            <a:ext cx="2699255" cy="24159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id="{952D20D3-CAE6-B46D-C357-54F444A66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0122" r="30122"/>
          <a:stretch/>
        </p:blipFill>
        <p:spPr bwMode="auto">
          <a:xfrm>
            <a:off x="311893" y="4119937"/>
            <a:ext cx="2600867" cy="25017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id="{8BDD814D-D044-0364-E926-3F60859294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355" r="4355"/>
          <a:stretch/>
        </p:blipFill>
        <p:spPr bwMode="auto">
          <a:xfrm>
            <a:off x="9077037" y="4243227"/>
            <a:ext cx="3022496" cy="2501758"/>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id="{4A9CE1B6-8323-498C-4CBD-4F2DA37DDCB2}"/>
              </a:ext>
            </a:extLst>
          </p:cNvPr>
          <p:cNvSpPr/>
          <p:nvPr/>
        </p:nvSpPr>
        <p:spPr>
          <a:xfrm>
            <a:off x="3338058" y="2550853"/>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1</a:t>
            </a:r>
          </a:p>
        </p:txBody>
      </p:sp>
      <p:sp>
        <p:nvSpPr>
          <p:cNvPr id="42" name="Oval 41">
            <a:extLst>
              <a:ext uri="{FF2B5EF4-FFF2-40B4-BE49-F238E27FC236}">
                <a16:creationId xmlns:a16="http://schemas.microsoft.com/office/drawing/2014/main" id="{17A1205F-7560-57F0-1FC3-397CA44B23BA}"/>
              </a:ext>
            </a:extLst>
          </p:cNvPr>
          <p:cNvSpPr/>
          <p:nvPr/>
        </p:nvSpPr>
        <p:spPr>
          <a:xfrm>
            <a:off x="7990550" y="2508694"/>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2</a:t>
            </a:r>
          </a:p>
        </p:txBody>
      </p:sp>
      <p:sp>
        <p:nvSpPr>
          <p:cNvPr id="44" name="Oval 43">
            <a:extLst>
              <a:ext uri="{FF2B5EF4-FFF2-40B4-BE49-F238E27FC236}">
                <a16:creationId xmlns:a16="http://schemas.microsoft.com/office/drawing/2014/main" id="{CB23008B-3501-168C-6B1C-107926ECD118}"/>
              </a:ext>
            </a:extLst>
          </p:cNvPr>
          <p:cNvSpPr/>
          <p:nvPr/>
        </p:nvSpPr>
        <p:spPr>
          <a:xfrm>
            <a:off x="3348943" y="5568392"/>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3</a:t>
            </a:r>
          </a:p>
        </p:txBody>
      </p:sp>
      <p:sp>
        <p:nvSpPr>
          <p:cNvPr id="45" name="Oval 44">
            <a:extLst>
              <a:ext uri="{FF2B5EF4-FFF2-40B4-BE49-F238E27FC236}">
                <a16:creationId xmlns:a16="http://schemas.microsoft.com/office/drawing/2014/main" id="{84019579-51FC-8CDA-2966-9C83F3748862}"/>
              </a:ext>
            </a:extLst>
          </p:cNvPr>
          <p:cNvSpPr/>
          <p:nvPr/>
        </p:nvSpPr>
        <p:spPr>
          <a:xfrm>
            <a:off x="8033216" y="5506301"/>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4</a:t>
            </a:r>
          </a:p>
        </p:txBody>
      </p:sp>
      <p:sp>
        <p:nvSpPr>
          <p:cNvPr id="46" name="Rectangle: Rounded Corners 45">
            <a:extLst>
              <a:ext uri="{FF2B5EF4-FFF2-40B4-BE49-F238E27FC236}">
                <a16:creationId xmlns:a16="http://schemas.microsoft.com/office/drawing/2014/main" id="{5A1C6C7A-66DB-0A26-647A-CA1CFFAD36D2}"/>
              </a:ext>
            </a:extLst>
          </p:cNvPr>
          <p:cNvSpPr/>
          <p:nvPr/>
        </p:nvSpPr>
        <p:spPr>
          <a:xfrm>
            <a:off x="657546" y="3277456"/>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bưởi</a:t>
            </a:r>
            <a:endParaRPr lang="en-US" sz="2800" b="1" dirty="0">
              <a:solidFill>
                <a:srgbClr val="FF0000"/>
              </a:solidFill>
            </a:endParaRPr>
          </a:p>
        </p:txBody>
      </p:sp>
      <p:sp>
        <p:nvSpPr>
          <p:cNvPr id="47" name="Rectangle: Rounded Corners 46">
            <a:extLst>
              <a:ext uri="{FF2B5EF4-FFF2-40B4-BE49-F238E27FC236}">
                <a16:creationId xmlns:a16="http://schemas.microsoft.com/office/drawing/2014/main" id="{9C9EB8D1-1D34-D244-7B98-3AA8CE403C19}"/>
              </a:ext>
            </a:extLst>
          </p:cNvPr>
          <p:cNvSpPr/>
          <p:nvPr/>
        </p:nvSpPr>
        <p:spPr>
          <a:xfrm>
            <a:off x="9584077" y="3286018"/>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dừa</a:t>
            </a:r>
            <a:endParaRPr lang="en-US" sz="2800" b="1" dirty="0">
              <a:solidFill>
                <a:srgbClr val="FF0000"/>
              </a:solidFill>
            </a:endParaRPr>
          </a:p>
        </p:txBody>
      </p:sp>
      <p:sp>
        <p:nvSpPr>
          <p:cNvPr id="48" name="Rectangle: Rounded Corners 47">
            <a:extLst>
              <a:ext uri="{FF2B5EF4-FFF2-40B4-BE49-F238E27FC236}">
                <a16:creationId xmlns:a16="http://schemas.microsoft.com/office/drawing/2014/main" id="{521B0653-D9DF-01DF-6F1A-47F43C536F64}"/>
              </a:ext>
            </a:extLst>
          </p:cNvPr>
          <p:cNvSpPr/>
          <p:nvPr/>
        </p:nvSpPr>
        <p:spPr>
          <a:xfrm>
            <a:off x="534256" y="6121685"/>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phượng</a:t>
            </a:r>
            <a:endParaRPr lang="en-US" sz="2800" b="1" dirty="0">
              <a:solidFill>
                <a:srgbClr val="FF0000"/>
              </a:solidFill>
            </a:endParaRPr>
          </a:p>
        </p:txBody>
      </p:sp>
      <p:sp>
        <p:nvSpPr>
          <p:cNvPr id="49" name="Rectangle: Rounded Corners 48">
            <a:extLst>
              <a:ext uri="{FF2B5EF4-FFF2-40B4-BE49-F238E27FC236}">
                <a16:creationId xmlns:a16="http://schemas.microsoft.com/office/drawing/2014/main" id="{7C7B16BB-DD3D-2F60-28CA-E41780C5B539}"/>
              </a:ext>
            </a:extLst>
          </p:cNvPr>
          <p:cNvSpPr/>
          <p:nvPr/>
        </p:nvSpPr>
        <p:spPr>
          <a:xfrm>
            <a:off x="9565240" y="6296346"/>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bàng</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xit" presetSubtype="0" fill="hold"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par>
                                <p:cTn id="60" presetID="10" presetClass="exit" presetSubtype="0" fill="hold"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44"/>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xit" presetSubtype="0" fill="hold"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22" presetClass="entr" presetSubtype="4"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childTnLst>
                          </p:cTn>
                        </p:par>
                      </p:childTnLst>
                    </p:cTn>
                  </p:par>
                </p:childTnLst>
              </p:cTn>
              <p:nextCondLst>
                <p:cond evt="onClick" delay="0">
                  <p:tgtEl>
                    <p:spTgt spid="4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subTnLst>
                                    <p:audio>
                                      <p:cMediaNode>
                                        <p:cTn display="0" masterRel="sameClick">
                                          <p:stCondLst>
                                            <p:cond evt="begin" delay="0">
                                              <p:tn val="88"/>
                                            </p:cond>
                                          </p:stCondLst>
                                          <p:endCondLst>
                                            <p:cond evt="onStopAudio" delay="0">
                                              <p:tgtEl>
                                                <p:sldTgt/>
                                              </p:tgtEl>
                                            </p:cond>
                                          </p:endCondLst>
                                        </p:cTn>
                                        <p:tgtEl>
                                          <p:sndTgt r:embed="rId3" name="chimes.wav"/>
                                        </p:tgtEl>
                                      </p:cMediaNode>
                                    </p:audio>
                                  </p:sub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4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cTn>
                              </p:par>
                              <p:par>
                                <p:cTn id="101" presetID="10" presetClass="exit" presetSubtype="0" fill="hold" nodeType="with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childTnLst>
                          </p:cTn>
                        </p:par>
                      </p:childTnLst>
                    </p:cTn>
                  </p:par>
                </p:childTnLst>
              </p:cTn>
              <p:nextCondLst>
                <p:cond evt="onClick" delay="0">
                  <p:tgtEl>
                    <p:spTgt spid="45"/>
                  </p:tgtEl>
                </p:cond>
              </p:nextCondLst>
            </p:seq>
            <p:seq concurrent="1" nextAc="seek">
              <p:cTn id="107" restart="whenNotActive" fill="hold" evtFilter="cancelBubble" nodeType="interactiveSeq">
                <p:stCondLst>
                  <p:cond evt="onClick" delay="0">
                    <p:tgtEl>
                      <p:spTgt spid="18"/>
                    </p:tgtEl>
                  </p:cond>
                </p:stCondLst>
                <p:endSync evt="end" delay="0">
                  <p:rtn val="all"/>
                </p:endSync>
                <p:childTnLst>
                  <p:par>
                    <p:cTn id="108" fill="hold">
                      <p:stCondLst>
                        <p:cond delay="0"/>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childTnLst>
                    </p:cTn>
                  </p:par>
                </p:childTnLst>
              </p:cTn>
              <p:nextCondLst>
                <p:cond evt="onClick" delay="0">
                  <p:tgtEl>
                    <p:spTgt spid="18"/>
                  </p:tgtEl>
                </p:cond>
              </p:nextCondLst>
            </p:seq>
          </p:childTnLst>
        </p:cTn>
      </p:par>
    </p:tnLst>
    <p:bldLst>
      <p:bldP spid="10" grpId="0" animBg="1"/>
      <p:bldP spid="16" grpId="0" animBg="1"/>
      <p:bldP spid="17" grpId="0" animBg="1"/>
      <p:bldP spid="18" grpId="0" animBg="1"/>
      <p:bldP spid="40" grpId="0" animBg="1"/>
      <p:bldP spid="42" grpId="0" animBg="1"/>
      <p:bldP spid="44" grpId="0" animBg="1"/>
      <p:bldP spid="45" grpId="0" animBg="1"/>
      <p:bldP spid="46" grpId="0" animBg="1"/>
      <p:bldP spid="47" grpId="0" animBg="1"/>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7849870" y="2748280"/>
            <a:ext cx="3075940" cy="3053715"/>
          </a:xfrm>
          <a:prstGeom prst="ellipse">
            <a:avLst/>
          </a:prstGeom>
        </p:spPr>
      </p:pic>
      <p:pic>
        <p:nvPicPr>
          <p:cNvPr id="4" name="Picture 3">
            <a:extLst>
              <a:ext uri="{FF2B5EF4-FFF2-40B4-BE49-F238E27FC236}">
                <a16:creationId xmlns:a16="http://schemas.microsoft.com/office/drawing/2014/main" id="{43669AB4-279E-D562-B991-3C53D65F163E}"/>
              </a:ext>
            </a:extLst>
          </p:cNvPr>
          <p:cNvPicPr>
            <a:picLocks noChangeAspect="1"/>
          </p:cNvPicPr>
          <p:nvPr/>
        </p:nvPicPr>
        <p:blipFill>
          <a:blip r:embed="rId11"/>
          <a:stretch>
            <a:fillRect/>
          </a:stretch>
        </p:blipFill>
        <p:spPr>
          <a:xfrm>
            <a:off x="2894339" y="1729057"/>
            <a:ext cx="5651482"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86204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1. </a:t>
            </a:r>
            <a:r>
              <a:rPr kumimoji="0" lang="en-US" sz="115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Chuẩn</a:t>
            </a:r>
            <a:r>
              <a:rPr kumimoji="0" lang="en-US" sz="115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115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bị</a:t>
            </a:r>
            <a:endPar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8F6FCB2-4898-E5C5-80BF-C9E7E16EA4D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397286" y="3946427"/>
            <a:ext cx="2954215" cy="2604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Bouquet of red roses for valentine's day Free Photo">
            <a:extLst>
              <a:ext uri="{FF2B5EF4-FFF2-40B4-BE49-F238E27FC236}">
                <a16:creationId xmlns:a16="http://schemas.microsoft.com/office/drawing/2014/main" id="{C1D54A55-4C43-55BD-3C9D-A1103F32CBF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8455" t="3861"/>
          <a:stretch/>
        </p:blipFill>
        <p:spPr bwMode="auto">
          <a:xfrm>
            <a:off x="1397286" y="1407560"/>
            <a:ext cx="2464116" cy="2306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4" descr="Closeup shot of a lotus flower Free Photo">
            <a:extLst>
              <a:ext uri="{FF2B5EF4-FFF2-40B4-BE49-F238E27FC236}">
                <a16:creationId xmlns:a16="http://schemas.microsoft.com/office/drawing/2014/main" id="{44F2A624-E74C-0775-EC74-1FA483E3C4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8919" y="1407560"/>
            <a:ext cx="2698570" cy="1806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6" descr="White gerbera Free Photo">
            <a:extLst>
              <a:ext uri="{FF2B5EF4-FFF2-40B4-BE49-F238E27FC236}">
                <a16:creationId xmlns:a16="http://schemas.microsoft.com/office/drawing/2014/main" id="{AE2CE814-B861-248A-A9EB-38C604C22C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1614" b="19109"/>
          <a:stretch/>
        </p:blipFill>
        <p:spPr bwMode="auto">
          <a:xfrm>
            <a:off x="4656302" y="3829824"/>
            <a:ext cx="2282572" cy="2721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loseup shot of a yellow gaillardia flower Free Photo">
            <a:extLst>
              <a:ext uri="{FF2B5EF4-FFF2-40B4-BE49-F238E27FC236}">
                <a16:creationId xmlns:a16="http://schemas.microsoft.com/office/drawing/2014/main" id="{201C9278-EEA7-56A7-A3C6-637756A5111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5926"/>
          <a:stretch/>
        </p:blipFill>
        <p:spPr bwMode="auto">
          <a:xfrm>
            <a:off x="7243675" y="3647115"/>
            <a:ext cx="2985741" cy="262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0" descr="Purple phalaenopsis orchid flower Free Photo">
            <a:extLst>
              <a:ext uri="{FF2B5EF4-FFF2-40B4-BE49-F238E27FC236}">
                <a16:creationId xmlns:a16="http://schemas.microsoft.com/office/drawing/2014/main" id="{AF78E59A-7361-7AEF-4606-7487157B05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38450" y="1460112"/>
            <a:ext cx="3413421" cy="2208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5" name="Picture 4" descr="Sliced and whole oranges">
            <a:extLst>
              <a:ext uri="{FF2B5EF4-FFF2-40B4-BE49-F238E27FC236}">
                <a16:creationId xmlns:a16="http://schemas.microsoft.com/office/drawing/2014/main" id="{564C1BEB-2C0F-E5AD-8330-9F1C973FD0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14111" y="1585796"/>
            <a:ext cx="3195357" cy="2128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 bunch of bananas in woman hand isolated on a white background Premium Photo">
            <a:extLst>
              <a:ext uri="{FF2B5EF4-FFF2-40B4-BE49-F238E27FC236}">
                <a16:creationId xmlns:a16="http://schemas.microsoft.com/office/drawing/2014/main" id="{0F108F05-CDAE-8F12-84FC-CCC6FBEB25B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0024" y="2711709"/>
            <a:ext cx="5962650" cy="3981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Big ripe watermelon isolated on the white Premium Photo">
            <a:extLst>
              <a:ext uri="{FF2B5EF4-FFF2-40B4-BE49-F238E27FC236}">
                <a16:creationId xmlns:a16="http://schemas.microsoft.com/office/drawing/2014/main" id="{EF3F7F85-BB7E-7495-E281-EEB93C28081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591" b="89936" l="9898" r="89932"/>
                    </a14:imgEffect>
                  </a14:imgLayer>
                </a14:imgProps>
              </a:ext>
              <a:ext uri="{28A0092B-C50C-407E-A947-70E740481C1C}">
                <a14:useLocalDpi xmlns:a14="http://schemas.microsoft.com/office/drawing/2010/main" val="0"/>
              </a:ext>
            </a:extLst>
          </a:blip>
          <a:srcRect/>
          <a:stretch>
            <a:fillRect/>
          </a:stretch>
        </p:blipFill>
        <p:spPr bwMode="auto">
          <a:xfrm>
            <a:off x="4459554" y="682938"/>
            <a:ext cx="3336625" cy="3564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Durian fruit isolated Free Photo">
            <a:extLst>
              <a:ext uri="{FF2B5EF4-FFF2-40B4-BE49-F238E27FC236}">
                <a16:creationId xmlns:a16="http://schemas.microsoft.com/office/drawing/2014/main" id="{8DF5B8C6-C2BF-AC65-25B9-2FD6EA14400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2638" b="95683" l="9744" r="89776"/>
                    </a14:imgEffect>
                  </a14:imgLayer>
                </a14:imgProps>
              </a:ext>
              <a:ext uri="{28A0092B-C50C-407E-A947-70E740481C1C}">
                <a14:useLocalDpi xmlns:a14="http://schemas.microsoft.com/office/drawing/2010/main" val="0"/>
              </a:ext>
            </a:extLst>
          </a:blip>
          <a:srcRect/>
          <a:stretch>
            <a:fillRect/>
          </a:stretch>
        </p:blipFill>
        <p:spPr bwMode="auto">
          <a:xfrm>
            <a:off x="1529382" y="1212351"/>
            <a:ext cx="3585671" cy="23885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lime and a half of a fruit&#10;&#10;Description automatically generated">
            <a:extLst>
              <a:ext uri="{FF2B5EF4-FFF2-40B4-BE49-F238E27FC236}">
                <a16:creationId xmlns:a16="http://schemas.microsoft.com/office/drawing/2014/main" id="{7A0AA8AA-DB95-C339-C4A4-88207244FB50}"/>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6552900" y="3431568"/>
            <a:ext cx="2982397" cy="2845942"/>
          </a:xfrm>
          <a:prstGeom prst="rect">
            <a:avLst/>
          </a:prstGeom>
        </p:spPr>
      </p:pic>
    </p:spTree>
    <p:extLst>
      <p:ext uri="{BB962C8B-B14F-4D97-AF65-F5344CB8AC3E}">
        <p14:creationId xmlns:p14="http://schemas.microsoft.com/office/powerpoint/2010/main" val="406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1026" name="Picture 2" descr="Phượng vĩ – Wikipedia tiếng Việt">
            <a:extLst>
              <a:ext uri="{FF2B5EF4-FFF2-40B4-BE49-F238E27FC236}">
                <a16:creationId xmlns:a16="http://schemas.microsoft.com/office/drawing/2014/main" id="{97821E62-F40E-EBB3-0FD7-37AEAF2B1D9F}"/>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60280" y="1397285"/>
            <a:ext cx="3006901" cy="251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ây Bàng Nhớt (Bàng Lá To, Bàng Việt Nam) | Cây Xanh Đẹp">
            <a:extLst>
              <a:ext uri="{FF2B5EF4-FFF2-40B4-BE49-F238E27FC236}">
                <a16:creationId xmlns:a16="http://schemas.microsoft.com/office/drawing/2014/main" id="{DBA419CB-0F5D-9D71-58FF-02D65054BB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4138" y="1397284"/>
            <a:ext cx="2864467" cy="24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13 Loại Cây Bóng Mát đẹp, tán rộng, lớn nhanh - Trồng cây gì">
            <a:extLst>
              <a:ext uri="{FF2B5EF4-FFF2-40B4-BE49-F238E27FC236}">
                <a16:creationId xmlns:a16="http://schemas.microsoft.com/office/drawing/2014/main" id="{BD1B5916-71B4-5D7B-9698-9628C99777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1897" y="3765559"/>
            <a:ext cx="2547991" cy="2552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Cây Sấu">
            <a:extLst>
              <a:ext uri="{FF2B5EF4-FFF2-40B4-BE49-F238E27FC236}">
                <a16:creationId xmlns:a16="http://schemas.microsoft.com/office/drawing/2014/main" id="{DAD51A6D-D483-4420-0434-62AFED5710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8386" y="3647326"/>
            <a:ext cx="2717729" cy="2717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951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1000"/>
                                        <p:tgtEl>
                                          <p:spTgt spid="1034"/>
                                        </p:tgtEl>
                                      </p:cBhvr>
                                    </p:animEffect>
                                    <p:anim calcmode="lin" valueType="num">
                                      <p:cBhvr>
                                        <p:cTn id="18" dur="1000" fill="hold"/>
                                        <p:tgtEl>
                                          <p:spTgt spid="1034"/>
                                        </p:tgtEl>
                                        <p:attrNameLst>
                                          <p:attrName>ppt_x</p:attrName>
                                        </p:attrNameLst>
                                      </p:cBhvr>
                                      <p:tavLst>
                                        <p:tav tm="0">
                                          <p:val>
                                            <p:strVal val="#ppt_x"/>
                                          </p:val>
                                        </p:tav>
                                        <p:tav tm="100000">
                                          <p:val>
                                            <p:strVal val="#ppt_x"/>
                                          </p:val>
                                        </p:tav>
                                      </p:tavLst>
                                    </p:anim>
                                    <p:anim calcmode="lin" valueType="num">
                                      <p:cBhvr>
                                        <p:cTn id="19" dur="1000" fill="hold"/>
                                        <p:tgtEl>
                                          <p:spTgt spid="10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1000"/>
                                        <p:tgtEl>
                                          <p:spTgt spid="1036"/>
                                        </p:tgtEl>
                                      </p:cBhvr>
                                    </p:animEffect>
                                    <p:anim calcmode="lin" valueType="num">
                                      <p:cBhvr>
                                        <p:cTn id="23" dur="1000" fill="hold"/>
                                        <p:tgtEl>
                                          <p:spTgt spid="1036"/>
                                        </p:tgtEl>
                                        <p:attrNameLst>
                                          <p:attrName>ppt_x</p:attrName>
                                        </p:attrNameLst>
                                      </p:cBhvr>
                                      <p:tavLst>
                                        <p:tav tm="0">
                                          <p:val>
                                            <p:strVal val="#ppt_x"/>
                                          </p:val>
                                        </p:tav>
                                        <p:tav tm="100000">
                                          <p:val>
                                            <p:strVal val="#ppt_x"/>
                                          </p:val>
                                        </p:tav>
                                      </p:tavLst>
                                    </p:anim>
                                    <p:anim calcmode="lin" valueType="num">
                                      <p:cBhvr>
                                        <p:cTn id="24"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0" name="Picture 39">
            <a:extLst>
              <a:ext uri="{FF2B5EF4-FFF2-40B4-BE49-F238E27FC236}">
                <a16:creationId xmlns:a16="http://schemas.microsoft.com/office/drawing/2014/main" id="{3F2365A9-6DB7-5CF1-183B-ED7ED9C9C41B}"/>
              </a:ext>
            </a:extLst>
          </p:cNvPr>
          <p:cNvPicPr>
            <a:picLocks noChangeAspect="1"/>
          </p:cNvPicPr>
          <p:nvPr/>
        </p:nvPicPr>
        <p:blipFill>
          <a:blip r:embed="rId11"/>
          <a:stretch>
            <a:fillRect/>
          </a:stretch>
        </p:blipFill>
        <p:spPr>
          <a:xfrm>
            <a:off x="4305900" y="1869896"/>
            <a:ext cx="4312701" cy="4340489"/>
          </a:xfrm>
          <a:prstGeom prst="rect">
            <a:avLst/>
          </a:prstGeom>
        </p:spPr>
      </p:pic>
      <p:grpSp>
        <p:nvGrpSpPr>
          <p:cNvPr id="56" name="Group 55">
            <a:extLst>
              <a:ext uri="{FF2B5EF4-FFF2-40B4-BE49-F238E27FC236}">
                <a16:creationId xmlns:a16="http://schemas.microsoft.com/office/drawing/2014/main" id="{5FFA9B92-13B3-E601-AF82-136AF767B194}"/>
              </a:ext>
            </a:extLst>
          </p:cNvPr>
          <p:cNvGrpSpPr/>
          <p:nvPr/>
        </p:nvGrpSpPr>
        <p:grpSpPr>
          <a:xfrm>
            <a:off x="0" y="360166"/>
            <a:ext cx="5023780" cy="2310429"/>
            <a:chOff x="10274" y="-50800"/>
            <a:chExt cx="5023780" cy="2310429"/>
          </a:xfrm>
        </p:grpSpPr>
        <p:sp>
          <p:nvSpPr>
            <p:cNvPr id="48" name="Rectangle: Rounded Corners 47">
              <a:extLst>
                <a:ext uri="{FF2B5EF4-FFF2-40B4-BE49-F238E27FC236}">
                  <a16:creationId xmlns:a16="http://schemas.microsoft.com/office/drawing/2014/main" id="{830D6866-2303-6843-FF28-A060D864DB6E}"/>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nhìn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hình</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dáng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bộ</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phận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màu</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sắc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pic>
          <p:nvPicPr>
            <p:cNvPr id="53" name="Picture 52" descr="A brown eye with white eyeliner and black eye shadow&#10;&#10;Description automatically generated">
              <a:extLst>
                <a:ext uri="{FF2B5EF4-FFF2-40B4-BE49-F238E27FC236}">
                  <a16:creationId xmlns:a16="http://schemas.microsoft.com/office/drawing/2014/main" id="{5AEACB45-3F7D-33EF-55FC-E67A3780DD6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274" y="-50800"/>
              <a:ext cx="1458931" cy="1458931"/>
            </a:xfrm>
            <a:prstGeom prst="rect">
              <a:avLst/>
            </a:prstGeom>
          </p:spPr>
        </p:pic>
      </p:grpSp>
      <p:grpSp>
        <p:nvGrpSpPr>
          <p:cNvPr id="57" name="Group 56">
            <a:extLst>
              <a:ext uri="{FF2B5EF4-FFF2-40B4-BE49-F238E27FC236}">
                <a16:creationId xmlns:a16="http://schemas.microsoft.com/office/drawing/2014/main" id="{610EFBC4-A516-FFF0-03DC-AFE3DBFEADE1}"/>
              </a:ext>
            </a:extLst>
          </p:cNvPr>
          <p:cNvGrpSpPr/>
          <p:nvPr/>
        </p:nvGrpSpPr>
        <p:grpSpPr>
          <a:xfrm>
            <a:off x="6697849" y="665185"/>
            <a:ext cx="5343180" cy="2108152"/>
            <a:chOff x="-309126" y="151477"/>
            <a:chExt cx="5343180" cy="2108152"/>
          </a:xfrm>
        </p:grpSpPr>
        <p:sp>
          <p:nvSpPr>
            <p:cNvPr id="58" name="Rectangle: Rounded Corners 57">
              <a:extLst>
                <a:ext uri="{FF2B5EF4-FFF2-40B4-BE49-F238E27FC236}">
                  <a16:creationId xmlns:a16="http://schemas.microsoft.com/office/drawing/2014/main" id="{73C25D15-66BA-BA5E-AAB6-22C075FF98C8}"/>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nghe</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reo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gió</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vòm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59" name="Picture 58">
              <a:extLst>
                <a:ext uri="{FF2B5EF4-FFF2-40B4-BE49-F238E27FC236}">
                  <a16:creationId xmlns:a16="http://schemas.microsoft.com/office/drawing/2014/main" id="{6A7C2D7C-5938-83AC-3345-44F001A4B472}"/>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309126" y="151477"/>
              <a:ext cx="1948711" cy="1379372"/>
            </a:xfrm>
            <a:prstGeom prst="rect">
              <a:avLst/>
            </a:prstGeom>
          </p:spPr>
        </p:pic>
      </p:grpSp>
      <p:grpSp>
        <p:nvGrpSpPr>
          <p:cNvPr id="60" name="Group 59">
            <a:extLst>
              <a:ext uri="{FF2B5EF4-FFF2-40B4-BE49-F238E27FC236}">
                <a16:creationId xmlns:a16="http://schemas.microsoft.com/office/drawing/2014/main" id="{C6E1C670-BA15-CC7D-3EB9-D5C78B41F4B6}"/>
              </a:ext>
            </a:extLst>
          </p:cNvPr>
          <p:cNvGrpSpPr/>
          <p:nvPr/>
        </p:nvGrpSpPr>
        <p:grpSpPr>
          <a:xfrm>
            <a:off x="7903534" y="2928135"/>
            <a:ext cx="4199423" cy="1910993"/>
            <a:chOff x="162813" y="12083"/>
            <a:chExt cx="4199423" cy="2247546"/>
          </a:xfrm>
        </p:grpSpPr>
        <p:sp>
          <p:nvSpPr>
            <p:cNvPr id="61" name="Rectangle: Rounded Corners 60">
              <a:extLst>
                <a:ext uri="{FF2B5EF4-FFF2-40B4-BE49-F238E27FC236}">
                  <a16:creationId xmlns:a16="http://schemas.microsoft.com/office/drawing/2014/main" id="{C7E2BC8C-A533-0BDD-DA32-16469E5122D3}"/>
                </a:ext>
              </a:extLst>
            </p:cNvPr>
            <p:cNvSpPr/>
            <p:nvPr/>
          </p:nvSpPr>
          <p:spPr>
            <a:xfrm>
              <a:off x="530466" y="842481"/>
              <a:ext cx="3831770" cy="1417148"/>
            </a:xfrm>
            <a:custGeom>
              <a:avLst/>
              <a:gdLst>
                <a:gd name="connsiteX0" fmla="*/ 0 w 3831770"/>
                <a:gd name="connsiteY0" fmla="*/ 401751 h 1204941"/>
                <a:gd name="connsiteX1" fmla="*/ 401751 w 3831770"/>
                <a:gd name="connsiteY1" fmla="*/ 0 h 1204941"/>
                <a:gd name="connsiteX2" fmla="*/ 3430019 w 3831770"/>
                <a:gd name="connsiteY2" fmla="*/ 0 h 1204941"/>
                <a:gd name="connsiteX3" fmla="*/ 3831770 w 3831770"/>
                <a:gd name="connsiteY3" fmla="*/ 401751 h 1204941"/>
                <a:gd name="connsiteX4" fmla="*/ 3831770 w 3831770"/>
                <a:gd name="connsiteY4" fmla="*/ 803190 h 1204941"/>
                <a:gd name="connsiteX5" fmla="*/ 3430019 w 3831770"/>
                <a:gd name="connsiteY5" fmla="*/ 1204941 h 1204941"/>
                <a:gd name="connsiteX6" fmla="*/ 401751 w 3831770"/>
                <a:gd name="connsiteY6" fmla="*/ 1204941 h 1204941"/>
                <a:gd name="connsiteX7" fmla="*/ 0 w 3831770"/>
                <a:gd name="connsiteY7" fmla="*/ 803190 h 1204941"/>
                <a:gd name="connsiteX8" fmla="*/ 0 w 3831770"/>
                <a:gd name="connsiteY8" fmla="*/ 401751 h 120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204941" fill="none" extrusionOk="0">
                  <a:moveTo>
                    <a:pt x="0" y="401751"/>
                  </a:moveTo>
                  <a:cubicBezTo>
                    <a:pt x="4958" y="147887"/>
                    <a:pt x="167769" y="6699"/>
                    <a:pt x="401751" y="0"/>
                  </a:cubicBezTo>
                  <a:cubicBezTo>
                    <a:pt x="1728459" y="-73180"/>
                    <a:pt x="2606194" y="86135"/>
                    <a:pt x="3430019" y="0"/>
                  </a:cubicBezTo>
                  <a:cubicBezTo>
                    <a:pt x="3675358" y="6984"/>
                    <a:pt x="3813696" y="171752"/>
                    <a:pt x="3831770" y="401751"/>
                  </a:cubicBezTo>
                  <a:cubicBezTo>
                    <a:pt x="3831032" y="498153"/>
                    <a:pt x="3795808" y="635478"/>
                    <a:pt x="3831770" y="803190"/>
                  </a:cubicBezTo>
                  <a:cubicBezTo>
                    <a:pt x="3792160" y="1020765"/>
                    <a:pt x="3661149" y="1193347"/>
                    <a:pt x="3430019" y="1204941"/>
                  </a:cubicBezTo>
                  <a:cubicBezTo>
                    <a:pt x="2936810" y="1249801"/>
                    <a:pt x="1564400" y="1322563"/>
                    <a:pt x="401751" y="1204941"/>
                  </a:cubicBezTo>
                  <a:cubicBezTo>
                    <a:pt x="173078" y="1219492"/>
                    <a:pt x="28314" y="1008737"/>
                    <a:pt x="0" y="803190"/>
                  </a:cubicBezTo>
                  <a:cubicBezTo>
                    <a:pt x="-12456" y="717633"/>
                    <a:pt x="23010" y="536353"/>
                    <a:pt x="0" y="401751"/>
                  </a:cubicBezTo>
                  <a:close/>
                </a:path>
                <a:path w="3831770" h="1204941" stroke="0" extrusionOk="0">
                  <a:moveTo>
                    <a:pt x="0" y="401751"/>
                  </a:moveTo>
                  <a:cubicBezTo>
                    <a:pt x="6118" y="218661"/>
                    <a:pt x="171022" y="-11186"/>
                    <a:pt x="401751" y="0"/>
                  </a:cubicBezTo>
                  <a:cubicBezTo>
                    <a:pt x="1073150" y="33707"/>
                    <a:pt x="2529938" y="-162475"/>
                    <a:pt x="3430019" y="0"/>
                  </a:cubicBezTo>
                  <a:cubicBezTo>
                    <a:pt x="3672053" y="-6190"/>
                    <a:pt x="3818920" y="189489"/>
                    <a:pt x="3831770" y="401751"/>
                  </a:cubicBezTo>
                  <a:cubicBezTo>
                    <a:pt x="3837903" y="487473"/>
                    <a:pt x="3855579" y="620398"/>
                    <a:pt x="3831770" y="803190"/>
                  </a:cubicBezTo>
                  <a:cubicBezTo>
                    <a:pt x="3851401" y="1041470"/>
                    <a:pt x="3623166" y="1190904"/>
                    <a:pt x="3430019" y="1204941"/>
                  </a:cubicBezTo>
                  <a:cubicBezTo>
                    <a:pt x="3089400" y="1257792"/>
                    <a:pt x="1186720" y="1327223"/>
                    <a:pt x="401751" y="1204941"/>
                  </a:cubicBezTo>
                  <a:cubicBezTo>
                    <a:pt x="187453" y="1246600"/>
                    <a:pt x="26258" y="1027416"/>
                    <a:pt x="0" y="803190"/>
                  </a:cubicBezTo>
                  <a:cubicBezTo>
                    <a:pt x="-21876" y="682901"/>
                    <a:pt x="21415" y="457860"/>
                    <a:pt x="0" y="401751"/>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ngửi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mùi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chín</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Picture 61">
              <a:extLst>
                <a:ext uri="{FF2B5EF4-FFF2-40B4-BE49-F238E27FC236}">
                  <a16:creationId xmlns:a16="http://schemas.microsoft.com/office/drawing/2014/main" id="{74E4179F-12D3-F837-BD16-115EBBD699FB}"/>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a:off x="162813" y="12083"/>
              <a:ext cx="1240467" cy="1067808"/>
            </a:xfrm>
            <a:prstGeom prst="rect">
              <a:avLst/>
            </a:prstGeom>
          </p:spPr>
        </p:pic>
      </p:grpSp>
      <p:grpSp>
        <p:nvGrpSpPr>
          <p:cNvPr id="68" name="Group 67">
            <a:extLst>
              <a:ext uri="{FF2B5EF4-FFF2-40B4-BE49-F238E27FC236}">
                <a16:creationId xmlns:a16="http://schemas.microsoft.com/office/drawing/2014/main" id="{FD4963B1-4280-69C4-0C66-E198A24399C0}"/>
              </a:ext>
            </a:extLst>
          </p:cNvPr>
          <p:cNvGrpSpPr/>
          <p:nvPr/>
        </p:nvGrpSpPr>
        <p:grpSpPr>
          <a:xfrm>
            <a:off x="7473909" y="4859677"/>
            <a:ext cx="4197533" cy="1746606"/>
            <a:chOff x="164703" y="205421"/>
            <a:chExt cx="4197533" cy="2054208"/>
          </a:xfrm>
        </p:grpSpPr>
        <p:sp>
          <p:nvSpPr>
            <p:cNvPr id="69" name="Rectangle: Rounded Corners 68">
              <a:extLst>
                <a:ext uri="{FF2B5EF4-FFF2-40B4-BE49-F238E27FC236}">
                  <a16:creationId xmlns:a16="http://schemas.microsoft.com/office/drawing/2014/main" id="{37468DD7-092A-9489-000A-58EE6BF79BA2}"/>
                </a:ext>
              </a:extLst>
            </p:cNvPr>
            <p:cNvSpPr/>
            <p:nvPr/>
          </p:nvSpPr>
          <p:spPr>
            <a:xfrm>
              <a:off x="530466" y="842481"/>
              <a:ext cx="3831770" cy="1417148"/>
            </a:xfrm>
            <a:custGeom>
              <a:avLst/>
              <a:gdLst>
                <a:gd name="connsiteX0" fmla="*/ 0 w 3831770"/>
                <a:gd name="connsiteY0" fmla="*/ 401751 h 1204941"/>
                <a:gd name="connsiteX1" fmla="*/ 401751 w 3831770"/>
                <a:gd name="connsiteY1" fmla="*/ 0 h 1204941"/>
                <a:gd name="connsiteX2" fmla="*/ 3430019 w 3831770"/>
                <a:gd name="connsiteY2" fmla="*/ 0 h 1204941"/>
                <a:gd name="connsiteX3" fmla="*/ 3831770 w 3831770"/>
                <a:gd name="connsiteY3" fmla="*/ 401751 h 1204941"/>
                <a:gd name="connsiteX4" fmla="*/ 3831770 w 3831770"/>
                <a:gd name="connsiteY4" fmla="*/ 803190 h 1204941"/>
                <a:gd name="connsiteX5" fmla="*/ 3430019 w 3831770"/>
                <a:gd name="connsiteY5" fmla="*/ 1204941 h 1204941"/>
                <a:gd name="connsiteX6" fmla="*/ 401751 w 3831770"/>
                <a:gd name="connsiteY6" fmla="*/ 1204941 h 1204941"/>
                <a:gd name="connsiteX7" fmla="*/ 0 w 3831770"/>
                <a:gd name="connsiteY7" fmla="*/ 803190 h 1204941"/>
                <a:gd name="connsiteX8" fmla="*/ 0 w 3831770"/>
                <a:gd name="connsiteY8" fmla="*/ 401751 h 120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204941" fill="none" extrusionOk="0">
                  <a:moveTo>
                    <a:pt x="0" y="401751"/>
                  </a:moveTo>
                  <a:cubicBezTo>
                    <a:pt x="4958" y="147887"/>
                    <a:pt x="167769" y="6699"/>
                    <a:pt x="401751" y="0"/>
                  </a:cubicBezTo>
                  <a:cubicBezTo>
                    <a:pt x="1728459" y="-73180"/>
                    <a:pt x="2606194" y="86135"/>
                    <a:pt x="3430019" y="0"/>
                  </a:cubicBezTo>
                  <a:cubicBezTo>
                    <a:pt x="3675358" y="6984"/>
                    <a:pt x="3813696" y="171752"/>
                    <a:pt x="3831770" y="401751"/>
                  </a:cubicBezTo>
                  <a:cubicBezTo>
                    <a:pt x="3831032" y="498153"/>
                    <a:pt x="3795808" y="635478"/>
                    <a:pt x="3831770" y="803190"/>
                  </a:cubicBezTo>
                  <a:cubicBezTo>
                    <a:pt x="3792160" y="1020765"/>
                    <a:pt x="3661149" y="1193347"/>
                    <a:pt x="3430019" y="1204941"/>
                  </a:cubicBezTo>
                  <a:cubicBezTo>
                    <a:pt x="2936810" y="1249801"/>
                    <a:pt x="1564400" y="1322563"/>
                    <a:pt x="401751" y="1204941"/>
                  </a:cubicBezTo>
                  <a:cubicBezTo>
                    <a:pt x="173078" y="1219492"/>
                    <a:pt x="28314" y="1008737"/>
                    <a:pt x="0" y="803190"/>
                  </a:cubicBezTo>
                  <a:cubicBezTo>
                    <a:pt x="-12456" y="717633"/>
                    <a:pt x="23010" y="536353"/>
                    <a:pt x="0" y="401751"/>
                  </a:cubicBezTo>
                  <a:close/>
                </a:path>
                <a:path w="3831770" h="1204941" stroke="0" extrusionOk="0">
                  <a:moveTo>
                    <a:pt x="0" y="401751"/>
                  </a:moveTo>
                  <a:cubicBezTo>
                    <a:pt x="6118" y="218661"/>
                    <a:pt x="171022" y="-11186"/>
                    <a:pt x="401751" y="0"/>
                  </a:cubicBezTo>
                  <a:cubicBezTo>
                    <a:pt x="1073150" y="33707"/>
                    <a:pt x="2529938" y="-162475"/>
                    <a:pt x="3430019" y="0"/>
                  </a:cubicBezTo>
                  <a:cubicBezTo>
                    <a:pt x="3672053" y="-6190"/>
                    <a:pt x="3818920" y="189489"/>
                    <a:pt x="3831770" y="401751"/>
                  </a:cubicBezTo>
                  <a:cubicBezTo>
                    <a:pt x="3837903" y="487473"/>
                    <a:pt x="3855579" y="620398"/>
                    <a:pt x="3831770" y="803190"/>
                  </a:cubicBezTo>
                  <a:cubicBezTo>
                    <a:pt x="3851401" y="1041470"/>
                    <a:pt x="3623166" y="1190904"/>
                    <a:pt x="3430019" y="1204941"/>
                  </a:cubicBezTo>
                  <a:cubicBezTo>
                    <a:pt x="3089400" y="1257792"/>
                    <a:pt x="1186720" y="1327223"/>
                    <a:pt x="401751" y="1204941"/>
                  </a:cubicBezTo>
                  <a:cubicBezTo>
                    <a:pt x="187453" y="1246600"/>
                    <a:pt x="26258" y="1027416"/>
                    <a:pt x="0" y="803190"/>
                  </a:cubicBezTo>
                  <a:cubicBezTo>
                    <a:pt x="-21876" y="682901"/>
                    <a:pt x="21415" y="457860"/>
                    <a:pt x="0" y="401751"/>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nếm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0" name="Picture 69">
              <a:extLst>
                <a:ext uri="{FF2B5EF4-FFF2-40B4-BE49-F238E27FC236}">
                  <a16:creationId xmlns:a16="http://schemas.microsoft.com/office/drawing/2014/main" id="{BDEFD936-E833-DBC8-138C-07E6F94A278E}"/>
                </a:ext>
              </a:extLst>
            </p:cNvPr>
            <p:cNvPicPr>
              <a:picLocks noChangeAspect="1"/>
            </p:cNvPicPr>
            <p:nvPr/>
          </p:nvPicPr>
          <p:blipFill>
            <a:blip r:embed="rId15" cstate="hqprint">
              <a:extLst>
                <a:ext uri="{28A0092B-C50C-407E-A947-70E740481C1C}">
                  <a14:useLocalDpi xmlns:a14="http://schemas.microsoft.com/office/drawing/2010/main" val="0"/>
                </a:ext>
              </a:extLst>
            </a:blip>
            <a:srcRect/>
            <a:stretch/>
          </p:blipFill>
          <p:spPr>
            <a:xfrm>
              <a:off x="164703" y="205421"/>
              <a:ext cx="907912" cy="1067808"/>
            </a:xfrm>
            <a:prstGeom prst="rect">
              <a:avLst/>
            </a:prstGeom>
          </p:spPr>
        </p:pic>
      </p:grpSp>
      <p:grpSp>
        <p:nvGrpSpPr>
          <p:cNvPr id="71" name="Group 70">
            <a:extLst>
              <a:ext uri="{FF2B5EF4-FFF2-40B4-BE49-F238E27FC236}">
                <a16:creationId xmlns:a16="http://schemas.microsoft.com/office/drawing/2014/main" id="{0358D625-9FC5-337E-D438-29F14A46F292}"/>
              </a:ext>
            </a:extLst>
          </p:cNvPr>
          <p:cNvGrpSpPr/>
          <p:nvPr/>
        </p:nvGrpSpPr>
        <p:grpSpPr>
          <a:xfrm>
            <a:off x="-108417" y="4397339"/>
            <a:ext cx="5214674" cy="2065106"/>
            <a:chOff x="-153796" y="157087"/>
            <a:chExt cx="5214674" cy="2428800"/>
          </a:xfrm>
        </p:grpSpPr>
        <p:sp>
          <p:nvSpPr>
            <p:cNvPr id="72" name="Rectangle: Rounded Corners 71">
              <a:extLst>
                <a:ext uri="{FF2B5EF4-FFF2-40B4-BE49-F238E27FC236}">
                  <a16:creationId xmlns:a16="http://schemas.microsoft.com/office/drawing/2014/main" id="{BF1A92F8-B784-1D28-1A2D-BDC26F7BE995}"/>
                </a:ext>
              </a:extLst>
            </p:cNvPr>
            <p:cNvSpPr/>
            <p:nvPr/>
          </p:nvSpPr>
          <p:spPr>
            <a:xfrm>
              <a:off x="530466" y="842481"/>
              <a:ext cx="4530412" cy="1743406"/>
            </a:xfrm>
            <a:custGeom>
              <a:avLst/>
              <a:gdLst>
                <a:gd name="connsiteX0" fmla="*/ 0 w 4530412"/>
                <a:gd name="connsiteY0" fmla="*/ 494243 h 1482344"/>
                <a:gd name="connsiteX1" fmla="*/ 494243 w 4530412"/>
                <a:gd name="connsiteY1" fmla="*/ 0 h 1482344"/>
                <a:gd name="connsiteX2" fmla="*/ 4036169 w 4530412"/>
                <a:gd name="connsiteY2" fmla="*/ 0 h 1482344"/>
                <a:gd name="connsiteX3" fmla="*/ 4530412 w 4530412"/>
                <a:gd name="connsiteY3" fmla="*/ 494243 h 1482344"/>
                <a:gd name="connsiteX4" fmla="*/ 4530412 w 4530412"/>
                <a:gd name="connsiteY4" fmla="*/ 988101 h 1482344"/>
                <a:gd name="connsiteX5" fmla="*/ 4036169 w 4530412"/>
                <a:gd name="connsiteY5" fmla="*/ 1482344 h 1482344"/>
                <a:gd name="connsiteX6" fmla="*/ 494243 w 4530412"/>
                <a:gd name="connsiteY6" fmla="*/ 1482344 h 1482344"/>
                <a:gd name="connsiteX7" fmla="*/ 0 w 4530412"/>
                <a:gd name="connsiteY7" fmla="*/ 988101 h 1482344"/>
                <a:gd name="connsiteX8" fmla="*/ 0 w 4530412"/>
                <a:gd name="connsiteY8" fmla="*/ 494243 h 148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0412" h="1482344" fill="none" extrusionOk="0">
                  <a:moveTo>
                    <a:pt x="0" y="494243"/>
                  </a:moveTo>
                  <a:cubicBezTo>
                    <a:pt x="7964" y="169913"/>
                    <a:pt x="205921" y="8503"/>
                    <a:pt x="494243" y="0"/>
                  </a:cubicBezTo>
                  <a:cubicBezTo>
                    <a:pt x="983849" y="-73180"/>
                    <a:pt x="3481470" y="86135"/>
                    <a:pt x="4036169" y="0"/>
                  </a:cubicBezTo>
                  <a:cubicBezTo>
                    <a:pt x="4329448" y="6049"/>
                    <a:pt x="4506243" y="210424"/>
                    <a:pt x="4530412" y="494243"/>
                  </a:cubicBezTo>
                  <a:cubicBezTo>
                    <a:pt x="4495517" y="643146"/>
                    <a:pt x="4490482" y="838681"/>
                    <a:pt x="4530412" y="988101"/>
                  </a:cubicBezTo>
                  <a:cubicBezTo>
                    <a:pt x="4499441" y="1257697"/>
                    <a:pt x="4331661" y="1454103"/>
                    <a:pt x="4036169" y="1482344"/>
                  </a:cubicBezTo>
                  <a:cubicBezTo>
                    <a:pt x="2823331" y="1527204"/>
                    <a:pt x="980446" y="1599966"/>
                    <a:pt x="494243" y="1482344"/>
                  </a:cubicBezTo>
                  <a:cubicBezTo>
                    <a:pt x="199600" y="1528790"/>
                    <a:pt x="28556" y="1244590"/>
                    <a:pt x="0" y="988101"/>
                  </a:cubicBezTo>
                  <a:cubicBezTo>
                    <a:pt x="19947" y="858507"/>
                    <a:pt x="1529" y="650928"/>
                    <a:pt x="0" y="494243"/>
                  </a:cubicBezTo>
                  <a:close/>
                </a:path>
                <a:path w="4530412" h="1482344" stroke="0" extrusionOk="0">
                  <a:moveTo>
                    <a:pt x="0" y="494243"/>
                  </a:moveTo>
                  <a:cubicBezTo>
                    <a:pt x="6854" y="264737"/>
                    <a:pt x="216762" y="-5712"/>
                    <a:pt x="494243" y="0"/>
                  </a:cubicBezTo>
                  <a:cubicBezTo>
                    <a:pt x="849799" y="33707"/>
                    <a:pt x="2391066" y="-162475"/>
                    <a:pt x="4036169" y="0"/>
                  </a:cubicBezTo>
                  <a:cubicBezTo>
                    <a:pt x="4312489" y="-1031"/>
                    <a:pt x="4498530" y="245144"/>
                    <a:pt x="4530412" y="494243"/>
                  </a:cubicBezTo>
                  <a:cubicBezTo>
                    <a:pt x="4532018" y="669725"/>
                    <a:pt x="4555034" y="781321"/>
                    <a:pt x="4530412" y="988101"/>
                  </a:cubicBezTo>
                  <a:cubicBezTo>
                    <a:pt x="4538443" y="1267773"/>
                    <a:pt x="4281931" y="1469056"/>
                    <a:pt x="4036169" y="1482344"/>
                  </a:cubicBezTo>
                  <a:cubicBezTo>
                    <a:pt x="3376196" y="1535195"/>
                    <a:pt x="1489032" y="1604626"/>
                    <a:pt x="494243" y="1482344"/>
                  </a:cubicBezTo>
                  <a:cubicBezTo>
                    <a:pt x="222894" y="1491209"/>
                    <a:pt x="36421" y="1264317"/>
                    <a:pt x="0" y="988101"/>
                  </a:cubicBezTo>
                  <a:cubicBezTo>
                    <a:pt x="-43797" y="868733"/>
                    <a:pt x="-11222" y="633334"/>
                    <a:pt x="0" y="494243"/>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5.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Chạm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tay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thân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ram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ráp</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mềm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mượt</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3" name="Picture 72">
              <a:extLst>
                <a:ext uri="{FF2B5EF4-FFF2-40B4-BE49-F238E27FC236}">
                  <a16:creationId xmlns:a16="http://schemas.microsoft.com/office/drawing/2014/main" id="{1210F60E-3A9E-7F09-6136-ACC54EB08F8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53796" y="157087"/>
              <a:ext cx="1421620" cy="1671987"/>
            </a:xfrm>
            <a:prstGeom prst="rect">
              <a:avLst/>
            </a:prstGeom>
          </p:spPr>
        </p:pic>
      </p:grpSp>
      <p:sp>
        <p:nvSpPr>
          <p:cNvPr id="74" name="Rectangle 73">
            <a:extLst>
              <a:ext uri="{FF2B5EF4-FFF2-40B4-BE49-F238E27FC236}">
                <a16:creationId xmlns:a16="http://schemas.microsoft.com/office/drawing/2014/main" id="{1A1A9527-4913-A284-ED74-BE67DCF0A182}"/>
              </a:ext>
            </a:extLst>
          </p:cNvPr>
          <p:cNvSpPr/>
          <p:nvPr/>
        </p:nvSpPr>
        <p:spPr>
          <a:xfrm>
            <a:off x="1325366" y="112526"/>
            <a:ext cx="8784404" cy="53474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Sử</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dụng</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giác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để</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sát</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cây</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1000"/>
                                        <p:tgtEl>
                                          <p:spTgt spid="60"/>
                                        </p:tgtEl>
                                      </p:cBhvr>
                                    </p:animEffect>
                                    <p:anim calcmode="lin" valueType="num">
                                      <p:cBhvr>
                                        <p:cTn id="27" dur="1000" fill="hold"/>
                                        <p:tgtEl>
                                          <p:spTgt spid="60"/>
                                        </p:tgtEl>
                                        <p:attrNameLst>
                                          <p:attrName>ppt_x</p:attrName>
                                        </p:attrNameLst>
                                      </p:cBhvr>
                                      <p:tavLst>
                                        <p:tav tm="0">
                                          <p:val>
                                            <p:strVal val="#ppt_x"/>
                                          </p:val>
                                        </p:tav>
                                        <p:tav tm="100000">
                                          <p:val>
                                            <p:strVal val="#ppt_x"/>
                                          </p:val>
                                        </p:tav>
                                      </p:tavLst>
                                    </p:anim>
                                    <p:anim calcmode="lin" valueType="num">
                                      <p:cBhvr>
                                        <p:cTn id="2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1000"/>
                                        <p:tgtEl>
                                          <p:spTgt spid="68"/>
                                        </p:tgtEl>
                                      </p:cBhvr>
                                    </p:animEffect>
                                    <p:anim calcmode="lin" valueType="num">
                                      <p:cBhvr>
                                        <p:cTn id="34" dur="1000" fill="hold"/>
                                        <p:tgtEl>
                                          <p:spTgt spid="68"/>
                                        </p:tgtEl>
                                        <p:attrNameLst>
                                          <p:attrName>ppt_x</p:attrName>
                                        </p:attrNameLst>
                                      </p:cBhvr>
                                      <p:tavLst>
                                        <p:tav tm="0">
                                          <p:val>
                                            <p:strVal val="#ppt_x"/>
                                          </p:val>
                                        </p:tav>
                                        <p:tav tm="100000">
                                          <p:val>
                                            <p:strVal val="#ppt_x"/>
                                          </p:val>
                                        </p:tav>
                                      </p:tavLst>
                                    </p:anim>
                                    <p:anim calcmode="lin" valueType="num">
                                      <p:cBhvr>
                                        <p:cTn id="35" dur="1000" fill="hold"/>
                                        <p:tgtEl>
                                          <p:spTgt spid="6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1000"/>
                                        <p:tgtEl>
                                          <p:spTgt spid="71"/>
                                        </p:tgtEl>
                                      </p:cBhvr>
                                    </p:animEffect>
                                    <p:anim calcmode="lin" valueType="num">
                                      <p:cBhvr>
                                        <p:cTn id="41" dur="1000" fill="hold"/>
                                        <p:tgtEl>
                                          <p:spTgt spid="71"/>
                                        </p:tgtEl>
                                        <p:attrNameLst>
                                          <p:attrName>ppt_x</p:attrName>
                                        </p:attrNameLst>
                                      </p:cBhvr>
                                      <p:tavLst>
                                        <p:tav tm="0">
                                          <p:val>
                                            <p:strVal val="#ppt_x"/>
                                          </p:val>
                                        </p:tav>
                                        <p:tav tm="100000">
                                          <p:val>
                                            <p:strVal val="#ppt_x"/>
                                          </p:val>
                                        </p:tav>
                                      </p:tavLst>
                                    </p:anim>
                                    <p:anim calcmode="lin" valueType="num">
                                      <p:cBhvr>
                                        <p:cTn id="4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534</Words>
  <Application>Microsoft Office PowerPoint</Application>
  <PresentationFormat>Widescreen</PresentationFormat>
  <Paragraphs>104</Paragraphs>
  <Slides>20</Slides>
  <Notes>6</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20</vt:i4>
      </vt:variant>
    </vt:vector>
  </HeadingPairs>
  <TitlesOfParts>
    <vt:vector size="40" baseType="lpstr">
      <vt:lpstr>맑은 고딕</vt:lpstr>
      <vt:lpstr>宋体</vt:lpstr>
      <vt:lpstr>#9Slide06 DeathRattle BB</vt:lpstr>
      <vt:lpstr>Arial</vt:lpstr>
      <vt:lpstr>Arial Unicode MS</vt:lpstr>
      <vt:lpstr>Calibri</vt:lpstr>
      <vt:lpstr>Cambria</vt:lpstr>
      <vt:lpstr>等线</vt:lpstr>
      <vt:lpstr>Fredoka One</vt:lpstr>
      <vt:lpstr>Rubik Light</vt:lpstr>
      <vt:lpstr>Source Han Sans CN Medium</vt:lpstr>
      <vt:lpstr>Times New Roman</vt:lpstr>
      <vt:lpstr>UTM Azuki</vt:lpstr>
      <vt:lpstr>UTM Mother</vt:lpstr>
      <vt:lpstr>字魂50号-白鸽天行体</vt:lpstr>
      <vt:lpstr>office</vt:lpstr>
      <vt:lpstr>2-0927-4</vt:lpstr>
      <vt:lpstr>PPTMON theme</vt:lpstr>
      <vt:lpstr>1_PPTMON theme</vt:lpstr>
      <vt:lpstr>2_PPTMON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35</cp:revision>
  <dcterms:created xsi:type="dcterms:W3CDTF">2023-07-22T04:32:53Z</dcterms:created>
  <dcterms:modified xsi:type="dcterms:W3CDTF">2025-04-10T14:24:07Z</dcterms:modified>
</cp:coreProperties>
</file>