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84" r:id="rId3"/>
    <p:sldId id="268" r:id="rId4"/>
    <p:sldId id="269" r:id="rId5"/>
    <p:sldId id="270" r:id="rId6"/>
    <p:sldId id="271" r:id="rId7"/>
    <p:sldId id="272" r:id="rId8"/>
    <p:sldId id="257" r:id="rId9"/>
    <p:sldId id="495" r:id="rId10"/>
    <p:sldId id="285" r:id="rId11"/>
    <p:sldId id="498" r:id="rId12"/>
    <p:sldId id="497" r:id="rId13"/>
    <p:sldId id="283" r:id="rId14"/>
    <p:sldId id="504" r:id="rId15"/>
    <p:sldId id="510" r:id="rId16"/>
    <p:sldId id="509" r:id="rId17"/>
    <p:sldId id="289" r:id="rId18"/>
    <p:sldId id="291" r:id="rId19"/>
    <p:sldId id="292" r:id="rId20"/>
    <p:sldId id="293" r:id="rId21"/>
    <p:sldId id="295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29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75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8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1C2043-0B5A-4662-8567-C20D984639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CEBC70D-CE02-A52A-B330-EA3615F00B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50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04B1E01-5BB5-5C0F-79C7-0F09BA83B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2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image" Target="../media/image6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68.png"/><Relationship Id="rId5" Type="http://schemas.openxmlformats.org/officeDocument/2006/relationships/image" Target="../media/image74.png"/><Relationship Id="rId10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8.png"/><Relationship Id="rId7" Type="http://schemas.microsoft.com/office/2007/relationships/hdphoto" Target="../media/hdphoto9.wdp"/><Relationship Id="rId2" Type="http://schemas.openxmlformats.org/officeDocument/2006/relationships/image" Target="../media/image6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slide" Target="slide16.xml"/><Relationship Id="rId4" Type="http://schemas.openxmlformats.org/officeDocument/2006/relationships/image" Target="../media/image80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2" Type="http://schemas.openxmlformats.org/officeDocument/2006/relationships/image" Target="../media/image6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68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8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2.bin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22.png"/><Relationship Id="rId25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1.png"/><Relationship Id="rId23" Type="http://schemas.microsoft.com/office/2007/relationships/hdphoto" Target="../media/hdphoto4.wdp"/><Relationship Id="rId10" Type="http://schemas.openxmlformats.org/officeDocument/2006/relationships/image" Target="../media/image250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21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21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1146F-2951-0615-304C-5354D5A66773}"/>
              </a:ext>
            </a:extLst>
          </p:cNvPr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E11E-9B96-B85C-C2A1-478DFA0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B6BF00-A797-BBE5-A6FD-BD21169A9812}"/>
              </a:ext>
            </a:extLst>
          </p:cNvPr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2925F7-12FA-6599-E3C8-287B61C3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24E5EC-B71B-91AA-F449-6636B9E8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A96EFF-9053-A37A-87AC-559B1FE2D5CB}"/>
              </a:ext>
            </a:extLst>
          </p:cNvPr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>
                <a:blip r:embed="rId6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>
                <a:blip r:embed="rId2"/>
                <a:stretch>
                  <a:fillRect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>
                <a:blip r:embed="rId3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4AEB-BDFA-C7F7-CA7A-34451100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A541C-7816-A6E3-0F92-6C5235BE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701F18-C61B-ED3B-E284-9AC6C08F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>
                <a:blip r:embed="rId6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779F9-648B-F027-9A56-3E175E43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9CEA5-A43C-CCDE-60D1-54C9D9DB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5BDD7-0FD5-A405-ED69-8F99D7DB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EE1AB-F0C1-E438-5242-68A71A44C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3142390" y="509037"/>
            <a:ext cx="8696959" cy="2548795"/>
          </a:xfrm>
          <a:custGeom>
            <a:avLst/>
            <a:gdLst>
              <a:gd name="connsiteX0" fmla="*/ 0 w 8696959"/>
              <a:gd name="connsiteY0" fmla="*/ 424808 h 2548795"/>
              <a:gd name="connsiteX1" fmla="*/ 424808 w 8696959"/>
              <a:gd name="connsiteY1" fmla="*/ 0 h 2548795"/>
              <a:gd name="connsiteX2" fmla="*/ 906410 w 8696959"/>
              <a:gd name="connsiteY2" fmla="*/ 0 h 2548795"/>
              <a:gd name="connsiteX3" fmla="*/ 1449493 w 8696959"/>
              <a:gd name="connsiteY3" fmla="*/ 0 h 2548795"/>
              <a:gd name="connsiteX4" fmla="*/ 1449493 w 8696959"/>
              <a:gd name="connsiteY4" fmla="*/ 0 h 2548795"/>
              <a:gd name="connsiteX5" fmla="*/ 2014795 w 8696959"/>
              <a:gd name="connsiteY5" fmla="*/ 0 h 2548795"/>
              <a:gd name="connsiteX6" fmla="*/ 2536613 w 8696959"/>
              <a:gd name="connsiteY6" fmla="*/ 0 h 2548795"/>
              <a:gd name="connsiteX7" fmla="*/ 3123658 w 8696959"/>
              <a:gd name="connsiteY7" fmla="*/ 0 h 2548795"/>
              <a:gd name="connsiteX8" fmla="*/ 3623733 w 8696959"/>
              <a:gd name="connsiteY8" fmla="*/ 0 h 2548795"/>
              <a:gd name="connsiteX9" fmla="*/ 4251269 w 8696959"/>
              <a:gd name="connsiteY9" fmla="*/ 0 h 2548795"/>
              <a:gd name="connsiteX10" fmla="*/ 4832322 w 8696959"/>
              <a:gd name="connsiteY10" fmla="*/ 0 h 2548795"/>
              <a:gd name="connsiteX11" fmla="*/ 5413374 w 8696959"/>
              <a:gd name="connsiteY11" fmla="*/ 0 h 2548795"/>
              <a:gd name="connsiteX12" fmla="*/ 5994426 w 8696959"/>
              <a:gd name="connsiteY12" fmla="*/ 0 h 2548795"/>
              <a:gd name="connsiteX13" fmla="*/ 6575478 w 8696959"/>
              <a:gd name="connsiteY13" fmla="*/ 0 h 2548795"/>
              <a:gd name="connsiteX14" fmla="*/ 7110047 w 8696959"/>
              <a:gd name="connsiteY14" fmla="*/ 0 h 2548795"/>
              <a:gd name="connsiteX15" fmla="*/ 7737583 w 8696959"/>
              <a:gd name="connsiteY15" fmla="*/ 0 h 2548795"/>
              <a:gd name="connsiteX16" fmla="*/ 8272151 w 8696959"/>
              <a:gd name="connsiteY16" fmla="*/ 0 h 2548795"/>
              <a:gd name="connsiteX17" fmla="*/ 8696959 w 8696959"/>
              <a:gd name="connsiteY17" fmla="*/ 424808 h 2548795"/>
              <a:gd name="connsiteX18" fmla="*/ 8696959 w 8696959"/>
              <a:gd name="connsiteY18" fmla="*/ 945183 h 2548795"/>
              <a:gd name="connsiteX19" fmla="*/ 8696959 w 8696959"/>
              <a:gd name="connsiteY19" fmla="*/ 1486797 h 2548795"/>
              <a:gd name="connsiteX20" fmla="*/ 8696959 w 8696959"/>
              <a:gd name="connsiteY20" fmla="*/ 1486797 h 2548795"/>
              <a:gd name="connsiteX21" fmla="*/ 8696959 w 8696959"/>
              <a:gd name="connsiteY21" fmla="*/ 1805397 h 2548795"/>
              <a:gd name="connsiteX22" fmla="*/ 8696959 w 8696959"/>
              <a:gd name="connsiteY22" fmla="*/ 2123996 h 2548795"/>
              <a:gd name="connsiteX23" fmla="*/ 8696959 w 8696959"/>
              <a:gd name="connsiteY23" fmla="*/ 2123987 h 2548795"/>
              <a:gd name="connsiteX24" fmla="*/ 8272151 w 8696959"/>
              <a:gd name="connsiteY24" fmla="*/ 2548795 h 2548795"/>
              <a:gd name="connsiteX25" fmla="*/ 7598130 w 8696959"/>
              <a:gd name="connsiteY25" fmla="*/ 2548795 h 2548795"/>
              <a:gd name="connsiteX26" fmla="*/ 6924110 w 8696959"/>
              <a:gd name="connsiteY26" fmla="*/ 2548795 h 2548795"/>
              <a:gd name="connsiteX27" fmla="*/ 6250089 w 8696959"/>
              <a:gd name="connsiteY27" fmla="*/ 2548795 h 2548795"/>
              <a:gd name="connsiteX28" fmla="*/ 5576069 w 8696959"/>
              <a:gd name="connsiteY28" fmla="*/ 2548795 h 2548795"/>
              <a:gd name="connsiteX29" fmla="*/ 5087985 w 8696959"/>
              <a:gd name="connsiteY29" fmla="*/ 2548795 h 2548795"/>
              <a:gd name="connsiteX30" fmla="*/ 4646385 w 8696959"/>
              <a:gd name="connsiteY30" fmla="*/ 2548795 h 2548795"/>
              <a:gd name="connsiteX31" fmla="*/ 3623733 w 8696959"/>
              <a:gd name="connsiteY31" fmla="*/ 2548795 h 2548795"/>
              <a:gd name="connsiteX32" fmla="*/ 3175342 w 8696959"/>
              <a:gd name="connsiteY32" fmla="*/ 2625604 h 2548795"/>
              <a:gd name="connsiteX33" fmla="*/ 2696378 w 8696959"/>
              <a:gd name="connsiteY33" fmla="*/ 2707651 h 2548795"/>
              <a:gd name="connsiteX34" fmla="*/ 2247987 w 8696959"/>
              <a:gd name="connsiteY34" fmla="*/ 2784460 h 2548795"/>
              <a:gd name="connsiteX35" fmla="*/ 1738452 w 8696959"/>
              <a:gd name="connsiteY35" fmla="*/ 2871744 h 2548795"/>
              <a:gd name="connsiteX36" fmla="*/ 1228916 w 8696959"/>
              <a:gd name="connsiteY36" fmla="*/ 2959027 h 2548795"/>
              <a:gd name="connsiteX37" fmla="*/ 566520 w 8696959"/>
              <a:gd name="connsiteY37" fmla="*/ 3072496 h 2548795"/>
              <a:gd name="connsiteX38" fmla="*/ 981517 w 8696959"/>
              <a:gd name="connsiteY38" fmla="*/ 2826357 h 2548795"/>
              <a:gd name="connsiteX39" fmla="*/ 1449493 w 8696959"/>
              <a:gd name="connsiteY39" fmla="*/ 2548795 h 2548795"/>
              <a:gd name="connsiteX40" fmla="*/ 947397 w 8696959"/>
              <a:gd name="connsiteY40" fmla="*/ 2548795 h 2548795"/>
              <a:gd name="connsiteX41" fmla="*/ 424808 w 8696959"/>
              <a:gd name="connsiteY41" fmla="*/ 2548795 h 2548795"/>
              <a:gd name="connsiteX42" fmla="*/ 0 w 8696959"/>
              <a:gd name="connsiteY42" fmla="*/ 2123987 h 2548795"/>
              <a:gd name="connsiteX43" fmla="*/ 0 w 8696959"/>
              <a:gd name="connsiteY43" fmla="*/ 2123996 h 2548795"/>
              <a:gd name="connsiteX44" fmla="*/ 0 w 8696959"/>
              <a:gd name="connsiteY44" fmla="*/ 1792653 h 2548795"/>
              <a:gd name="connsiteX45" fmla="*/ 0 w 8696959"/>
              <a:gd name="connsiteY45" fmla="*/ 1486797 h 2548795"/>
              <a:gd name="connsiteX46" fmla="*/ 0 w 8696959"/>
              <a:gd name="connsiteY46" fmla="*/ 1486797 h 2548795"/>
              <a:gd name="connsiteX47" fmla="*/ 0 w 8696959"/>
              <a:gd name="connsiteY47" fmla="*/ 945183 h 2548795"/>
              <a:gd name="connsiteX48" fmla="*/ 0 w 8696959"/>
              <a:gd name="connsiteY48" fmla="*/ 424808 h 2548795"/>
              <a:gd name="connsiteX0" fmla="*/ 0 w 8696959"/>
              <a:gd name="connsiteY0" fmla="*/ 424808 h 2548795"/>
              <a:gd name="connsiteX1" fmla="*/ 424808 w 8696959"/>
              <a:gd name="connsiteY1" fmla="*/ 0 h 2548795"/>
              <a:gd name="connsiteX2" fmla="*/ 957644 w 8696959"/>
              <a:gd name="connsiteY2" fmla="*/ 0 h 2548795"/>
              <a:gd name="connsiteX3" fmla="*/ 1449493 w 8696959"/>
              <a:gd name="connsiteY3" fmla="*/ 0 h 2548795"/>
              <a:gd name="connsiteX4" fmla="*/ 1449493 w 8696959"/>
              <a:gd name="connsiteY4" fmla="*/ 0 h 2548795"/>
              <a:gd name="connsiteX5" fmla="*/ 1993053 w 8696959"/>
              <a:gd name="connsiteY5" fmla="*/ 0 h 2548795"/>
              <a:gd name="connsiteX6" fmla="*/ 2580098 w 8696959"/>
              <a:gd name="connsiteY6" fmla="*/ 0 h 2548795"/>
              <a:gd name="connsiteX7" fmla="*/ 3623733 w 8696959"/>
              <a:gd name="connsiteY7" fmla="*/ 0 h 2548795"/>
              <a:gd name="connsiteX8" fmla="*/ 4297754 w 8696959"/>
              <a:gd name="connsiteY8" fmla="*/ 0 h 2548795"/>
              <a:gd name="connsiteX9" fmla="*/ 4878806 w 8696959"/>
              <a:gd name="connsiteY9" fmla="*/ 0 h 2548795"/>
              <a:gd name="connsiteX10" fmla="*/ 5459858 w 8696959"/>
              <a:gd name="connsiteY10" fmla="*/ 0 h 2548795"/>
              <a:gd name="connsiteX11" fmla="*/ 6040910 w 8696959"/>
              <a:gd name="connsiteY11" fmla="*/ 0 h 2548795"/>
              <a:gd name="connsiteX12" fmla="*/ 6575478 w 8696959"/>
              <a:gd name="connsiteY12" fmla="*/ 0 h 2548795"/>
              <a:gd name="connsiteX13" fmla="*/ 7110047 w 8696959"/>
              <a:gd name="connsiteY13" fmla="*/ 0 h 2548795"/>
              <a:gd name="connsiteX14" fmla="*/ 7598130 w 8696959"/>
              <a:gd name="connsiteY14" fmla="*/ 0 h 2548795"/>
              <a:gd name="connsiteX15" fmla="*/ 8272151 w 8696959"/>
              <a:gd name="connsiteY15" fmla="*/ 0 h 2548795"/>
              <a:gd name="connsiteX16" fmla="*/ 8696959 w 8696959"/>
              <a:gd name="connsiteY16" fmla="*/ 424808 h 2548795"/>
              <a:gd name="connsiteX17" fmla="*/ 8696959 w 8696959"/>
              <a:gd name="connsiteY17" fmla="*/ 934563 h 2548795"/>
              <a:gd name="connsiteX18" fmla="*/ 8696959 w 8696959"/>
              <a:gd name="connsiteY18" fmla="*/ 1486797 h 2548795"/>
              <a:gd name="connsiteX19" fmla="*/ 8696959 w 8696959"/>
              <a:gd name="connsiteY19" fmla="*/ 1486797 h 2548795"/>
              <a:gd name="connsiteX20" fmla="*/ 8696959 w 8696959"/>
              <a:gd name="connsiteY20" fmla="*/ 1792653 h 2548795"/>
              <a:gd name="connsiteX21" fmla="*/ 8696959 w 8696959"/>
              <a:gd name="connsiteY21" fmla="*/ 2123996 h 2548795"/>
              <a:gd name="connsiteX22" fmla="*/ 8696959 w 8696959"/>
              <a:gd name="connsiteY22" fmla="*/ 2123987 h 2548795"/>
              <a:gd name="connsiteX23" fmla="*/ 8272151 w 8696959"/>
              <a:gd name="connsiteY23" fmla="*/ 2548795 h 2548795"/>
              <a:gd name="connsiteX24" fmla="*/ 7830551 w 8696959"/>
              <a:gd name="connsiteY24" fmla="*/ 2548795 h 2548795"/>
              <a:gd name="connsiteX25" fmla="*/ 7295983 w 8696959"/>
              <a:gd name="connsiteY25" fmla="*/ 2548795 h 2548795"/>
              <a:gd name="connsiteX26" fmla="*/ 6714931 w 8696959"/>
              <a:gd name="connsiteY26" fmla="*/ 2548795 h 2548795"/>
              <a:gd name="connsiteX27" fmla="*/ 6180363 w 8696959"/>
              <a:gd name="connsiteY27" fmla="*/ 2548795 h 2548795"/>
              <a:gd name="connsiteX28" fmla="*/ 5552826 w 8696959"/>
              <a:gd name="connsiteY28" fmla="*/ 2548795 h 2548795"/>
              <a:gd name="connsiteX29" fmla="*/ 5018258 w 8696959"/>
              <a:gd name="connsiteY29" fmla="*/ 2548795 h 2548795"/>
              <a:gd name="connsiteX30" fmla="*/ 4344238 w 8696959"/>
              <a:gd name="connsiteY30" fmla="*/ 2548795 h 2548795"/>
              <a:gd name="connsiteX31" fmla="*/ 3623733 w 8696959"/>
              <a:gd name="connsiteY31" fmla="*/ 2548795 h 2548795"/>
              <a:gd name="connsiteX32" fmla="*/ 3083625 w 8696959"/>
              <a:gd name="connsiteY32" fmla="*/ 2641316 h 2548795"/>
              <a:gd name="connsiteX33" fmla="*/ 2604662 w 8696959"/>
              <a:gd name="connsiteY33" fmla="*/ 2723362 h 2548795"/>
              <a:gd name="connsiteX34" fmla="*/ 2186843 w 8696959"/>
              <a:gd name="connsiteY34" fmla="*/ 2794934 h 2548795"/>
              <a:gd name="connsiteX35" fmla="*/ 1616163 w 8696959"/>
              <a:gd name="connsiteY35" fmla="*/ 2892692 h 2548795"/>
              <a:gd name="connsiteX36" fmla="*/ 1198344 w 8696959"/>
              <a:gd name="connsiteY36" fmla="*/ 2964264 h 2548795"/>
              <a:gd name="connsiteX37" fmla="*/ 566520 w 8696959"/>
              <a:gd name="connsiteY37" fmla="*/ 3072496 h 2548795"/>
              <a:gd name="connsiteX38" fmla="*/ 1025666 w 8696959"/>
              <a:gd name="connsiteY38" fmla="*/ 2800171 h 2548795"/>
              <a:gd name="connsiteX39" fmla="*/ 1449493 w 8696959"/>
              <a:gd name="connsiteY39" fmla="*/ 2548795 h 2548795"/>
              <a:gd name="connsiteX40" fmla="*/ 916657 w 8696959"/>
              <a:gd name="connsiteY40" fmla="*/ 2548795 h 2548795"/>
              <a:gd name="connsiteX41" fmla="*/ 424808 w 8696959"/>
              <a:gd name="connsiteY41" fmla="*/ 2548795 h 2548795"/>
              <a:gd name="connsiteX42" fmla="*/ 0 w 8696959"/>
              <a:gd name="connsiteY42" fmla="*/ 2123987 h 2548795"/>
              <a:gd name="connsiteX43" fmla="*/ 0 w 8696959"/>
              <a:gd name="connsiteY43" fmla="*/ 2123996 h 2548795"/>
              <a:gd name="connsiteX44" fmla="*/ 0 w 8696959"/>
              <a:gd name="connsiteY44" fmla="*/ 1792653 h 2548795"/>
              <a:gd name="connsiteX45" fmla="*/ 0 w 8696959"/>
              <a:gd name="connsiteY45" fmla="*/ 1486797 h 2548795"/>
              <a:gd name="connsiteX46" fmla="*/ 0 w 8696959"/>
              <a:gd name="connsiteY46" fmla="*/ 1486797 h 2548795"/>
              <a:gd name="connsiteX47" fmla="*/ 0 w 8696959"/>
              <a:gd name="connsiteY47" fmla="*/ 955803 h 2548795"/>
              <a:gd name="connsiteX48" fmla="*/ 0 w 8696959"/>
              <a:gd name="connsiteY48" fmla="*/ 424808 h 254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96959" h="2548795" fill="none" extrusionOk="0">
                <a:moveTo>
                  <a:pt x="0" y="424808"/>
                </a:moveTo>
                <a:cubicBezTo>
                  <a:pt x="20258" y="216719"/>
                  <a:pt x="140394" y="-46993"/>
                  <a:pt x="424808" y="0"/>
                </a:cubicBezTo>
                <a:cubicBezTo>
                  <a:pt x="610399" y="-37657"/>
                  <a:pt x="748929" y="39965"/>
                  <a:pt x="906410" y="0"/>
                </a:cubicBezTo>
                <a:cubicBezTo>
                  <a:pt x="1063934" y="-18036"/>
                  <a:pt x="1320347" y="71276"/>
                  <a:pt x="1449493" y="0"/>
                </a:cubicBezTo>
                <a:lnTo>
                  <a:pt x="1449493" y="0"/>
                </a:lnTo>
                <a:cubicBezTo>
                  <a:pt x="1551857" y="-90900"/>
                  <a:pt x="1881528" y="54830"/>
                  <a:pt x="2014795" y="0"/>
                </a:cubicBezTo>
                <a:cubicBezTo>
                  <a:pt x="2166310" y="-6254"/>
                  <a:pt x="2345070" y="89681"/>
                  <a:pt x="2536613" y="0"/>
                </a:cubicBezTo>
                <a:cubicBezTo>
                  <a:pt x="2747682" y="-63096"/>
                  <a:pt x="2945681" y="16881"/>
                  <a:pt x="3123658" y="0"/>
                </a:cubicBezTo>
                <a:cubicBezTo>
                  <a:pt x="3321092" y="6514"/>
                  <a:pt x="3425507" y="31046"/>
                  <a:pt x="3623733" y="0"/>
                </a:cubicBezTo>
                <a:cubicBezTo>
                  <a:pt x="3907202" y="11264"/>
                  <a:pt x="4053719" y="11511"/>
                  <a:pt x="4251269" y="0"/>
                </a:cubicBezTo>
                <a:cubicBezTo>
                  <a:pt x="4393890" y="-52002"/>
                  <a:pt x="4546501" y="38299"/>
                  <a:pt x="4832322" y="0"/>
                </a:cubicBezTo>
                <a:cubicBezTo>
                  <a:pt x="5110171" y="-69145"/>
                  <a:pt x="5173058" y="25202"/>
                  <a:pt x="5413374" y="0"/>
                </a:cubicBezTo>
                <a:cubicBezTo>
                  <a:pt x="5630877" y="-33136"/>
                  <a:pt x="5715368" y="34321"/>
                  <a:pt x="5994426" y="0"/>
                </a:cubicBezTo>
                <a:cubicBezTo>
                  <a:pt x="6259561" y="-37906"/>
                  <a:pt x="6434344" y="70904"/>
                  <a:pt x="6575478" y="0"/>
                </a:cubicBezTo>
                <a:cubicBezTo>
                  <a:pt x="6700417" y="-91281"/>
                  <a:pt x="6983690" y="46794"/>
                  <a:pt x="7110047" y="0"/>
                </a:cubicBezTo>
                <a:cubicBezTo>
                  <a:pt x="7235209" y="-55486"/>
                  <a:pt x="7586418" y="31340"/>
                  <a:pt x="7737583" y="0"/>
                </a:cubicBezTo>
                <a:cubicBezTo>
                  <a:pt x="7844189" y="-50921"/>
                  <a:pt x="8120160" y="8828"/>
                  <a:pt x="8272151" y="0"/>
                </a:cubicBezTo>
                <a:cubicBezTo>
                  <a:pt x="8499526" y="-24489"/>
                  <a:pt x="8647428" y="199302"/>
                  <a:pt x="8696959" y="424808"/>
                </a:cubicBezTo>
                <a:cubicBezTo>
                  <a:pt x="8767685" y="641207"/>
                  <a:pt x="8703553" y="806962"/>
                  <a:pt x="8696959" y="945183"/>
                </a:cubicBezTo>
                <a:cubicBezTo>
                  <a:pt x="8686550" y="1096630"/>
                  <a:pt x="8661993" y="1290321"/>
                  <a:pt x="8696959" y="1486797"/>
                </a:cubicBezTo>
                <a:lnTo>
                  <a:pt x="8696959" y="1486797"/>
                </a:lnTo>
                <a:cubicBezTo>
                  <a:pt x="8739414" y="1627499"/>
                  <a:pt x="8673004" y="1735813"/>
                  <a:pt x="8696959" y="1805397"/>
                </a:cubicBezTo>
                <a:cubicBezTo>
                  <a:pt x="8711335" y="1868437"/>
                  <a:pt x="8654097" y="2034916"/>
                  <a:pt x="8696959" y="2123996"/>
                </a:cubicBezTo>
                <a:lnTo>
                  <a:pt x="8696959" y="2123987"/>
                </a:lnTo>
                <a:cubicBezTo>
                  <a:pt x="8649326" y="2308121"/>
                  <a:pt x="8481286" y="2485644"/>
                  <a:pt x="8272151" y="2548795"/>
                </a:cubicBezTo>
                <a:cubicBezTo>
                  <a:pt x="8047220" y="2565082"/>
                  <a:pt x="7897188" y="2460223"/>
                  <a:pt x="7598130" y="2548795"/>
                </a:cubicBezTo>
                <a:cubicBezTo>
                  <a:pt x="7295444" y="2633198"/>
                  <a:pt x="7219554" y="2473871"/>
                  <a:pt x="6924110" y="2548795"/>
                </a:cubicBezTo>
                <a:cubicBezTo>
                  <a:pt x="6575505" y="2616946"/>
                  <a:pt x="6442008" y="2517288"/>
                  <a:pt x="6250089" y="2548795"/>
                </a:cubicBezTo>
                <a:cubicBezTo>
                  <a:pt x="6067861" y="2608905"/>
                  <a:pt x="5851387" y="2475749"/>
                  <a:pt x="5576069" y="2548795"/>
                </a:cubicBezTo>
                <a:cubicBezTo>
                  <a:pt x="5301213" y="2569470"/>
                  <a:pt x="5221962" y="2509897"/>
                  <a:pt x="5087985" y="2548795"/>
                </a:cubicBezTo>
                <a:cubicBezTo>
                  <a:pt x="4931538" y="2563219"/>
                  <a:pt x="4847095" y="2530263"/>
                  <a:pt x="4646385" y="2548795"/>
                </a:cubicBezTo>
                <a:cubicBezTo>
                  <a:pt x="4444182" y="2534675"/>
                  <a:pt x="4029214" y="2556591"/>
                  <a:pt x="3623733" y="2548795"/>
                </a:cubicBezTo>
                <a:cubicBezTo>
                  <a:pt x="3420377" y="2601012"/>
                  <a:pt x="3375742" y="2572507"/>
                  <a:pt x="3175342" y="2625604"/>
                </a:cubicBezTo>
                <a:cubicBezTo>
                  <a:pt x="2992385" y="2689200"/>
                  <a:pt x="2793708" y="2678011"/>
                  <a:pt x="2696378" y="2707651"/>
                </a:cubicBezTo>
                <a:cubicBezTo>
                  <a:pt x="2560249" y="2725412"/>
                  <a:pt x="2343376" y="2710794"/>
                  <a:pt x="2247987" y="2784460"/>
                </a:cubicBezTo>
                <a:cubicBezTo>
                  <a:pt x="2118636" y="2824645"/>
                  <a:pt x="1849766" y="2839405"/>
                  <a:pt x="1738452" y="2871744"/>
                </a:cubicBezTo>
                <a:cubicBezTo>
                  <a:pt x="1632574" y="2890353"/>
                  <a:pt x="1342405" y="2899798"/>
                  <a:pt x="1228916" y="2959027"/>
                </a:cubicBezTo>
                <a:cubicBezTo>
                  <a:pt x="1074483" y="3076184"/>
                  <a:pt x="777293" y="2969053"/>
                  <a:pt x="566520" y="3072496"/>
                </a:cubicBezTo>
                <a:cubicBezTo>
                  <a:pt x="730503" y="2945030"/>
                  <a:pt x="880767" y="2940573"/>
                  <a:pt x="981517" y="2826357"/>
                </a:cubicBezTo>
                <a:cubicBezTo>
                  <a:pt x="1083990" y="2728585"/>
                  <a:pt x="1243582" y="2697803"/>
                  <a:pt x="1449493" y="2548795"/>
                </a:cubicBezTo>
                <a:cubicBezTo>
                  <a:pt x="1370150" y="2542854"/>
                  <a:pt x="1175041" y="2519645"/>
                  <a:pt x="947397" y="2548795"/>
                </a:cubicBezTo>
                <a:cubicBezTo>
                  <a:pt x="798782" y="2620503"/>
                  <a:pt x="634288" y="2549680"/>
                  <a:pt x="424808" y="2548795"/>
                </a:cubicBezTo>
                <a:cubicBezTo>
                  <a:pt x="98786" y="2530444"/>
                  <a:pt x="-80077" y="2289038"/>
                  <a:pt x="0" y="2123987"/>
                </a:cubicBezTo>
                <a:lnTo>
                  <a:pt x="0" y="2123996"/>
                </a:lnTo>
                <a:cubicBezTo>
                  <a:pt x="-10268" y="2010982"/>
                  <a:pt x="32130" y="1959386"/>
                  <a:pt x="0" y="1792653"/>
                </a:cubicBezTo>
                <a:cubicBezTo>
                  <a:pt x="-24496" y="1643283"/>
                  <a:pt x="23609" y="1627639"/>
                  <a:pt x="0" y="1486797"/>
                </a:cubicBezTo>
                <a:lnTo>
                  <a:pt x="0" y="1486797"/>
                </a:lnTo>
                <a:cubicBezTo>
                  <a:pt x="-26726" y="1234311"/>
                  <a:pt x="27761" y="1116262"/>
                  <a:pt x="0" y="945183"/>
                </a:cubicBezTo>
                <a:cubicBezTo>
                  <a:pt x="-53775" y="796837"/>
                  <a:pt x="-8935" y="647730"/>
                  <a:pt x="0" y="424808"/>
                </a:cubicBezTo>
                <a:close/>
              </a:path>
              <a:path w="8696959" h="2548795" stroke="0" extrusionOk="0">
                <a:moveTo>
                  <a:pt x="0" y="424808"/>
                </a:moveTo>
                <a:cubicBezTo>
                  <a:pt x="-32637" y="243293"/>
                  <a:pt x="181946" y="-20993"/>
                  <a:pt x="424808" y="0"/>
                </a:cubicBezTo>
                <a:cubicBezTo>
                  <a:pt x="657636" y="-64869"/>
                  <a:pt x="825698" y="58401"/>
                  <a:pt x="957644" y="0"/>
                </a:cubicBezTo>
                <a:cubicBezTo>
                  <a:pt x="1061143" y="-62797"/>
                  <a:pt x="1213408" y="78052"/>
                  <a:pt x="1449493" y="0"/>
                </a:cubicBezTo>
                <a:lnTo>
                  <a:pt x="1449493" y="0"/>
                </a:lnTo>
                <a:cubicBezTo>
                  <a:pt x="1659395" y="-19570"/>
                  <a:pt x="1807940" y="6180"/>
                  <a:pt x="1993053" y="0"/>
                </a:cubicBezTo>
                <a:cubicBezTo>
                  <a:pt x="2141597" y="-20244"/>
                  <a:pt x="2369318" y="45170"/>
                  <a:pt x="2580098" y="0"/>
                </a:cubicBezTo>
                <a:cubicBezTo>
                  <a:pt x="2755389" y="-95428"/>
                  <a:pt x="3340826" y="61695"/>
                  <a:pt x="3623733" y="0"/>
                </a:cubicBezTo>
                <a:cubicBezTo>
                  <a:pt x="3766184" y="-55912"/>
                  <a:pt x="4072416" y="26298"/>
                  <a:pt x="4297754" y="0"/>
                </a:cubicBezTo>
                <a:cubicBezTo>
                  <a:pt x="4610864" y="-69997"/>
                  <a:pt x="4704182" y="82452"/>
                  <a:pt x="4878806" y="0"/>
                </a:cubicBezTo>
                <a:cubicBezTo>
                  <a:pt x="5041193" y="-16469"/>
                  <a:pt x="5202528" y="50991"/>
                  <a:pt x="5459858" y="0"/>
                </a:cubicBezTo>
                <a:cubicBezTo>
                  <a:pt x="5716537" y="-48203"/>
                  <a:pt x="5795632" y="22831"/>
                  <a:pt x="6040910" y="0"/>
                </a:cubicBezTo>
                <a:cubicBezTo>
                  <a:pt x="6283711" y="-4252"/>
                  <a:pt x="6397458" y="24771"/>
                  <a:pt x="6575478" y="0"/>
                </a:cubicBezTo>
                <a:cubicBezTo>
                  <a:pt x="6704025" y="-68906"/>
                  <a:pt x="6943701" y="2200"/>
                  <a:pt x="7110047" y="0"/>
                </a:cubicBezTo>
                <a:cubicBezTo>
                  <a:pt x="7253003" y="-3074"/>
                  <a:pt x="7355672" y="-8561"/>
                  <a:pt x="7598130" y="0"/>
                </a:cubicBezTo>
                <a:cubicBezTo>
                  <a:pt x="7855031" y="27770"/>
                  <a:pt x="8019548" y="38957"/>
                  <a:pt x="8272151" y="0"/>
                </a:cubicBezTo>
                <a:cubicBezTo>
                  <a:pt x="8568280" y="72343"/>
                  <a:pt x="8727125" y="196005"/>
                  <a:pt x="8696959" y="424808"/>
                </a:cubicBezTo>
                <a:cubicBezTo>
                  <a:pt x="8746979" y="616667"/>
                  <a:pt x="8666412" y="835262"/>
                  <a:pt x="8696959" y="934563"/>
                </a:cubicBezTo>
                <a:cubicBezTo>
                  <a:pt x="8680853" y="1062680"/>
                  <a:pt x="8646809" y="1380164"/>
                  <a:pt x="8696959" y="1486797"/>
                </a:cubicBezTo>
                <a:lnTo>
                  <a:pt x="8696959" y="1486797"/>
                </a:lnTo>
                <a:cubicBezTo>
                  <a:pt x="8743016" y="1554442"/>
                  <a:pt x="8673691" y="1737030"/>
                  <a:pt x="8696959" y="1792653"/>
                </a:cubicBezTo>
                <a:cubicBezTo>
                  <a:pt x="8722842" y="1851440"/>
                  <a:pt x="8688965" y="1939126"/>
                  <a:pt x="8696959" y="2123996"/>
                </a:cubicBezTo>
                <a:lnTo>
                  <a:pt x="8696959" y="2123987"/>
                </a:lnTo>
                <a:cubicBezTo>
                  <a:pt x="8682653" y="2366874"/>
                  <a:pt x="8554035" y="2581320"/>
                  <a:pt x="8272151" y="2548795"/>
                </a:cubicBezTo>
                <a:cubicBezTo>
                  <a:pt x="8082066" y="2579892"/>
                  <a:pt x="7979536" y="2521575"/>
                  <a:pt x="7830551" y="2548795"/>
                </a:cubicBezTo>
                <a:cubicBezTo>
                  <a:pt x="7720943" y="2562675"/>
                  <a:pt x="7450924" y="2562211"/>
                  <a:pt x="7295983" y="2548795"/>
                </a:cubicBezTo>
                <a:cubicBezTo>
                  <a:pt x="7133275" y="2570675"/>
                  <a:pt x="7012938" y="2514709"/>
                  <a:pt x="6714931" y="2548795"/>
                </a:cubicBezTo>
                <a:cubicBezTo>
                  <a:pt x="6422675" y="2556642"/>
                  <a:pt x="6425365" y="2518209"/>
                  <a:pt x="6180363" y="2548795"/>
                </a:cubicBezTo>
                <a:cubicBezTo>
                  <a:pt x="5950098" y="2588844"/>
                  <a:pt x="5791072" y="2529470"/>
                  <a:pt x="5552826" y="2548795"/>
                </a:cubicBezTo>
                <a:cubicBezTo>
                  <a:pt x="5343956" y="2555980"/>
                  <a:pt x="5283387" y="2508840"/>
                  <a:pt x="5018258" y="2548795"/>
                </a:cubicBezTo>
                <a:cubicBezTo>
                  <a:pt x="4792011" y="2567865"/>
                  <a:pt x="4505432" y="2489484"/>
                  <a:pt x="4344238" y="2548795"/>
                </a:cubicBezTo>
                <a:cubicBezTo>
                  <a:pt x="4195743" y="2536610"/>
                  <a:pt x="3754024" y="2507904"/>
                  <a:pt x="3623733" y="2548795"/>
                </a:cubicBezTo>
                <a:cubicBezTo>
                  <a:pt x="3528665" y="2654058"/>
                  <a:pt x="3254968" y="2625506"/>
                  <a:pt x="3083625" y="2641316"/>
                </a:cubicBezTo>
                <a:cubicBezTo>
                  <a:pt x="2880308" y="2733611"/>
                  <a:pt x="2772347" y="2653197"/>
                  <a:pt x="2604662" y="2723362"/>
                </a:cubicBezTo>
                <a:cubicBezTo>
                  <a:pt x="2429201" y="2818456"/>
                  <a:pt x="2341787" y="2765927"/>
                  <a:pt x="2186843" y="2794934"/>
                </a:cubicBezTo>
                <a:cubicBezTo>
                  <a:pt x="2035305" y="2824098"/>
                  <a:pt x="1837108" y="2836466"/>
                  <a:pt x="1616163" y="2892692"/>
                </a:cubicBezTo>
                <a:cubicBezTo>
                  <a:pt x="1398485" y="2947612"/>
                  <a:pt x="1300640" y="2950458"/>
                  <a:pt x="1198344" y="2964264"/>
                </a:cubicBezTo>
                <a:cubicBezTo>
                  <a:pt x="1152937" y="2939652"/>
                  <a:pt x="831915" y="3001732"/>
                  <a:pt x="566520" y="3072496"/>
                </a:cubicBezTo>
                <a:cubicBezTo>
                  <a:pt x="666885" y="2925362"/>
                  <a:pt x="827383" y="2950437"/>
                  <a:pt x="1025666" y="2800171"/>
                </a:cubicBezTo>
                <a:cubicBezTo>
                  <a:pt x="1230602" y="2642286"/>
                  <a:pt x="1374241" y="2664876"/>
                  <a:pt x="1449493" y="2548795"/>
                </a:cubicBezTo>
                <a:cubicBezTo>
                  <a:pt x="1266237" y="2555232"/>
                  <a:pt x="1005178" y="2545811"/>
                  <a:pt x="916657" y="2548795"/>
                </a:cubicBezTo>
                <a:cubicBezTo>
                  <a:pt x="768375" y="2554026"/>
                  <a:pt x="580215" y="2499260"/>
                  <a:pt x="424808" y="2548795"/>
                </a:cubicBezTo>
                <a:cubicBezTo>
                  <a:pt x="120478" y="2550221"/>
                  <a:pt x="-600" y="2342384"/>
                  <a:pt x="0" y="2123987"/>
                </a:cubicBezTo>
                <a:lnTo>
                  <a:pt x="0" y="2123996"/>
                </a:lnTo>
                <a:cubicBezTo>
                  <a:pt x="-7192" y="2014518"/>
                  <a:pt x="16475" y="1873792"/>
                  <a:pt x="0" y="1792653"/>
                </a:cubicBezTo>
                <a:cubicBezTo>
                  <a:pt x="-36747" y="1728257"/>
                  <a:pt x="18194" y="1628851"/>
                  <a:pt x="0" y="1486797"/>
                </a:cubicBezTo>
                <a:lnTo>
                  <a:pt x="0" y="1486797"/>
                </a:lnTo>
                <a:cubicBezTo>
                  <a:pt x="20443" y="1374263"/>
                  <a:pt x="-14057" y="1100125"/>
                  <a:pt x="0" y="955803"/>
                </a:cubicBezTo>
                <a:cubicBezTo>
                  <a:pt x="4548" y="797588"/>
                  <a:pt x="-42753" y="595440"/>
                  <a:pt x="0" y="424808"/>
                </a:cubicBezTo>
                <a:close/>
              </a:path>
              <a:path w="8696959" h="2548795" fill="none" stroke="0" extrusionOk="0">
                <a:moveTo>
                  <a:pt x="0" y="424808"/>
                </a:moveTo>
                <a:cubicBezTo>
                  <a:pt x="26814" y="293267"/>
                  <a:pt x="217765" y="54406"/>
                  <a:pt x="424808" y="0"/>
                </a:cubicBezTo>
                <a:cubicBezTo>
                  <a:pt x="581987" y="-65921"/>
                  <a:pt x="753412" y="7156"/>
                  <a:pt x="906410" y="0"/>
                </a:cubicBezTo>
                <a:cubicBezTo>
                  <a:pt x="1050073" y="-28668"/>
                  <a:pt x="1299975" y="41260"/>
                  <a:pt x="1449493" y="0"/>
                </a:cubicBezTo>
                <a:lnTo>
                  <a:pt x="1449493" y="0"/>
                </a:lnTo>
                <a:cubicBezTo>
                  <a:pt x="1585470" y="-51493"/>
                  <a:pt x="1889465" y="64872"/>
                  <a:pt x="2014795" y="0"/>
                </a:cubicBezTo>
                <a:cubicBezTo>
                  <a:pt x="2130644" y="-57820"/>
                  <a:pt x="2310035" y="76534"/>
                  <a:pt x="2536613" y="0"/>
                </a:cubicBezTo>
                <a:cubicBezTo>
                  <a:pt x="2756403" y="-92661"/>
                  <a:pt x="2882878" y="14340"/>
                  <a:pt x="3123658" y="0"/>
                </a:cubicBezTo>
                <a:cubicBezTo>
                  <a:pt x="3327770" y="-12960"/>
                  <a:pt x="3443017" y="-1597"/>
                  <a:pt x="3623733" y="0"/>
                </a:cubicBezTo>
                <a:cubicBezTo>
                  <a:pt x="3861066" y="1881"/>
                  <a:pt x="4065745" y="72541"/>
                  <a:pt x="4251269" y="0"/>
                </a:cubicBezTo>
                <a:cubicBezTo>
                  <a:pt x="4392752" y="-40400"/>
                  <a:pt x="4571324" y="51841"/>
                  <a:pt x="4832322" y="0"/>
                </a:cubicBezTo>
                <a:cubicBezTo>
                  <a:pt x="5120400" y="-85539"/>
                  <a:pt x="5186641" y="37729"/>
                  <a:pt x="5413374" y="0"/>
                </a:cubicBezTo>
                <a:cubicBezTo>
                  <a:pt x="5635409" y="-51960"/>
                  <a:pt x="5723466" y="41604"/>
                  <a:pt x="5994426" y="0"/>
                </a:cubicBezTo>
                <a:cubicBezTo>
                  <a:pt x="6228821" y="-51372"/>
                  <a:pt x="6421036" y="48338"/>
                  <a:pt x="6575478" y="0"/>
                </a:cubicBezTo>
                <a:cubicBezTo>
                  <a:pt x="6750040" y="-91231"/>
                  <a:pt x="6999005" y="63316"/>
                  <a:pt x="7110047" y="0"/>
                </a:cubicBezTo>
                <a:cubicBezTo>
                  <a:pt x="7226273" y="-68358"/>
                  <a:pt x="7629551" y="94068"/>
                  <a:pt x="7737583" y="0"/>
                </a:cubicBezTo>
                <a:cubicBezTo>
                  <a:pt x="7851592" y="-48380"/>
                  <a:pt x="8110722" y="-15085"/>
                  <a:pt x="8272151" y="0"/>
                </a:cubicBezTo>
                <a:cubicBezTo>
                  <a:pt x="8512718" y="37746"/>
                  <a:pt x="8625479" y="171704"/>
                  <a:pt x="8696959" y="424808"/>
                </a:cubicBezTo>
                <a:cubicBezTo>
                  <a:pt x="8749944" y="607452"/>
                  <a:pt x="8686809" y="803821"/>
                  <a:pt x="8696959" y="945183"/>
                </a:cubicBezTo>
                <a:cubicBezTo>
                  <a:pt x="8738789" y="1097886"/>
                  <a:pt x="8637987" y="1235634"/>
                  <a:pt x="8696959" y="1486797"/>
                </a:cubicBezTo>
                <a:lnTo>
                  <a:pt x="8696959" y="1486797"/>
                </a:lnTo>
                <a:cubicBezTo>
                  <a:pt x="8711478" y="1644248"/>
                  <a:pt x="8668965" y="1729773"/>
                  <a:pt x="8696959" y="1805397"/>
                </a:cubicBezTo>
                <a:cubicBezTo>
                  <a:pt x="8693158" y="1874872"/>
                  <a:pt x="8686029" y="2037524"/>
                  <a:pt x="8696959" y="2123996"/>
                </a:cubicBezTo>
                <a:lnTo>
                  <a:pt x="8696959" y="2123987"/>
                </a:lnTo>
                <a:cubicBezTo>
                  <a:pt x="8620151" y="2351054"/>
                  <a:pt x="8477697" y="2451641"/>
                  <a:pt x="8272151" y="2548795"/>
                </a:cubicBezTo>
                <a:cubicBezTo>
                  <a:pt x="8106445" y="2574431"/>
                  <a:pt x="7900999" y="2443030"/>
                  <a:pt x="7598130" y="2548795"/>
                </a:cubicBezTo>
                <a:cubicBezTo>
                  <a:pt x="7276460" y="2639802"/>
                  <a:pt x="7196265" y="2513741"/>
                  <a:pt x="6924110" y="2548795"/>
                </a:cubicBezTo>
                <a:cubicBezTo>
                  <a:pt x="6657417" y="2613051"/>
                  <a:pt x="6409661" y="2467623"/>
                  <a:pt x="6250089" y="2548795"/>
                </a:cubicBezTo>
                <a:cubicBezTo>
                  <a:pt x="6097666" y="2668430"/>
                  <a:pt x="5828752" y="2537758"/>
                  <a:pt x="5576069" y="2548795"/>
                </a:cubicBezTo>
                <a:cubicBezTo>
                  <a:pt x="5324034" y="2574768"/>
                  <a:pt x="5239817" y="2506783"/>
                  <a:pt x="5087985" y="2548795"/>
                </a:cubicBezTo>
                <a:cubicBezTo>
                  <a:pt x="4929877" y="2578380"/>
                  <a:pt x="4859993" y="2522349"/>
                  <a:pt x="4646385" y="2548795"/>
                </a:cubicBezTo>
                <a:cubicBezTo>
                  <a:pt x="4413806" y="2637933"/>
                  <a:pt x="3888617" y="2465555"/>
                  <a:pt x="3623733" y="2548795"/>
                </a:cubicBezTo>
                <a:cubicBezTo>
                  <a:pt x="3412634" y="2610440"/>
                  <a:pt x="3372086" y="2574211"/>
                  <a:pt x="3175342" y="2625604"/>
                </a:cubicBezTo>
                <a:cubicBezTo>
                  <a:pt x="2988769" y="2692576"/>
                  <a:pt x="2808630" y="2648608"/>
                  <a:pt x="2696378" y="2707651"/>
                </a:cubicBezTo>
                <a:cubicBezTo>
                  <a:pt x="2556907" y="2762230"/>
                  <a:pt x="2361771" y="2742992"/>
                  <a:pt x="2247987" y="2784460"/>
                </a:cubicBezTo>
                <a:cubicBezTo>
                  <a:pt x="2113800" y="2838247"/>
                  <a:pt x="1863362" y="2848790"/>
                  <a:pt x="1738452" y="2871744"/>
                </a:cubicBezTo>
                <a:cubicBezTo>
                  <a:pt x="1665411" y="2888919"/>
                  <a:pt x="1352862" y="2879079"/>
                  <a:pt x="1228916" y="2959027"/>
                </a:cubicBezTo>
                <a:cubicBezTo>
                  <a:pt x="1045943" y="3017524"/>
                  <a:pt x="745772" y="2950497"/>
                  <a:pt x="566520" y="3072496"/>
                </a:cubicBezTo>
                <a:cubicBezTo>
                  <a:pt x="756816" y="2967706"/>
                  <a:pt x="854671" y="2961263"/>
                  <a:pt x="981517" y="2826357"/>
                </a:cubicBezTo>
                <a:cubicBezTo>
                  <a:pt x="1106172" y="2709217"/>
                  <a:pt x="1223632" y="2732664"/>
                  <a:pt x="1449493" y="2548795"/>
                </a:cubicBezTo>
                <a:cubicBezTo>
                  <a:pt x="1379612" y="2596873"/>
                  <a:pt x="1124538" y="2479704"/>
                  <a:pt x="947397" y="2548795"/>
                </a:cubicBezTo>
                <a:cubicBezTo>
                  <a:pt x="773191" y="2619938"/>
                  <a:pt x="634640" y="2549541"/>
                  <a:pt x="424808" y="2548795"/>
                </a:cubicBezTo>
                <a:cubicBezTo>
                  <a:pt x="128172" y="2531323"/>
                  <a:pt x="-30930" y="2321649"/>
                  <a:pt x="0" y="2123987"/>
                </a:cubicBezTo>
                <a:lnTo>
                  <a:pt x="0" y="2123996"/>
                </a:lnTo>
                <a:cubicBezTo>
                  <a:pt x="6329" y="2009388"/>
                  <a:pt x="24716" y="1967811"/>
                  <a:pt x="0" y="1792653"/>
                </a:cubicBezTo>
                <a:cubicBezTo>
                  <a:pt x="-23591" y="1624867"/>
                  <a:pt x="13592" y="1638071"/>
                  <a:pt x="0" y="1486797"/>
                </a:cubicBezTo>
                <a:lnTo>
                  <a:pt x="0" y="1486797"/>
                </a:lnTo>
                <a:cubicBezTo>
                  <a:pt x="-3010" y="1294320"/>
                  <a:pt x="78847" y="1174138"/>
                  <a:pt x="0" y="945183"/>
                </a:cubicBezTo>
                <a:cubicBezTo>
                  <a:pt x="-64272" y="736886"/>
                  <a:pt x="36013" y="631287"/>
                  <a:pt x="0" y="424808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custGeom>
                    <a:avLst/>
                    <a:gdLst>
                      <a:gd name="connsiteX0" fmla="*/ 0 w 8696959"/>
                      <a:gd name="connsiteY0" fmla="*/ 424808 h 2548795"/>
                      <a:gd name="connsiteX1" fmla="*/ 424808 w 8696959"/>
                      <a:gd name="connsiteY1" fmla="*/ 0 h 2548795"/>
                      <a:gd name="connsiteX2" fmla="*/ 906410 w 8696959"/>
                      <a:gd name="connsiteY2" fmla="*/ 0 h 2548795"/>
                      <a:gd name="connsiteX3" fmla="*/ 1449493 w 8696959"/>
                      <a:gd name="connsiteY3" fmla="*/ 0 h 2548795"/>
                      <a:gd name="connsiteX4" fmla="*/ 1449493 w 8696959"/>
                      <a:gd name="connsiteY4" fmla="*/ 0 h 2548795"/>
                      <a:gd name="connsiteX5" fmla="*/ 2014795 w 8696959"/>
                      <a:gd name="connsiteY5" fmla="*/ 0 h 2548795"/>
                      <a:gd name="connsiteX6" fmla="*/ 2536613 w 8696959"/>
                      <a:gd name="connsiteY6" fmla="*/ 0 h 2548795"/>
                      <a:gd name="connsiteX7" fmla="*/ 3123658 w 8696959"/>
                      <a:gd name="connsiteY7" fmla="*/ 0 h 2548795"/>
                      <a:gd name="connsiteX8" fmla="*/ 3623733 w 8696959"/>
                      <a:gd name="connsiteY8" fmla="*/ 0 h 2548795"/>
                      <a:gd name="connsiteX9" fmla="*/ 4251269 w 8696959"/>
                      <a:gd name="connsiteY9" fmla="*/ 0 h 2548795"/>
                      <a:gd name="connsiteX10" fmla="*/ 4832322 w 8696959"/>
                      <a:gd name="connsiteY10" fmla="*/ 0 h 2548795"/>
                      <a:gd name="connsiteX11" fmla="*/ 5413374 w 8696959"/>
                      <a:gd name="connsiteY11" fmla="*/ 0 h 2548795"/>
                      <a:gd name="connsiteX12" fmla="*/ 5994426 w 8696959"/>
                      <a:gd name="connsiteY12" fmla="*/ 0 h 2548795"/>
                      <a:gd name="connsiteX13" fmla="*/ 6575478 w 8696959"/>
                      <a:gd name="connsiteY13" fmla="*/ 0 h 2548795"/>
                      <a:gd name="connsiteX14" fmla="*/ 7110047 w 8696959"/>
                      <a:gd name="connsiteY14" fmla="*/ 0 h 2548795"/>
                      <a:gd name="connsiteX15" fmla="*/ 7737583 w 8696959"/>
                      <a:gd name="connsiteY15" fmla="*/ 0 h 2548795"/>
                      <a:gd name="connsiteX16" fmla="*/ 8272151 w 8696959"/>
                      <a:gd name="connsiteY16" fmla="*/ 0 h 2548795"/>
                      <a:gd name="connsiteX17" fmla="*/ 8696959 w 8696959"/>
                      <a:gd name="connsiteY17" fmla="*/ 424808 h 2548795"/>
                      <a:gd name="connsiteX18" fmla="*/ 8696959 w 8696959"/>
                      <a:gd name="connsiteY18" fmla="*/ 945183 h 2548795"/>
                      <a:gd name="connsiteX19" fmla="*/ 8696959 w 8696959"/>
                      <a:gd name="connsiteY19" fmla="*/ 1486797 h 2548795"/>
                      <a:gd name="connsiteX20" fmla="*/ 8696959 w 8696959"/>
                      <a:gd name="connsiteY20" fmla="*/ 1486797 h 2548795"/>
                      <a:gd name="connsiteX21" fmla="*/ 8696959 w 8696959"/>
                      <a:gd name="connsiteY21" fmla="*/ 1805397 h 2548795"/>
                      <a:gd name="connsiteX22" fmla="*/ 8696959 w 8696959"/>
                      <a:gd name="connsiteY22" fmla="*/ 2123996 h 2548795"/>
                      <a:gd name="connsiteX23" fmla="*/ 8696959 w 8696959"/>
                      <a:gd name="connsiteY23" fmla="*/ 2123987 h 2548795"/>
                      <a:gd name="connsiteX24" fmla="*/ 8272151 w 8696959"/>
                      <a:gd name="connsiteY24" fmla="*/ 2548795 h 2548795"/>
                      <a:gd name="connsiteX25" fmla="*/ 7598130 w 8696959"/>
                      <a:gd name="connsiteY25" fmla="*/ 2548795 h 2548795"/>
                      <a:gd name="connsiteX26" fmla="*/ 6924110 w 8696959"/>
                      <a:gd name="connsiteY26" fmla="*/ 2548795 h 2548795"/>
                      <a:gd name="connsiteX27" fmla="*/ 6250089 w 8696959"/>
                      <a:gd name="connsiteY27" fmla="*/ 2548795 h 2548795"/>
                      <a:gd name="connsiteX28" fmla="*/ 5576069 w 8696959"/>
                      <a:gd name="connsiteY28" fmla="*/ 2548795 h 2548795"/>
                      <a:gd name="connsiteX29" fmla="*/ 5087985 w 8696959"/>
                      <a:gd name="connsiteY29" fmla="*/ 2548795 h 2548795"/>
                      <a:gd name="connsiteX30" fmla="*/ 4646385 w 8696959"/>
                      <a:gd name="connsiteY30" fmla="*/ 2548795 h 2548795"/>
                      <a:gd name="connsiteX31" fmla="*/ 3623733 w 8696959"/>
                      <a:gd name="connsiteY31" fmla="*/ 2548795 h 2548795"/>
                      <a:gd name="connsiteX32" fmla="*/ 3175342 w 8696959"/>
                      <a:gd name="connsiteY32" fmla="*/ 2625604 h 2548795"/>
                      <a:gd name="connsiteX33" fmla="*/ 2696378 w 8696959"/>
                      <a:gd name="connsiteY33" fmla="*/ 2707651 h 2548795"/>
                      <a:gd name="connsiteX34" fmla="*/ 2247987 w 8696959"/>
                      <a:gd name="connsiteY34" fmla="*/ 2784460 h 2548795"/>
                      <a:gd name="connsiteX35" fmla="*/ 1738452 w 8696959"/>
                      <a:gd name="connsiteY35" fmla="*/ 2871744 h 2548795"/>
                      <a:gd name="connsiteX36" fmla="*/ 1228916 w 8696959"/>
                      <a:gd name="connsiteY36" fmla="*/ 2959027 h 2548795"/>
                      <a:gd name="connsiteX37" fmla="*/ 566520 w 8696959"/>
                      <a:gd name="connsiteY37" fmla="*/ 3072496 h 2548795"/>
                      <a:gd name="connsiteX38" fmla="*/ 981517 w 8696959"/>
                      <a:gd name="connsiteY38" fmla="*/ 2826357 h 2548795"/>
                      <a:gd name="connsiteX39" fmla="*/ 1449493 w 8696959"/>
                      <a:gd name="connsiteY39" fmla="*/ 2548795 h 2548795"/>
                      <a:gd name="connsiteX40" fmla="*/ 947397 w 8696959"/>
                      <a:gd name="connsiteY40" fmla="*/ 2548795 h 2548795"/>
                      <a:gd name="connsiteX41" fmla="*/ 424808 w 8696959"/>
                      <a:gd name="connsiteY41" fmla="*/ 2548795 h 2548795"/>
                      <a:gd name="connsiteX42" fmla="*/ 0 w 8696959"/>
                      <a:gd name="connsiteY42" fmla="*/ 2123987 h 2548795"/>
                      <a:gd name="connsiteX43" fmla="*/ 0 w 8696959"/>
                      <a:gd name="connsiteY43" fmla="*/ 2123996 h 2548795"/>
                      <a:gd name="connsiteX44" fmla="*/ 0 w 8696959"/>
                      <a:gd name="connsiteY44" fmla="*/ 1792653 h 2548795"/>
                      <a:gd name="connsiteX45" fmla="*/ 0 w 8696959"/>
                      <a:gd name="connsiteY45" fmla="*/ 1486797 h 2548795"/>
                      <a:gd name="connsiteX46" fmla="*/ 0 w 8696959"/>
                      <a:gd name="connsiteY46" fmla="*/ 1486797 h 2548795"/>
                      <a:gd name="connsiteX47" fmla="*/ 0 w 8696959"/>
                      <a:gd name="connsiteY47" fmla="*/ 945183 h 2548795"/>
                      <a:gd name="connsiteX48" fmla="*/ 0 w 8696959"/>
                      <a:gd name="connsiteY48" fmla="*/ 424808 h 25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8696959" h="2548795" fill="none" extrusionOk="0">
                        <a:moveTo>
                          <a:pt x="0" y="424808"/>
                        </a:moveTo>
                        <a:cubicBezTo>
                          <a:pt x="1344" y="233756"/>
                          <a:pt x="173774" y="3419"/>
                          <a:pt x="424808" y="0"/>
                        </a:cubicBezTo>
                        <a:cubicBezTo>
                          <a:pt x="587011" y="-38654"/>
                          <a:pt x="749453" y="12669"/>
                          <a:pt x="906410" y="0"/>
                        </a:cubicBezTo>
                        <a:cubicBezTo>
                          <a:pt x="1063367" y="-12669"/>
                          <a:pt x="1296961" y="58118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580296" y="-61401"/>
                          <a:pt x="1877297" y="46298"/>
                          <a:pt x="2014795" y="0"/>
                        </a:cubicBezTo>
                        <a:cubicBezTo>
                          <a:pt x="2152293" y="-46298"/>
                          <a:pt x="2314580" y="54876"/>
                          <a:pt x="2536613" y="0"/>
                        </a:cubicBezTo>
                        <a:cubicBezTo>
                          <a:pt x="2758646" y="-54876"/>
                          <a:pt x="2904360" y="12442"/>
                          <a:pt x="3123658" y="0"/>
                        </a:cubicBezTo>
                        <a:cubicBezTo>
                          <a:pt x="3342956" y="-12442"/>
                          <a:pt x="3442029" y="11571"/>
                          <a:pt x="3623733" y="0"/>
                        </a:cubicBezTo>
                        <a:cubicBezTo>
                          <a:pt x="3859331" y="-5978"/>
                          <a:pt x="4085984" y="46256"/>
                          <a:pt x="4251269" y="0"/>
                        </a:cubicBezTo>
                        <a:cubicBezTo>
                          <a:pt x="4416554" y="-46256"/>
                          <a:pt x="4556855" y="67062"/>
                          <a:pt x="4832322" y="0"/>
                        </a:cubicBezTo>
                        <a:cubicBezTo>
                          <a:pt x="5107789" y="-67062"/>
                          <a:pt x="5199273" y="34464"/>
                          <a:pt x="5413374" y="0"/>
                        </a:cubicBezTo>
                        <a:cubicBezTo>
                          <a:pt x="5627475" y="-34464"/>
                          <a:pt x="5719213" y="36124"/>
                          <a:pt x="5994426" y="0"/>
                        </a:cubicBezTo>
                        <a:cubicBezTo>
                          <a:pt x="6269639" y="-36124"/>
                          <a:pt x="6426283" y="69288"/>
                          <a:pt x="6575478" y="0"/>
                        </a:cubicBezTo>
                        <a:cubicBezTo>
                          <a:pt x="6724673" y="-69288"/>
                          <a:pt x="6984879" y="62975"/>
                          <a:pt x="7110047" y="0"/>
                        </a:cubicBezTo>
                        <a:cubicBezTo>
                          <a:pt x="7235215" y="-62975"/>
                          <a:pt x="7605781" y="63796"/>
                          <a:pt x="7737583" y="0"/>
                        </a:cubicBezTo>
                        <a:cubicBezTo>
                          <a:pt x="7869385" y="-63796"/>
                          <a:pt x="8114195" y="1833"/>
                          <a:pt x="8272151" y="0"/>
                        </a:cubicBezTo>
                        <a:cubicBezTo>
                          <a:pt x="8500762" y="17837"/>
                          <a:pt x="8687737" y="182842"/>
                          <a:pt x="8696959" y="424808"/>
                        </a:cubicBezTo>
                        <a:cubicBezTo>
                          <a:pt x="8753506" y="615836"/>
                          <a:pt x="8688419" y="813288"/>
                          <a:pt x="8696959" y="945183"/>
                        </a:cubicBezTo>
                        <a:cubicBezTo>
                          <a:pt x="8705499" y="1077079"/>
                          <a:pt x="8670321" y="1260301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28211" y="1629452"/>
                          <a:pt x="8678517" y="1729596"/>
                          <a:pt x="8696959" y="1805397"/>
                        </a:cubicBezTo>
                        <a:cubicBezTo>
                          <a:pt x="8715401" y="1881198"/>
                          <a:pt x="8673581" y="2045315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74320" y="2360835"/>
                          <a:pt x="8482363" y="2493109"/>
                          <a:pt x="8272151" y="2548795"/>
                        </a:cubicBezTo>
                        <a:cubicBezTo>
                          <a:pt x="8064829" y="2559761"/>
                          <a:pt x="7901679" y="2468334"/>
                          <a:pt x="7598130" y="2548795"/>
                        </a:cubicBezTo>
                        <a:cubicBezTo>
                          <a:pt x="7294581" y="2629256"/>
                          <a:pt x="7227907" y="2508491"/>
                          <a:pt x="6924110" y="2548795"/>
                        </a:cubicBezTo>
                        <a:cubicBezTo>
                          <a:pt x="6620313" y="2589099"/>
                          <a:pt x="6416912" y="2489478"/>
                          <a:pt x="6250089" y="2548795"/>
                        </a:cubicBezTo>
                        <a:cubicBezTo>
                          <a:pt x="6083266" y="2608112"/>
                          <a:pt x="5852189" y="2531083"/>
                          <a:pt x="5576069" y="2548795"/>
                        </a:cubicBezTo>
                        <a:cubicBezTo>
                          <a:pt x="5299949" y="2566507"/>
                          <a:pt x="5235564" y="2510304"/>
                          <a:pt x="5087985" y="2548795"/>
                        </a:cubicBezTo>
                        <a:cubicBezTo>
                          <a:pt x="4940406" y="2587286"/>
                          <a:pt x="4844902" y="2527910"/>
                          <a:pt x="4646385" y="2548795"/>
                        </a:cubicBezTo>
                        <a:cubicBezTo>
                          <a:pt x="4447868" y="2569680"/>
                          <a:pt x="3969487" y="2475442"/>
                          <a:pt x="3623733" y="2548795"/>
                        </a:cubicBezTo>
                        <a:cubicBezTo>
                          <a:pt x="3413218" y="2608671"/>
                          <a:pt x="3375358" y="2573960"/>
                          <a:pt x="3175342" y="2625604"/>
                        </a:cubicBezTo>
                        <a:cubicBezTo>
                          <a:pt x="2975326" y="2677248"/>
                          <a:pt x="2815699" y="2677897"/>
                          <a:pt x="2696378" y="2707651"/>
                        </a:cubicBezTo>
                        <a:cubicBezTo>
                          <a:pt x="2577057" y="2737405"/>
                          <a:pt x="2364030" y="2740858"/>
                          <a:pt x="2247987" y="2784460"/>
                        </a:cubicBezTo>
                        <a:cubicBezTo>
                          <a:pt x="2131944" y="2828063"/>
                          <a:pt x="1857759" y="2844031"/>
                          <a:pt x="1738452" y="2871744"/>
                        </a:cubicBezTo>
                        <a:cubicBezTo>
                          <a:pt x="1619144" y="2899456"/>
                          <a:pt x="1386867" y="2876679"/>
                          <a:pt x="1228916" y="2959027"/>
                        </a:cubicBezTo>
                        <a:cubicBezTo>
                          <a:pt x="1070965" y="3041375"/>
                          <a:pt x="752470" y="2982226"/>
                          <a:pt x="566520" y="3072496"/>
                        </a:cubicBezTo>
                        <a:cubicBezTo>
                          <a:pt x="754154" y="2947983"/>
                          <a:pt x="879396" y="2934521"/>
                          <a:pt x="981517" y="2826357"/>
                        </a:cubicBezTo>
                        <a:cubicBezTo>
                          <a:pt x="1083638" y="2718193"/>
                          <a:pt x="1246654" y="2718988"/>
                          <a:pt x="1449493" y="2548795"/>
                        </a:cubicBezTo>
                        <a:cubicBezTo>
                          <a:pt x="1346479" y="2551361"/>
                          <a:pt x="1130535" y="2501561"/>
                          <a:pt x="947397" y="2548795"/>
                        </a:cubicBezTo>
                        <a:cubicBezTo>
                          <a:pt x="764259" y="2596029"/>
                          <a:pt x="613173" y="2530957"/>
                          <a:pt x="424808" y="2548795"/>
                        </a:cubicBezTo>
                        <a:cubicBezTo>
                          <a:pt x="153298" y="2548987"/>
                          <a:pt x="-48601" y="2323925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7732" y="2010795"/>
                          <a:pt x="25371" y="1953836"/>
                          <a:pt x="0" y="1792653"/>
                        </a:cubicBezTo>
                        <a:cubicBezTo>
                          <a:pt x="-25371" y="1631470"/>
                          <a:pt x="15144" y="1636435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49808" y="1272203"/>
                          <a:pt x="56739" y="1129434"/>
                          <a:pt x="0" y="945183"/>
                        </a:cubicBezTo>
                        <a:cubicBezTo>
                          <a:pt x="-56739" y="760932"/>
                          <a:pt x="17475" y="619430"/>
                          <a:pt x="0" y="424808"/>
                        </a:cubicBezTo>
                        <a:close/>
                      </a:path>
                      <a:path w="8696959" h="2548795" stroke="0" extrusionOk="0">
                        <a:moveTo>
                          <a:pt x="0" y="424808"/>
                        </a:moveTo>
                        <a:cubicBezTo>
                          <a:pt x="26196" y="251401"/>
                          <a:pt x="201861" y="13523"/>
                          <a:pt x="424808" y="0"/>
                        </a:cubicBezTo>
                        <a:cubicBezTo>
                          <a:pt x="656757" y="-54619"/>
                          <a:pt x="829178" y="52179"/>
                          <a:pt x="957644" y="0"/>
                        </a:cubicBezTo>
                        <a:cubicBezTo>
                          <a:pt x="1086110" y="-52179"/>
                          <a:pt x="1224280" y="52569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689109" y="-12669"/>
                          <a:pt x="1812850" y="14894"/>
                          <a:pt x="1993053" y="0"/>
                        </a:cubicBezTo>
                        <a:cubicBezTo>
                          <a:pt x="2173256" y="-14894"/>
                          <a:pt x="2387559" y="45218"/>
                          <a:pt x="2580098" y="0"/>
                        </a:cubicBezTo>
                        <a:cubicBezTo>
                          <a:pt x="2772638" y="-45218"/>
                          <a:pt x="3240150" y="15527"/>
                          <a:pt x="3623733" y="0"/>
                        </a:cubicBezTo>
                        <a:cubicBezTo>
                          <a:pt x="3760153" y="-42702"/>
                          <a:pt x="4008258" y="32606"/>
                          <a:pt x="4297754" y="0"/>
                        </a:cubicBezTo>
                        <a:cubicBezTo>
                          <a:pt x="4587250" y="-32606"/>
                          <a:pt x="4714284" y="48009"/>
                          <a:pt x="4878806" y="0"/>
                        </a:cubicBezTo>
                        <a:cubicBezTo>
                          <a:pt x="5043328" y="-48009"/>
                          <a:pt x="5204570" y="45530"/>
                          <a:pt x="5459858" y="0"/>
                        </a:cubicBezTo>
                        <a:cubicBezTo>
                          <a:pt x="5715146" y="-45530"/>
                          <a:pt x="5789749" y="24256"/>
                          <a:pt x="6040910" y="0"/>
                        </a:cubicBezTo>
                        <a:cubicBezTo>
                          <a:pt x="6292071" y="-24256"/>
                          <a:pt x="6422048" y="42422"/>
                          <a:pt x="6575478" y="0"/>
                        </a:cubicBezTo>
                        <a:cubicBezTo>
                          <a:pt x="6728908" y="-42422"/>
                          <a:pt x="6945959" y="5781"/>
                          <a:pt x="7110047" y="0"/>
                        </a:cubicBezTo>
                        <a:cubicBezTo>
                          <a:pt x="7274135" y="-5781"/>
                          <a:pt x="7354100" y="6492"/>
                          <a:pt x="7598130" y="0"/>
                        </a:cubicBezTo>
                        <a:cubicBezTo>
                          <a:pt x="7842160" y="-6492"/>
                          <a:pt x="8072673" y="27022"/>
                          <a:pt x="8272151" y="0"/>
                        </a:cubicBezTo>
                        <a:cubicBezTo>
                          <a:pt x="8536752" y="14017"/>
                          <a:pt x="8715702" y="165259"/>
                          <a:pt x="8696959" y="424808"/>
                        </a:cubicBezTo>
                        <a:cubicBezTo>
                          <a:pt x="8753157" y="636606"/>
                          <a:pt x="8672843" y="822806"/>
                          <a:pt x="8696959" y="934563"/>
                        </a:cubicBezTo>
                        <a:cubicBezTo>
                          <a:pt x="8721075" y="1046321"/>
                          <a:pt x="8638116" y="1339027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31150" y="1562048"/>
                          <a:pt x="8687453" y="1729190"/>
                          <a:pt x="8696959" y="1792653"/>
                        </a:cubicBezTo>
                        <a:cubicBezTo>
                          <a:pt x="8706465" y="1856116"/>
                          <a:pt x="8690967" y="1962246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90560" y="2347518"/>
                          <a:pt x="8498055" y="2558857"/>
                          <a:pt x="8272151" y="2548795"/>
                        </a:cubicBezTo>
                        <a:cubicBezTo>
                          <a:pt x="8083888" y="2569440"/>
                          <a:pt x="7981503" y="2532594"/>
                          <a:pt x="7830551" y="2548795"/>
                        </a:cubicBezTo>
                        <a:cubicBezTo>
                          <a:pt x="7679599" y="2564996"/>
                          <a:pt x="7455691" y="2527175"/>
                          <a:pt x="7295983" y="2548795"/>
                        </a:cubicBezTo>
                        <a:cubicBezTo>
                          <a:pt x="7136275" y="2570415"/>
                          <a:pt x="7001549" y="2545640"/>
                          <a:pt x="6714931" y="2548795"/>
                        </a:cubicBezTo>
                        <a:cubicBezTo>
                          <a:pt x="6428313" y="2551950"/>
                          <a:pt x="6415995" y="2517514"/>
                          <a:pt x="6180363" y="2548795"/>
                        </a:cubicBezTo>
                        <a:cubicBezTo>
                          <a:pt x="5944731" y="2580076"/>
                          <a:pt x="5767767" y="2542826"/>
                          <a:pt x="5552826" y="2548795"/>
                        </a:cubicBezTo>
                        <a:cubicBezTo>
                          <a:pt x="5337885" y="2554764"/>
                          <a:pt x="5272989" y="2498522"/>
                          <a:pt x="5018258" y="2548795"/>
                        </a:cubicBezTo>
                        <a:cubicBezTo>
                          <a:pt x="4763527" y="2599068"/>
                          <a:pt x="4520519" y="2535416"/>
                          <a:pt x="4344238" y="2548795"/>
                        </a:cubicBezTo>
                        <a:cubicBezTo>
                          <a:pt x="4167957" y="2562174"/>
                          <a:pt x="3771392" y="2478073"/>
                          <a:pt x="3623733" y="2548795"/>
                        </a:cubicBezTo>
                        <a:cubicBezTo>
                          <a:pt x="3491874" y="2634936"/>
                          <a:pt x="3276078" y="2568917"/>
                          <a:pt x="3083625" y="2641316"/>
                        </a:cubicBezTo>
                        <a:cubicBezTo>
                          <a:pt x="2891172" y="2713715"/>
                          <a:pt x="2767784" y="2647737"/>
                          <a:pt x="2604662" y="2723362"/>
                        </a:cubicBezTo>
                        <a:cubicBezTo>
                          <a:pt x="2441540" y="2798987"/>
                          <a:pt x="2351091" y="2746190"/>
                          <a:pt x="2186843" y="2794934"/>
                        </a:cubicBezTo>
                        <a:cubicBezTo>
                          <a:pt x="2022595" y="2843678"/>
                          <a:pt x="1835064" y="2846104"/>
                          <a:pt x="1616163" y="2892692"/>
                        </a:cubicBezTo>
                        <a:cubicBezTo>
                          <a:pt x="1397262" y="2939279"/>
                          <a:pt x="1301446" y="2944265"/>
                          <a:pt x="1198344" y="2964264"/>
                        </a:cubicBezTo>
                        <a:cubicBezTo>
                          <a:pt x="1095242" y="2984264"/>
                          <a:pt x="823720" y="2997400"/>
                          <a:pt x="566520" y="3072496"/>
                        </a:cubicBezTo>
                        <a:cubicBezTo>
                          <a:pt x="694644" y="2922942"/>
                          <a:pt x="825454" y="2956796"/>
                          <a:pt x="1025666" y="2800171"/>
                        </a:cubicBezTo>
                        <a:cubicBezTo>
                          <a:pt x="1225878" y="2643547"/>
                          <a:pt x="1386726" y="2636753"/>
                          <a:pt x="1449493" y="2548795"/>
                        </a:cubicBezTo>
                        <a:cubicBezTo>
                          <a:pt x="1250931" y="2560874"/>
                          <a:pt x="1038231" y="2538964"/>
                          <a:pt x="916657" y="2548795"/>
                        </a:cubicBezTo>
                        <a:cubicBezTo>
                          <a:pt x="795083" y="2558626"/>
                          <a:pt x="607522" y="2536279"/>
                          <a:pt x="424808" y="2548795"/>
                        </a:cubicBezTo>
                        <a:cubicBezTo>
                          <a:pt x="165749" y="2514019"/>
                          <a:pt x="32739" y="2360628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21227" y="2029247"/>
                          <a:pt x="11484" y="1862862"/>
                          <a:pt x="0" y="1792653"/>
                        </a:cubicBezTo>
                        <a:cubicBezTo>
                          <a:pt x="-11484" y="1722444"/>
                          <a:pt x="25859" y="1627466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23269" y="1372796"/>
                          <a:pt x="1737" y="1103395"/>
                          <a:pt x="0" y="955803"/>
                        </a:cubicBezTo>
                        <a:cubicBezTo>
                          <a:pt x="-1737" y="808211"/>
                          <a:pt x="2606" y="587636"/>
                          <a:pt x="0" y="4248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mẹ giao nhiệm vụ chăm sóc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468420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43434-9B1C-37FA-91A5-24C6B51BE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326D9-47FA-5014-7452-EC39C3336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265</Words>
  <Application>Microsoft Office PowerPoint</Application>
  <PresentationFormat>Widescreen</PresentationFormat>
  <Paragraphs>55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Cambria Math</vt:lpstr>
      <vt:lpstr>Times New Roman</vt:lpstr>
      <vt:lpstr>Wingdings</vt:lpstr>
      <vt:lpstr>SlidesMania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2023-12-25T12:04:40Z</dcterms:created>
  <dcterms:modified xsi:type="dcterms:W3CDTF">2025-04-19T09:20:04Z</dcterms:modified>
</cp:coreProperties>
</file>