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4/19/2025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942</Words>
  <Application>Microsoft Office PowerPoint</Application>
  <PresentationFormat>Widescreen</PresentationFormat>
  <Paragraphs>47</Paragraphs>
  <Slides>29</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等线</vt:lpstr>
      <vt:lpstr>#9Slide07 IcielLa Chic Pro Shad</vt:lpstr>
      <vt:lpstr>Arial</vt:lpstr>
      <vt:lpstr>Calibri</vt:lpstr>
      <vt:lpstr>Cambria</vt:lpstr>
      <vt:lpstr>iCiel Pony</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2024-02-02T15:05:46Z</dcterms:created>
  <dcterms:modified xsi:type="dcterms:W3CDTF">2025-04-19T09:03:44Z</dcterms:modified>
</cp:coreProperties>
</file>