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8"/>
  </p:notesMasterIdLst>
  <p:sldIdLst>
    <p:sldId id="258" r:id="rId7"/>
    <p:sldId id="261" r:id="rId8"/>
    <p:sldId id="291" r:id="rId9"/>
    <p:sldId id="292" r:id="rId10"/>
    <p:sldId id="293" r:id="rId11"/>
    <p:sldId id="295" r:id="rId12"/>
    <p:sldId id="296" r:id="rId13"/>
    <p:sldId id="265" r:id="rId14"/>
    <p:sldId id="267" r:id="rId15"/>
    <p:sldId id="308" r:id="rId16"/>
    <p:sldId id="307" r:id="rId17"/>
    <p:sldId id="299" r:id="rId18"/>
    <p:sldId id="300" r:id="rId19"/>
    <p:sldId id="301" r:id="rId20"/>
    <p:sldId id="294" r:id="rId21"/>
    <p:sldId id="2689" r:id="rId22"/>
    <p:sldId id="2690" r:id="rId23"/>
    <p:sldId id="2691" r:id="rId24"/>
    <p:sldId id="2692" r:id="rId25"/>
    <p:sldId id="2693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A9871-3A6B-404B-9EB3-77F03CBA917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A56AC-614D-4CE9-8AA6-055D2192D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39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1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2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1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1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20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45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3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55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4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06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80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41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60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78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42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18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5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7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74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63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22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53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44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9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2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57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34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57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27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04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69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8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31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06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4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61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29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97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9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5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2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1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12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12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6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6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56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9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9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15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249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8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9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4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1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2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3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9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0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9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5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80340CC-4DB4-677A-5C09-EA5C0ACEB9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592" y="218191"/>
            <a:ext cx="1544621" cy="1544621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14A04C8-9137-7946-613E-591966AA16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59" y="-4332544"/>
            <a:ext cx="1544621" cy="15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0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027A994-EF63-4F78-85EE-86D414639FF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6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6CF5074-25DB-440E-A834-DEFCC995FC3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5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B4A38C-F2FF-41C4-A67B-6F2BE48A921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9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FEF8400-661A-437C-89B8-56222307679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722F694-424B-441E-A000-02BF2AF3D5D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4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65.png"/><Relationship Id="rId5" Type="http://schemas.openxmlformats.org/officeDocument/2006/relationships/image" Target="../media/image18.png"/><Relationship Id="rId10" Type="http://schemas.openxmlformats.org/officeDocument/2006/relationships/image" Target="../media/image64.png"/><Relationship Id="rId4" Type="http://schemas.openxmlformats.org/officeDocument/2006/relationships/image" Target="../media/image17.sv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15.png"/><Relationship Id="rId21" Type="http://schemas.openxmlformats.org/officeDocument/2006/relationships/image" Target="../media/image76.png"/><Relationship Id="rId7" Type="http://schemas.openxmlformats.org/officeDocument/2006/relationships/image" Target="../media/image17.sv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3.svg"/><Relationship Id="rId5" Type="http://schemas.openxmlformats.org/officeDocument/2006/relationships/image" Target="../media/image21.svg"/><Relationship Id="rId15" Type="http://schemas.openxmlformats.org/officeDocument/2006/relationships/image" Target="../media/image70.png"/><Relationship Id="rId10" Type="http://schemas.openxmlformats.org/officeDocument/2006/relationships/image" Target="../media/image22.png"/><Relationship Id="rId19" Type="http://schemas.openxmlformats.org/officeDocument/2006/relationships/image" Target="../media/image74.png"/><Relationship Id="rId4" Type="http://schemas.openxmlformats.org/officeDocument/2006/relationships/image" Target="../media/image20.png"/><Relationship Id="rId9" Type="http://schemas.openxmlformats.org/officeDocument/2006/relationships/image" Target="../media/image19.sv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9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12" Type="http://schemas.openxmlformats.org/officeDocument/2006/relationships/image" Target="../media/image7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77.png"/><Relationship Id="rId5" Type="http://schemas.openxmlformats.org/officeDocument/2006/relationships/image" Target="../media/image16.png"/><Relationship Id="rId10" Type="http://schemas.openxmlformats.org/officeDocument/2006/relationships/image" Target="../media/image23.svg"/><Relationship Id="rId4" Type="http://schemas.openxmlformats.org/officeDocument/2006/relationships/image" Target="../media/image21.sv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15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80.png"/><Relationship Id="rId5" Type="http://schemas.openxmlformats.org/officeDocument/2006/relationships/image" Target="../media/image16.png"/><Relationship Id="rId15" Type="http://schemas.openxmlformats.org/officeDocument/2006/relationships/image" Target="../media/image84.png"/><Relationship Id="rId10" Type="http://schemas.openxmlformats.org/officeDocument/2006/relationships/image" Target="../media/image23.svg"/><Relationship Id="rId19" Type="http://schemas.openxmlformats.org/officeDocument/2006/relationships/image" Target="../media/image88.png"/><Relationship Id="rId4" Type="http://schemas.openxmlformats.org/officeDocument/2006/relationships/image" Target="../media/image21.svg"/><Relationship Id="rId9" Type="http://schemas.openxmlformats.org/officeDocument/2006/relationships/image" Target="../media/image22.png"/><Relationship Id="rId1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96.png"/><Relationship Id="rId12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5.png"/><Relationship Id="rId11" Type="http://schemas.openxmlformats.org/officeDocument/2006/relationships/image" Target="../media/image91.gif"/><Relationship Id="rId5" Type="http://schemas.openxmlformats.org/officeDocument/2006/relationships/slide" Target="slide18.xml"/><Relationship Id="rId10" Type="http://schemas.openxmlformats.org/officeDocument/2006/relationships/image" Target="../media/image97.gif"/><Relationship Id="rId4" Type="http://schemas.openxmlformats.org/officeDocument/2006/relationships/image" Target="../media/image94.png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slide" Target="slide17.xml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9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5.sv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5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11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41.pn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5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audio" Target="../media/media1.mp3"/><Relationship Id="rId16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11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47.svg"/><Relationship Id="rId10" Type="http://schemas.openxmlformats.org/officeDocument/2006/relationships/image" Target="../media/image43.svg"/><Relationship Id="rId4" Type="http://schemas.openxmlformats.org/officeDocument/2006/relationships/image" Target="../media/image41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43.svg"/><Relationship Id="rId17" Type="http://schemas.openxmlformats.org/officeDocument/2006/relationships/image" Target="../media/image54.png"/><Relationship Id="rId2" Type="http://schemas.openxmlformats.org/officeDocument/2006/relationships/audio" Target="../media/media1.mp3"/><Relationship Id="rId16" Type="http://schemas.openxmlformats.org/officeDocument/2006/relationships/image" Target="../media/image5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44.png"/><Relationship Id="rId15" Type="http://schemas.openxmlformats.org/officeDocument/2006/relationships/image" Target="../media/image47.svg"/><Relationship Id="rId10" Type="http://schemas.openxmlformats.org/officeDocument/2006/relationships/image" Target="../media/image7.svg"/><Relationship Id="rId4" Type="http://schemas.openxmlformats.org/officeDocument/2006/relationships/image" Target="../media/image41.png"/><Relationship Id="rId9" Type="http://schemas.openxmlformats.org/officeDocument/2006/relationships/image" Target="../media/image6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59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image" Target="../media/image15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57.png"/><Relationship Id="rId5" Type="http://schemas.openxmlformats.org/officeDocument/2006/relationships/image" Target="../media/image18.png"/><Relationship Id="rId15" Type="http://schemas.openxmlformats.org/officeDocument/2006/relationships/image" Target="../media/image60.png"/><Relationship Id="rId10" Type="http://schemas.microsoft.com/office/2007/relationships/hdphoto" Target="../media/hdphoto2.wdp"/><Relationship Id="rId4" Type="http://schemas.openxmlformats.org/officeDocument/2006/relationships/image" Target="../media/image17.svg"/><Relationship Id="rId9" Type="http://schemas.openxmlformats.org/officeDocument/2006/relationships/image" Target="../media/image56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242" r="28476" b="21093"/>
          <a:stretch/>
        </p:blipFill>
        <p:spPr>
          <a:xfrm>
            <a:off x="6058272" y="4346393"/>
            <a:ext cx="2976390" cy="2489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90B24-BD3B-7DA3-F544-B9D10387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4737" y="1303364"/>
            <a:ext cx="3907875" cy="841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8AA459-C528-3B57-62CA-3004C5E545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291" y="2006260"/>
            <a:ext cx="7870618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blipFill>
                <a:blip r:embed="rId9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/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blipFill>
                <a:blip r:embed="rId10"/>
                <a:stretch>
                  <a:fillRect l="-328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/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blipFill>
                <a:blip r:embed="rId11"/>
                <a:stretch>
                  <a:fillRect l="-3280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926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6A38DE-BA68-2916-949F-B74B7280FF2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56957" y="1617283"/>
            <a:ext cx="5468586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792237" y="337205"/>
            <a:ext cx="10471449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/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solidFill>
                <a:srgbClr val="FCD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 smtClean="0">
                        <a:solidFill>
                          <a:srgbClr val="002060"/>
                        </a:solidFill>
                      </a:rPr>
                      <m:t>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blipFill>
                <a:blip r:embed="rId12"/>
                <a:stretch>
                  <a:fillRect b="-12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/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blipFill>
                <a:blip r:embed="rId13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/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blipFill>
                <a:blip r:embed="rId14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/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blipFill>
                <a:blip r:embed="rId15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/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blipFill>
                <a:blip r:embed="rId16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/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blipFill>
                <a:blip r:embed="rId1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/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blipFill>
                <a:blip r:embed="rId18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/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blipFill>
                <a:blip r:embed="rId19"/>
                <a:stretch>
                  <a:fillRect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/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blipFill>
                <a:blip r:embed="rId20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/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blipFill>
                <a:blip r:embed="rId21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79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20812" y="403880"/>
            <a:ext cx="10442874" cy="1446743"/>
            <a:chOff x="1169225" y="83533"/>
            <a:chExt cx="10442874" cy="14467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cho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mèn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còn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blipFill>
                  <a:blip r:embed="rId11"/>
                  <a:stretch>
                    <a:fillRect l="-1894" r="-1894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99488" y="20303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/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cái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blipFill>
                <a:blip r:embed="rId12"/>
                <a:stretch>
                  <a:fillRect l="-3472" t="-3178" b="-7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/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blipFill>
                <a:blip r:embed="rId13"/>
                <a:stretch>
                  <a:fillRect l="-2060" t="-3171" r="-2434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381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77962" y="318155"/>
            <a:ext cx="10471449" cy="766020"/>
            <a:chOff x="1169225" y="178783"/>
            <a:chExt cx="10471449" cy="766020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09013" y="2125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8FD40D3-FF5C-D13A-7259-2B19C95EB7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225" y="1019175"/>
            <a:ext cx="8970759" cy="3451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/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blipFill>
                <a:blip r:embed="rId12"/>
                <a:stretch>
                  <a:fillRect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2DBE561E-92F3-913A-8EFD-EBB7E8AC217C}"/>
              </a:ext>
            </a:extLst>
          </p:cNvPr>
          <p:cNvGrpSpPr/>
          <p:nvPr/>
        </p:nvGrpSpPr>
        <p:grpSpPr>
          <a:xfrm>
            <a:off x="3940969" y="1238250"/>
            <a:ext cx="831056" cy="643605"/>
            <a:chOff x="3940969" y="1238250"/>
            <a:chExt cx="831056" cy="6436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E6DE9A4-A1A0-D627-3570-878354BEEEEE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/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blipFill>
                <a:blip r:embed="rId14"/>
                <a:stretch>
                  <a:fillRect b="-8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9C658D5-6B9F-2C98-805A-E335ADE9D6D5}"/>
              </a:ext>
            </a:extLst>
          </p:cNvPr>
          <p:cNvGrpSpPr/>
          <p:nvPr/>
        </p:nvGrpSpPr>
        <p:grpSpPr>
          <a:xfrm>
            <a:off x="6274594" y="2085975"/>
            <a:ext cx="831056" cy="643605"/>
            <a:chOff x="3940969" y="1238250"/>
            <a:chExt cx="831056" cy="6436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3C4E28-D140-05CE-4986-DA951836A27D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/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+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blipFill>
                <a:blip r:embed="rId16"/>
                <a:stretch>
                  <a:fillRect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9C388B8-B086-B4FF-223F-4BE682EE8EAF}"/>
              </a:ext>
            </a:extLst>
          </p:cNvPr>
          <p:cNvGrpSpPr/>
          <p:nvPr/>
        </p:nvGrpSpPr>
        <p:grpSpPr>
          <a:xfrm>
            <a:off x="8236744" y="1609725"/>
            <a:ext cx="831056" cy="667458"/>
            <a:chOff x="3940969" y="1238250"/>
            <a:chExt cx="831056" cy="66745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0C370D-E54B-F09E-0FD6-D665CDD8F982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/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blipFill>
                <a:blip r:embed="rId18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F15B1DE-A4E2-8F76-1664-20B7BB1FAE2A}"/>
              </a:ext>
            </a:extLst>
          </p:cNvPr>
          <p:cNvGrpSpPr/>
          <p:nvPr/>
        </p:nvGrpSpPr>
        <p:grpSpPr>
          <a:xfrm>
            <a:off x="8522494" y="3419475"/>
            <a:ext cx="831056" cy="667458"/>
            <a:chOff x="3940969" y="1238250"/>
            <a:chExt cx="831056" cy="66745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ABEFAE4-6389-5220-5103-BB57547589A5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4072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7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19450" y="300905"/>
            <a:ext cx="6162675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67616" y="1653468"/>
            <a:ext cx="567586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/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t"/>
              <a:lstStyle/>
              <a:p>
                <a:pPr lvl="0" algn="ctr" defTabSz="914060"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1: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blipFill>
                <a:blip r:embed="rId4"/>
                <a:stretch>
                  <a:fillRect b="-100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846098" y="3101648"/>
            <a:ext cx="6717002" cy="1213178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/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t"/>
              <a:lstStyle/>
              <a:p>
                <a:pPr lvl="0" algn="ctr" defTabSz="914060">
                  <a:defRPr/>
                </a:pPr>
                <a:r>
                  <a:rPr lang="en-US" sz="40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2: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858322" y="2800350"/>
            <a:ext cx="6600003" cy="13620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/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lvl="0" algn="ctr" defTabSz="914060">
                  <a:defRPr/>
                </a:pPr>
                <a:r>
                  <a:rPr lang="en-US" sz="48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3:</a:t>
                </a:r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blipFill>
                <a:blip r:embed="rId5"/>
                <a:stretch>
                  <a:fillRect b="-25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/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ctr"/>
              <a:lstStyle/>
              <a:p>
                <a:pPr lvl="0" algn="ctr" defTabSz="914354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7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3E299-564F-4801-AE57-A7AE55FF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blipFill>
                  <a:blip r:embed="rId15"/>
                  <a:stretch>
                    <a:fillRect l="-590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8"/>
                <a:stretch>
                  <a:fillRect l="-1479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300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1292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A4B7B-3E2E-BDB2-8FB1-562DD728728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57664" y="674609"/>
            <a:ext cx="435292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1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02474" y="261005"/>
            <a:ext cx="965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25F2AB-E699-94BB-4B40-91722C846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5462" y="1107899"/>
            <a:ext cx="2841237" cy="2872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BBE10D-025F-37A6-D449-8273792BDC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2449" y="1009650"/>
            <a:ext cx="1590675" cy="156175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3AE7A2-FBEC-1D2C-6F13-14BAE602F8B7}"/>
              </a:ext>
            </a:extLst>
          </p:cNvPr>
          <p:cNvCxnSpPr/>
          <p:nvPr/>
        </p:nvCxnSpPr>
        <p:spPr>
          <a:xfrm>
            <a:off x="6029325" y="177165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D1EE7B7-B1FB-D754-E177-B1FE462C7D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4074" y="928980"/>
            <a:ext cx="1485550" cy="1652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2E9DCF-6278-CAA8-FAE2-414013225C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7775" y="895558"/>
            <a:ext cx="2404588" cy="2653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/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blipFill>
                <a:blip r:embed="rId15"/>
                <a:stretch>
                  <a:fillRect b="-11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/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blipFill>
                <a:blip r:embed="rId16"/>
                <a:stretch>
                  <a:fillRect l="-2080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/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blipFill>
                <a:blip r:embed="rId17"/>
                <a:stretch>
                  <a:fillRect l="-2080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42C5F39-65A4-0E28-DAF5-14F3A9CFC103}"/>
              </a:ext>
            </a:extLst>
          </p:cNvPr>
          <p:cNvSpPr/>
          <p:nvPr/>
        </p:nvSpPr>
        <p:spPr>
          <a:xfrm>
            <a:off x="652114" y="5657849"/>
            <a:ext cx="10872439" cy="1000125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71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450</Words>
  <Application>Microsoft Office PowerPoint</Application>
  <PresentationFormat>Widescreen</PresentationFormat>
  <Paragraphs>65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Cambria</vt:lpstr>
      <vt:lpstr>Cambria Math</vt:lpstr>
      <vt:lpstr>Coiny</vt:lpstr>
      <vt:lpstr>UTM Androgyne</vt:lpstr>
      <vt:lpstr>UTM Cookies</vt:lpstr>
      <vt:lpstr>1_Office Theme</vt:lpstr>
      <vt:lpstr>3_Office 主题​​</vt:lpstr>
      <vt:lpstr>4_Office 主题​​</vt:lpstr>
      <vt:lpstr>5_Office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2023-12-27T04:29:43Z</dcterms:created>
  <dcterms:modified xsi:type="dcterms:W3CDTF">2025-04-19T09:20:26Z</dcterms:modified>
</cp:coreProperties>
</file>