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0"/>
  </p:notesMasterIdLst>
  <p:sldIdLst>
    <p:sldId id="317" r:id="rId3"/>
    <p:sldId id="431" r:id="rId4"/>
    <p:sldId id="319" r:id="rId5"/>
    <p:sldId id="325" r:id="rId6"/>
    <p:sldId id="318" r:id="rId7"/>
    <p:sldId id="425" r:id="rId8"/>
    <p:sldId id="426" r:id="rId9"/>
    <p:sldId id="273" r:id="rId10"/>
    <p:sldId id="432" r:id="rId11"/>
    <p:sldId id="433" r:id="rId12"/>
    <p:sldId id="434" r:id="rId13"/>
    <p:sldId id="435" r:id="rId14"/>
    <p:sldId id="274" r:id="rId15"/>
    <p:sldId id="436" r:id="rId16"/>
    <p:sldId id="437" r:id="rId17"/>
    <p:sldId id="438" r:id="rId18"/>
    <p:sldId id="4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5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2025/4/19</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350</Words>
  <Application>Microsoft Office PowerPoint</Application>
  <PresentationFormat>Widescreen</PresentationFormat>
  <Paragraphs>21</Paragraphs>
  <Slides>17</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Arial</vt:lpstr>
      <vt:lpstr>Calibri</vt:lpstr>
      <vt:lpstr>Cambria</vt:lpstr>
      <vt:lpstr>inpin heiti</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2024-01-04T09:38:02Z</dcterms:created>
  <dcterms:modified xsi:type="dcterms:W3CDTF">2025-04-19T09:27:13Z</dcterms:modified>
</cp:coreProperties>
</file>