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55" r:id="rId2"/>
    <p:sldId id="284" r:id="rId3"/>
    <p:sldId id="280" r:id="rId4"/>
    <p:sldId id="296" r:id="rId5"/>
    <p:sldId id="334" r:id="rId6"/>
    <p:sldId id="335" r:id="rId7"/>
    <p:sldId id="281" r:id="rId8"/>
    <p:sldId id="337" r:id="rId9"/>
    <p:sldId id="338" r:id="rId10"/>
    <p:sldId id="339" r:id="rId11"/>
    <p:sldId id="341" r:id="rId12"/>
    <p:sldId id="282" r:id="rId13"/>
    <p:sldId id="344" r:id="rId14"/>
    <p:sldId id="356" r:id="rId15"/>
    <p:sldId id="323" r:id="rId16"/>
    <p:sldId id="357" r:id="rId17"/>
    <p:sldId id="299" r:id="rId18"/>
    <p:sldId id="348" r:id="rId19"/>
    <p:sldId id="283" r:id="rId20"/>
    <p:sldId id="324"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950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662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37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16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1039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3.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18.emf"/><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18.emf"/><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5.emf"/><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54.jpeg"/><Relationship Id="rId18" Type="http://schemas.openxmlformats.org/officeDocument/2006/relationships/image" Target="../media/image64.png"/><Relationship Id="rId3" Type="http://schemas.openxmlformats.org/officeDocument/2006/relationships/notesSlide" Target="../notesSlides/notesSlide13.xml"/><Relationship Id="rId7" Type="http://schemas.openxmlformats.org/officeDocument/2006/relationships/image" Target="../media/image55.png"/><Relationship Id="rId12" Type="http://schemas.openxmlformats.org/officeDocument/2006/relationships/image" Target="../media/image53.jpeg"/><Relationship Id="rId17" Type="http://schemas.openxmlformats.org/officeDocument/2006/relationships/image" Target="../media/image63.png"/><Relationship Id="rId2" Type="http://schemas.openxmlformats.org/officeDocument/2006/relationships/slideLayout" Target="../slideLayouts/slideLayout10.xml"/><Relationship Id="rId16" Type="http://schemas.openxmlformats.org/officeDocument/2006/relationships/image" Target="../media/image62.png"/><Relationship Id="rId1" Type="http://schemas.openxmlformats.org/officeDocument/2006/relationships/tags" Target="../tags/tag1.xml"/><Relationship Id="rId6" Type="http://schemas.openxmlformats.org/officeDocument/2006/relationships/image" Target="../media/image39.png"/><Relationship Id="rId11" Type="http://schemas.openxmlformats.org/officeDocument/2006/relationships/image" Target="../media/image52.jpeg"/><Relationship Id="rId5" Type="http://schemas.openxmlformats.org/officeDocument/2006/relationships/image" Target="../media/image23.png"/><Relationship Id="rId15" Type="http://schemas.openxmlformats.org/officeDocument/2006/relationships/image" Target="../media/image61.png"/><Relationship Id="rId10" Type="http://schemas.microsoft.com/office/2007/relationships/hdphoto" Target="../media/hdphoto1.wdp"/><Relationship Id="rId19" Type="http://schemas.openxmlformats.org/officeDocument/2006/relationships/image" Target="../media/image65.png"/><Relationship Id="rId4" Type="http://schemas.openxmlformats.org/officeDocument/2006/relationships/audio" Target="../media/audio1.wav"/><Relationship Id="rId9" Type="http://schemas.openxmlformats.org/officeDocument/2006/relationships/image" Target="../media/image51.png"/><Relationship Id="rId1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4.xml"/><Relationship Id="rId7" Type="http://schemas.openxmlformats.org/officeDocument/2006/relationships/image" Target="../media/image66.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18.emf"/><Relationship Id="rId5" Type="http://schemas.openxmlformats.org/officeDocument/2006/relationships/image" Target="../media/image39.png"/><Relationship Id="rId10" Type="http://schemas.openxmlformats.org/officeDocument/2006/relationships/image" Target="../media/image69.png"/><Relationship Id="rId4" Type="http://schemas.openxmlformats.org/officeDocument/2006/relationships/image" Target="../media/image23.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5.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6.png"/><Relationship Id="rId5" Type="http://schemas.openxmlformats.org/officeDocument/2006/relationships/image" Target="../media/image18.emf"/><Relationship Id="rId4" Type="http://schemas.openxmlformats.org/officeDocument/2006/relationships/image" Target="../media/image39.png"/><Relationship Id="rId9" Type="http://schemas.openxmlformats.org/officeDocument/2006/relationships/image" Target="../media/image73.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6.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18.emf"/><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3.pn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5.emf"/><Relationship Id="rId5" Type="http://schemas.openxmlformats.org/officeDocument/2006/relationships/image" Target="../media/image57.png"/><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80.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79.png"/><Relationship Id="rId2" Type="http://schemas.openxmlformats.org/officeDocument/2006/relationships/notesSlide" Target="../notesSlides/notesSlide18.xml"/><Relationship Id="rId16" Type="http://schemas.openxmlformats.org/officeDocument/2006/relationships/image" Target="../media/image78.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70.png"/><Relationship Id="rId15" Type="http://schemas.microsoft.com/office/2007/relationships/hdphoto" Target="../media/hdphoto2.wdp"/><Relationship Id="rId10" Type="http://schemas.openxmlformats.org/officeDocument/2006/relationships/image" Target="../media/image18.emf"/><Relationship Id="rId4" Type="http://schemas.openxmlformats.org/officeDocument/2006/relationships/audio" Target="../media/audio2.wav"/><Relationship Id="rId9" Type="http://schemas.openxmlformats.org/officeDocument/2006/relationships/image" Target="../media/image23.png"/><Relationship Id="rId1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81.emf"/><Relationship Id="rId5" Type="http://schemas.openxmlformats.org/officeDocument/2006/relationships/image" Target="../media/image5.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11.xml"/><Relationship Id="rId7" Type="http://schemas.openxmlformats.org/officeDocument/2006/relationships/image" Target="../media/image8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4.emf"/><Relationship Id="rId7"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9.emf"/><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9.emf"/><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1.pn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30.png"/><Relationship Id="rId4" Type="http://schemas.openxmlformats.org/officeDocument/2006/relationships/image" Target="../media/image22.png"/><Relationship Id="rId9" Type="http://schemas.openxmlformats.org/officeDocument/2006/relationships/image" Target="../media/image26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8.emf"/><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8.emf"/><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8.emf"/><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199981"/>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497819" y="4195678"/>
            <a:ext cx="9608331"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1041765" y="1424708"/>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1041765" y="1424708"/>
                <a:ext cx="2047452" cy="1425968"/>
              </a:xfrm>
              <a:prstGeom prst="rect">
                <a:avLst/>
              </a:prstGeom>
              <a:blipFill>
                <a:blip r:embed="rId6"/>
                <a:stretch>
                  <a:fillRect b="-13248"/>
                </a:stretch>
              </a:blipFill>
            </p:spPr>
            <p:txBody>
              <a:bodyPr/>
              <a:lstStyle/>
              <a:p>
                <a:r>
                  <a:rPr lang="en-US">
                    <a:noFill/>
                  </a:rPr>
                  <a:t> </a:t>
                </a:r>
              </a:p>
            </p:txBody>
          </p:sp>
        </mc:Fallback>
      </mc:AlternateContent>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3467962" y="1634394"/>
            <a:ext cx="72571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Lấy</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nhất</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với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hai</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grpSp>
        <p:nvGrpSpPr>
          <p:cNvPr id="41" name="Group 72">
            <a:extLst>
              <a:ext uri="{FF2B5EF4-FFF2-40B4-BE49-F238E27FC236}">
                <a16:creationId xmlns:a16="http://schemas.microsoft.com/office/drawing/2014/main" id="{E312C336-31D0-47B7-8328-2F2223B1E8E5}"/>
              </a:ext>
            </a:extLst>
          </p:cNvPr>
          <p:cNvGrpSpPr>
            <a:grpSpLocks/>
          </p:cNvGrpSpPr>
          <p:nvPr/>
        </p:nvGrpSpPr>
        <p:grpSpPr bwMode="auto">
          <a:xfrm>
            <a:off x="536220" y="2832155"/>
            <a:ext cx="11492808" cy="1200151"/>
            <a:chOff x="384" y="1843"/>
            <a:chExt cx="5450" cy="756"/>
          </a:xfrm>
        </p:grpSpPr>
        <p:sp>
          <p:nvSpPr>
            <p:cNvPr id="42" name="Text Box 67">
              <a:extLst>
                <a:ext uri="{FF2B5EF4-FFF2-40B4-BE49-F238E27FC236}">
                  <a16:creationId xmlns:a16="http://schemas.microsoft.com/office/drawing/2014/main" id="{BBF13AC5-B97F-4686-AD54-6EE8C5AAFA3C}"/>
                </a:ext>
              </a:extLst>
            </p:cNvPr>
            <p:cNvSpPr txBox="1">
              <a:spLocks noChangeArrowheads="1"/>
            </p:cNvSpPr>
            <p:nvPr/>
          </p:nvSpPr>
          <p:spPr bwMode="auto">
            <a:xfrm>
              <a:off x="384" y="2016"/>
              <a:ext cx="91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Text Box 68">
              <a:extLst>
                <a:ext uri="{FF2B5EF4-FFF2-40B4-BE49-F238E27FC236}">
                  <a16:creationId xmlns:a16="http://schemas.microsoft.com/office/drawing/2014/main" id="{F1ED1FF1-CEAC-49FC-BE93-F6B74444480B}"/>
                </a:ext>
              </a:extLst>
            </p:cNvPr>
            <p:cNvSpPr txBox="1">
              <a:spLocks noChangeArrowheads="1"/>
            </p:cNvSpPr>
            <p:nvPr/>
          </p:nvSpPr>
          <p:spPr bwMode="auto">
            <a:xfrm>
              <a:off x="1226" y="1920"/>
              <a:ext cx="2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5</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2</a:t>
              </a:r>
            </a:p>
          </p:txBody>
        </p:sp>
        <p:sp>
          <p:nvSpPr>
            <p:cNvPr id="44" name="Text Box 69">
              <a:extLst>
                <a:ext uri="{FF2B5EF4-FFF2-40B4-BE49-F238E27FC236}">
                  <a16:creationId xmlns:a16="http://schemas.microsoft.com/office/drawing/2014/main" id="{042048AC-62C4-448C-A0E0-633813ED5E19}"/>
                </a:ext>
              </a:extLst>
            </p:cNvPr>
            <p:cNvSpPr txBox="1">
              <a:spLocks noChangeArrowheads="1"/>
            </p:cNvSpPr>
            <p:nvPr/>
          </p:nvSpPr>
          <p:spPr bwMode="auto">
            <a:xfrm>
              <a:off x="1407" y="1960"/>
              <a:ext cx="442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gọi</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đảo</a:t>
              </a:r>
              <a:r>
                <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srgbClr val="FF0066"/>
                  </a:solidFill>
                  <a:effectLst/>
                  <a:uLnTx/>
                  <a:uFillTx/>
                  <a:latin typeface="Cambria" panose="02040503050406030204" pitchFamily="18" charset="0"/>
                  <a:ea typeface="Cambria" panose="02040503050406030204" pitchFamily="18" charset="0"/>
                </a:rPr>
                <a:t>ngược</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endParaRPr kumimoji="0" lang="en-US" alt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5" name="Text Box 70">
              <a:extLst>
                <a:ext uri="{FF2B5EF4-FFF2-40B4-BE49-F238E27FC236}">
                  <a16:creationId xmlns:a16="http://schemas.microsoft.com/office/drawing/2014/main" id="{3C6EECA0-7732-4C35-8B46-B57D62428206}"/>
                </a:ext>
              </a:extLst>
            </p:cNvPr>
            <p:cNvSpPr txBox="1">
              <a:spLocks noChangeArrowheads="1"/>
            </p:cNvSpPr>
            <p:nvPr/>
          </p:nvSpPr>
          <p:spPr bwMode="auto">
            <a:xfrm>
              <a:off x="4848" y="1843"/>
              <a:ext cx="33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b="1" u="sng" dirty="0">
                  <a:solidFill>
                    <a:srgbClr val="FF0000"/>
                  </a:solidFill>
                  <a:latin typeface="Cambria" panose="02040503050406030204" pitchFamily="18" charset="0"/>
                  <a:ea typeface="Cambria" panose="02040503050406030204" pitchFamily="18" charset="0"/>
                </a:rPr>
                <a:t>2</a:t>
              </a:r>
              <a:r>
                <a:rPr kumimoji="0" lang="en-US" altLang="en-US"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lang="en-US" altLang="en-US" b="1" dirty="0">
                  <a:solidFill>
                    <a:srgbClr val="FF0000"/>
                  </a:solidFill>
                  <a:latin typeface="Cambria" panose="02040503050406030204" pitchFamily="18" charset="0"/>
                  <a:ea typeface="Cambria" panose="02040503050406030204" pitchFamily="18" charset="0"/>
                </a:rPr>
                <a:t>5</a:t>
              </a:r>
              <a:endParaRPr kumimoji="0" lang="en-US" alt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 name="TextBox 1">
            <a:extLst>
              <a:ext uri="{FF2B5EF4-FFF2-40B4-BE49-F238E27FC236}">
                <a16:creationId xmlns:a16="http://schemas.microsoft.com/office/drawing/2014/main" id="{AE69FE84-A823-4266-B605-82581CE97333}"/>
              </a:ext>
            </a:extLst>
          </p:cNvPr>
          <p:cNvSpPr txBox="1"/>
          <p:nvPr/>
        </p:nvSpPr>
        <p:spPr>
          <a:xfrm>
            <a:off x="3670698"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174240" y="426593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174240" y="426593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776708" y="4265938"/>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776708" y="4265938"/>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008171" y="4560095"/>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08171" y="4560095"/>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373434" y="459202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87697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𝒙</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876976" y="4265938"/>
                <a:ext cx="863654" cy="1439689"/>
              </a:xfrm>
              <a:prstGeom prst="rect">
                <a:avLst/>
              </a:prstGeom>
              <a:blipFill>
                <a:blip r:embed="rId10"/>
                <a:stretch>
                  <a:fillRect r="-92254"/>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53044" y="4620597"/>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8397165-F853-4985-AF11-7EE6B6C5E862}"/>
                  </a:ext>
                </a:extLst>
              </p:cNvPr>
              <p:cNvSpPr txBox="1"/>
              <p:nvPr/>
            </p:nvSpPr>
            <p:spPr>
              <a:xfrm>
                <a:off x="9056586" y="4265938"/>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xmlns="">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56586" y="4265938"/>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linds(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path" presetSubtype="0" accel="50000" decel="50000" fill="hold" grpId="1" nodeType="clickEffect">
                                  <p:stCondLst>
                                    <p:cond delay="0"/>
                                  </p:stCondLst>
                                  <p:childTnLst>
                                    <p:animMotion origin="layout" path="M -1.04167E-6 -4.07407E-6 L 0.06315 0.40857 " pathEditMode="relative" rAng="0" ptsTypes="AA">
                                      <p:cBhvr>
                                        <p:cTn id="29" dur="2000" fill="hold"/>
                                        <p:tgtEl>
                                          <p:spTgt spid="37"/>
                                        </p:tgtEl>
                                        <p:attrNameLst>
                                          <p:attrName>ppt_x</p:attrName>
                                          <p:attrName>ppt_y</p:attrName>
                                        </p:attrNameLst>
                                      </p:cBhvr>
                                      <p:rCtr x="3151" y="20417"/>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5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left)">
                                      <p:cBhvr>
                                        <p:cTn id="7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37" grpId="1"/>
      <p:bldP spid="40" grpId="0"/>
      <p:bldP spid="2" grpId="0"/>
      <p:bldP spid="47" grpId="0"/>
      <p:bldP spid="48" grpId="0"/>
      <p:bldP spid="49" grpId="0"/>
      <p:bldP spid="50" grpId="0"/>
      <p:bldP spid="51"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组合 5"/>
          <p:cNvGrpSpPr/>
          <p:nvPr/>
        </p:nvGrpSpPr>
        <p:grpSpPr>
          <a:xfrm>
            <a:off x="1521508" y="257308"/>
            <a:ext cx="3551555" cy="1078151"/>
            <a:chOff x="2638269" y="2965026"/>
            <a:chExt cx="3551555" cy="1078151"/>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rPr>
                <a:t>Bài </a:t>
              </a:r>
              <a:r>
                <a:rPr kumimoji="0" lang="en-US" altLang="zh-CN" sz="4400" b="1" i="0" u="none" strike="noStrike" kern="1200" cap="none" spc="0" normalizeH="0" baseline="0" noProof="0" dirty="0" err="1">
                  <a:ln>
                    <a:noFill/>
                  </a:ln>
                  <a:solidFill>
                    <a:prstClr val="white"/>
                  </a:solidFill>
                  <a:effectLst/>
                  <a:uLnTx/>
                  <a:uFillTx/>
                  <a:latin typeface="UTM Loko" panose="02040603050506020204" pitchFamily="18" charset="0"/>
                  <a:ea typeface="微软雅黑" panose="020B0503020204020204" pitchFamily="34" charset="-122"/>
                  <a:cs typeface="+mn-ea"/>
                  <a:sym typeface="+mn-lt"/>
                </a:rPr>
                <a:t>toán</a:t>
              </a:r>
              <a:endParaRPr kumimoji="0" lang="zh-CN" altLang="en-US" sz="4400" b="1" i="0" u="none" strike="noStrike" kern="1200" cap="none" spc="0" normalizeH="0" baseline="0" noProof="0" dirty="0">
                <a:ln>
                  <a:noFill/>
                </a:ln>
                <a:solidFill>
                  <a:prstClr val="white"/>
                </a:solidFill>
                <a:effectLst/>
                <a:uLnTx/>
                <a:uFillTx/>
                <a:latin typeface="UTM Loko" panose="02040603050506020204" pitchFamily="18" charset="0"/>
                <a:ea typeface="微软雅黑" panose="020B0503020204020204" pitchFamily="34" charset="-122"/>
                <a:cs typeface="+mn-ea"/>
                <a:sym typeface="+mn-lt"/>
              </a:endParaRPr>
            </a:p>
          </p:txBody>
        </p:sp>
        <p:sp>
          <p:nvSpPr>
            <p:cNvPr id="8" name="矩形 7"/>
            <p:cNvSpPr/>
            <p:nvPr/>
          </p:nvSpPr>
          <p:spPr>
            <a:xfrm>
              <a:off x="2638269" y="3073040"/>
              <a:ext cx="2952906" cy="97013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Flamenco" panose="02040603050506020204" pitchFamily="18" charset="0"/>
                <a:ea typeface="微软雅黑" panose="020B0503020204020204" pitchFamily="34" charset="-122"/>
                <a:cs typeface="+mn-cs"/>
                <a:sym typeface="微软雅黑" panose="020B0503020204020204" charset="-122"/>
              </a:endParaRPr>
            </a:p>
          </p:txBody>
        </p:sp>
      </p:grpSp>
      <p:sp>
        <p:nvSpPr>
          <p:cNvPr id="10" name="椭圆 9"/>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1" name="图片 16">
            <a:extLst>
              <a:ext uri="{FF2B5EF4-FFF2-40B4-BE49-F238E27FC236}">
                <a16:creationId xmlns:a16="http://schemas.microsoft.com/office/drawing/2014/main" id="{400BB031-C04D-4A04-852A-D50D2E4776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655300" y="200603"/>
            <a:ext cx="739695" cy="873291"/>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5">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𝒙</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56338"/>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981015" y="4009832"/>
            <a:ext cx="10387569"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967828" y="4129544"/>
            <a:ext cx="10413942"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đảo ngược 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6">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EE86121-1315-40CB-88B1-A1E230CE0FB3}"/>
                  </a:ext>
                </a:extLst>
              </p:cNvPr>
              <p:cNvSpPr txBox="1"/>
              <p:nvPr/>
            </p:nvSpPr>
            <p:spPr>
              <a:xfrm>
                <a:off x="3812498" y="1740926"/>
                <a:ext cx="1901389" cy="1543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0" name="TextBox 69">
                <a:extLst>
                  <a:ext uri="{FF2B5EF4-FFF2-40B4-BE49-F238E27FC236}">
                    <a16:creationId xmlns:a16="http://schemas.microsoft.com/office/drawing/2014/main" id="{6EE86121-1315-40CB-88B1-A1E230CE0FB3}"/>
                  </a:ext>
                </a:extLst>
              </p:cNvPr>
              <p:cNvSpPr txBox="1">
                <a:spLocks noRot="1" noChangeAspect="1" noMove="1" noResize="1" noEditPoints="1" noAdjustHandles="1" noChangeArrowheads="1" noChangeShapeType="1" noTextEdit="1"/>
              </p:cNvSpPr>
              <p:nvPr/>
            </p:nvSpPr>
            <p:spPr>
              <a:xfrm>
                <a:off x="3812498" y="1740926"/>
                <a:ext cx="1901389" cy="1543756"/>
              </a:xfrm>
              <a:prstGeom prst="rect">
                <a:avLst/>
              </a:prstGeom>
              <a:blipFill>
                <a:blip r:embed="rId14"/>
                <a:stretch>
                  <a:fillRect/>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0E24D36C-7BE6-49A9-B2E3-A16343AD8937}"/>
              </a:ext>
            </a:extLst>
          </p:cNvPr>
          <p:cNvSpPr/>
          <p:nvPr/>
        </p:nvSpPr>
        <p:spPr>
          <a:xfrm>
            <a:off x="5444691" y="234243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16ED5746-2609-4C78-8E78-FE85E51302C8}"/>
                  </a:ext>
                </a:extLst>
              </p:cNvPr>
              <p:cNvSpPr txBox="1"/>
              <p:nvPr/>
            </p:nvSpPr>
            <p:spPr>
              <a:xfrm>
                <a:off x="6320953" y="1760114"/>
                <a:ext cx="1901389" cy="1479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6320953" y="1760114"/>
                <a:ext cx="1901389" cy="1479123"/>
              </a:xfrm>
              <a:prstGeom prst="rect">
                <a:avLst/>
              </a:prstGeom>
              <a:blipFill>
                <a:blip r:embed="rId15"/>
                <a:stretch>
                  <a:fillRect/>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03E511-EB28-21C7-D374-3FA17F41B6ED}"/>
                  </a:ext>
                </a:extLst>
              </p:cNvPr>
              <p:cNvSpPr txBox="1"/>
              <p:nvPr/>
            </p:nvSpPr>
            <p:spPr>
              <a:xfrm>
                <a:off x="3831548" y="3207776"/>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5703E511-EB28-21C7-D374-3FA17F41B6ED}"/>
                  </a:ext>
                </a:extLst>
              </p:cNvPr>
              <p:cNvSpPr txBox="1">
                <a:spLocks noRot="1" noChangeAspect="1" noMove="1" noResize="1" noEditPoints="1" noAdjustHandles="1" noChangeArrowheads="1" noChangeShapeType="1" noTextEdit="1"/>
              </p:cNvSpPr>
              <p:nvPr/>
            </p:nvSpPr>
            <p:spPr>
              <a:xfrm>
                <a:off x="3831548" y="3207776"/>
                <a:ext cx="1901389" cy="1483932"/>
              </a:xfrm>
              <a:prstGeom prst="rect">
                <a:avLst/>
              </a:prstGeom>
              <a:blipFill>
                <a:blip r:embed="rId16"/>
                <a:stretch>
                  <a:fillRect/>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CA829310-11DC-7442-03D3-81699DDF266E}"/>
              </a:ext>
            </a:extLst>
          </p:cNvPr>
          <p:cNvSpPr/>
          <p:nvPr/>
        </p:nvSpPr>
        <p:spPr>
          <a:xfrm>
            <a:off x="5463741" y="3809287"/>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A47914-0EAA-D13A-E15C-6AE185181294}"/>
                  </a:ext>
                </a:extLst>
              </p:cNvPr>
              <p:cNvSpPr txBox="1"/>
              <p:nvPr/>
            </p:nvSpPr>
            <p:spPr>
              <a:xfrm>
                <a:off x="6340003" y="3226964"/>
                <a:ext cx="1901389" cy="1481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6340003" y="3226964"/>
                <a:ext cx="1901389" cy="148123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810E7E-7807-10BC-35CA-934D57F1F808}"/>
                  </a:ext>
                </a:extLst>
              </p:cNvPr>
              <p:cNvSpPr txBox="1"/>
              <p:nvPr/>
            </p:nvSpPr>
            <p:spPr>
              <a:xfrm>
                <a:off x="3841073" y="4817501"/>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den>
                      </m:f>
                    </m:oMath>
                  </m:oMathPara>
                </a14:m>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8810E7E-7807-10BC-35CA-934D57F1F808}"/>
                  </a:ext>
                </a:extLst>
              </p:cNvPr>
              <p:cNvSpPr txBox="1">
                <a:spLocks noRot="1" noChangeAspect="1" noMove="1" noResize="1" noEditPoints="1" noAdjustHandles="1" noChangeArrowheads="1" noChangeShapeType="1" noTextEdit="1"/>
              </p:cNvSpPr>
              <p:nvPr/>
            </p:nvSpPr>
            <p:spPr>
              <a:xfrm>
                <a:off x="3841073" y="4817501"/>
                <a:ext cx="1901389" cy="1483932"/>
              </a:xfrm>
              <a:prstGeom prst="rect">
                <a:avLst/>
              </a:prstGeom>
              <a:blipFill>
                <a:blip r:embed="rId18"/>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796ADB89-259B-C14E-50D1-82AE6D2E1CAD}"/>
              </a:ext>
            </a:extLst>
          </p:cNvPr>
          <p:cNvSpPr/>
          <p:nvPr/>
        </p:nvSpPr>
        <p:spPr>
          <a:xfrm>
            <a:off x="5473266" y="5419012"/>
            <a:ext cx="1241859" cy="534113"/>
          </a:xfrm>
          <a:prstGeom prst="rightArrow">
            <a:avLst>
              <a:gd name="adj1" fmla="val 53497"/>
              <a:gd name="adj2" fmla="val 57869"/>
            </a:avLst>
          </a:prstGeom>
          <a:solidFill>
            <a:srgbClr val="FFC000"/>
          </a:solidFill>
          <a:ln w="76200">
            <a:solidFill>
              <a:srgbClr val="027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C01E00-C544-2A03-A38F-79897CBF0278}"/>
                  </a:ext>
                </a:extLst>
              </p:cNvPr>
              <p:cNvSpPr txBox="1"/>
              <p:nvPr/>
            </p:nvSpPr>
            <p:spPr>
              <a:xfrm>
                <a:off x="6349528" y="4836689"/>
                <a:ext cx="1901389" cy="148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8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8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m:oMathPara>
                </a14:m>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349528" y="4836689"/>
                <a:ext cx="1901389" cy="1483932"/>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 grpId="0" animBg="1"/>
      <p:bldP spid="71" grpId="0"/>
      <p:bldP spid="3" grpId="0"/>
      <p:bldP spid="4" grpId="0" animBg="1"/>
      <p:bldP spid="5" grpId="0"/>
      <p:bldP spid="6" grpId="0"/>
      <p:bldP spid="7"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DE51EB-19CE-BE03-D962-A1F4FCC67758}"/>
                  </a:ext>
                </a:extLst>
              </p:cNvPr>
              <p:cNvSpPr txBox="1"/>
              <p:nvPr/>
            </p:nvSpPr>
            <p:spPr>
              <a:xfrm>
                <a:off x="1600200" y="1924050"/>
                <a:ext cx="9820275" cy="1152495"/>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600200" y="1924050"/>
                <a:ext cx="9820275" cy="1152495"/>
              </a:xfrm>
              <a:prstGeom prst="rect">
                <a:avLst/>
              </a:prstGeom>
              <a:blipFill>
                <a:blip r:embed="rId7"/>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4EAAF9D-A01A-93E9-2FD4-3E18F4A87272}"/>
                  </a:ext>
                </a:extLst>
              </p:cNvPr>
              <p:cNvSpPr txBox="1"/>
              <p:nvPr/>
            </p:nvSpPr>
            <p:spPr>
              <a:xfrm>
                <a:off x="1133475" y="3267075"/>
                <a:ext cx="2733675" cy="2007409"/>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m:oMathPara>
                </a14:m>
                <a:endParaRPr lang="en-US" sz="3600" dirty="0">
                  <a:solidFill>
                    <a:srgbClr val="FF0000"/>
                  </a:solidFill>
                </a:endParaRPr>
              </a:p>
            </p:txBody>
          </p:sp>
        </mc:Choice>
        <mc:Fallback xmlns="">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1133475" y="3267075"/>
                <a:ext cx="2733675" cy="2007409"/>
              </a:xfrm>
              <a:prstGeom prst="rect">
                <a:avLst/>
              </a:prstGeom>
              <a:blipFill>
                <a:blip r:embed="rId8"/>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39C44F-D99A-FE86-8382-BBAE15C5AA19}"/>
                  </a:ext>
                </a:extLst>
              </p:cNvPr>
              <p:cNvSpPr txBox="1"/>
              <p:nvPr/>
            </p:nvSpPr>
            <p:spPr>
              <a:xfrm>
                <a:off x="5124450" y="31623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5124450" y="3162300"/>
                <a:ext cx="2733675" cy="2058962"/>
              </a:xfrm>
              <a:prstGeom prst="rect">
                <a:avLst/>
              </a:prstGeom>
              <a:blipFill>
                <a:blip r:embed="rId9"/>
                <a:stretch>
                  <a:fillRect l="-8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A34EE52-D049-5136-4855-9F43D4E0440B}"/>
                  </a:ext>
                </a:extLst>
              </p:cNvPr>
              <p:cNvSpPr txBox="1"/>
              <p:nvPr/>
            </p:nvSpPr>
            <p:spPr>
              <a:xfrm>
                <a:off x="8763000" y="3086100"/>
                <a:ext cx="2733675" cy="2058962"/>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8763000" y="3086100"/>
                <a:ext cx="2733675" cy="2058962"/>
              </a:xfrm>
              <a:prstGeom prst="rect">
                <a:avLst/>
              </a:prstGeom>
              <a:blipFill>
                <a:blip r:embed="rId10"/>
                <a:stretch>
                  <a:fillRect l="-8036"/>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up)">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up)">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up)">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wipe(up)">
                                      <p:cBhvr>
                                        <p:cTn id="3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lum contrast="20000"/>
          </a:blip>
          <a:stretch>
            <a:fillRect/>
          </a:stretch>
        </p:blipFill>
        <p:spPr>
          <a:xfrm>
            <a:off x="133592" y="401031"/>
            <a:ext cx="3115194" cy="2406588"/>
          </a:xfrm>
          <a:prstGeom prst="rect">
            <a:avLst/>
          </a:prstGeom>
          <a:effectLst>
            <a:outerShdw blurRad="63500" sx="102000" sy="102000" algn="ctr" rotWithShape="0">
              <a:prstClr val="black">
                <a:alpha val="40000"/>
              </a:prstClr>
            </a:outerShdw>
          </a:effectLst>
        </p:spPr>
      </p:pic>
      <p:grpSp>
        <p:nvGrpSpPr>
          <p:cNvPr id="59" name="组合 58"/>
          <p:cNvGrpSpPr/>
          <p:nvPr/>
        </p:nvGrpSpPr>
        <p:grpSpPr>
          <a:xfrm>
            <a:off x="3193724" y="116619"/>
            <a:ext cx="8998277" cy="2991255"/>
            <a:chOff x="-118244" y="612700"/>
            <a:chExt cx="16216505" cy="5622216"/>
          </a:xfrm>
        </p:grpSpPr>
        <p:sp>
          <p:nvSpPr>
            <p:cNvPr id="10" name="椭圆 9"/>
            <p:cNvSpPr/>
            <p:nvPr/>
          </p:nvSpPr>
          <p:spPr>
            <a:xfrm>
              <a:off x="1083107" y="612700"/>
              <a:ext cx="2192391" cy="2234353"/>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7" y="612700"/>
              <a:ext cx="1652458" cy="1863630"/>
            </a:xfrm>
            <a:custGeom>
              <a:avLst/>
              <a:gdLst>
                <a:gd name="connsiteX0" fmla="*/ 0 w 2506924"/>
                <a:gd name="connsiteY0" fmla="*/ 0 h 2015322"/>
                <a:gd name="connsiteX1" fmla="*/ 2506924 w 2506924"/>
                <a:gd name="connsiteY1" fmla="*/ 0 h 2015322"/>
                <a:gd name="connsiteX2" fmla="*/ 2506924 w 2506924"/>
                <a:gd name="connsiteY2" fmla="*/ 1647633 h 2015322"/>
                <a:gd name="connsiteX3" fmla="*/ 0 w 2506924"/>
                <a:gd name="connsiteY3" fmla="*/ 2015322 h 2015322"/>
              </a:gdLst>
              <a:ahLst/>
              <a:cxnLst>
                <a:cxn ang="0">
                  <a:pos x="connsiteX0" y="connsiteY0"/>
                </a:cxn>
                <a:cxn ang="0">
                  <a:pos x="connsiteX1" y="connsiteY1"/>
                </a:cxn>
                <a:cxn ang="0">
                  <a:pos x="connsiteX2" y="connsiteY2"/>
                </a:cxn>
                <a:cxn ang="0">
                  <a:pos x="connsiteX3" y="connsiteY3"/>
                </a:cxn>
              </a:cxnLst>
              <a:rect l="l" t="t" r="r" b="b"/>
              <a:pathLst>
                <a:path w="2506924" h="2015322">
                  <a:moveTo>
                    <a:pt x="0" y="0"/>
                  </a:moveTo>
                  <a:lnTo>
                    <a:pt x="2506924" y="0"/>
                  </a:lnTo>
                  <a:lnTo>
                    <a:pt x="2506924" y="1647633"/>
                  </a:lnTo>
                  <a:lnTo>
                    <a:pt x="0" y="2015322"/>
                  </a:lnTo>
                  <a:close/>
                </a:path>
              </a:pathLst>
            </a:custGeom>
            <a:effectLst>
              <a:outerShdw blurRad="63500" sx="102000" sy="102000" algn="ctr" rotWithShape="0">
                <a:prstClr val="black">
                  <a:alpha val="40000"/>
                </a:prstClr>
              </a:outerShdw>
            </a:effectLst>
          </p:spPr>
        </p:pic>
        <p:sp>
          <p:nvSpPr>
            <p:cNvPr id="11" name="文本框 10"/>
            <p:cNvSpPr txBox="1"/>
            <p:nvPr/>
          </p:nvSpPr>
          <p:spPr>
            <a:xfrm>
              <a:off x="-118244" y="845909"/>
              <a:ext cx="1167693" cy="179699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rPr>
                <a:t>1</a:t>
              </a:r>
              <a:endParaRPr kumimoji="0" lang="zh-CN" altLang="en-US" sz="6000" b="0" i="1" u="none" strike="noStrike" kern="1200" cap="none" spc="0" normalizeH="0" baseline="0" noProof="0" dirty="0">
                <a:ln w="0">
                  <a:noFill/>
                </a:ln>
                <a:solidFill>
                  <a:srgbClr val="AA5C3F"/>
                </a:solidFill>
                <a:effectLst/>
                <a:uLnTx/>
                <a:uFillTx/>
                <a:latin typeface="#9Slide07 SVNErika Ormig" panose="020B0609050302020204" pitchFamily="49" charset="0"/>
                <a:ea typeface="微软雅黑" panose="020B0503020204020204" pitchFamily="34" charset="-122"/>
                <a:cs typeface="+mn-cs"/>
              </a:endParaRPr>
            </a:p>
          </p:txBody>
        </p:sp>
        <p:sp>
          <p:nvSpPr>
            <p:cNvPr id="53" name="圆角矩形 52"/>
            <p:cNvSpPr/>
            <p:nvPr/>
          </p:nvSpPr>
          <p:spPr>
            <a:xfrm>
              <a:off x="2914962" y="984300"/>
              <a:ext cx="13183299" cy="525061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 name="文本框 4"/>
            <p:cNvSpPr txBox="1"/>
            <p:nvPr/>
          </p:nvSpPr>
          <p:spPr>
            <a:xfrm>
              <a:off x="149234" y="2682035"/>
              <a:ext cx="4289939" cy="1099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grpSp>
        <p:nvGrpSpPr>
          <p:cNvPr id="62" name="组合 61"/>
          <p:cNvGrpSpPr/>
          <p:nvPr/>
        </p:nvGrpSpPr>
        <p:grpSpPr>
          <a:xfrm>
            <a:off x="3461579" y="3642690"/>
            <a:ext cx="8883018" cy="2857273"/>
            <a:chOff x="7124642" y="-288737"/>
            <a:chExt cx="8883018" cy="2857273"/>
          </a:xfrm>
        </p:grpSpPr>
        <p:sp>
          <p:nvSpPr>
            <p:cNvPr id="20" name="椭圆 19"/>
            <p:cNvSpPr/>
            <p:nvPr/>
          </p:nvSpPr>
          <p:spPr>
            <a:xfrm>
              <a:off x="7790459" y="-237455"/>
              <a:ext cx="1286162" cy="1187512"/>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pic>
          <p:nvPicPr>
            <p:cNvPr id="34" name="图片 33"/>
            <p:cNvPicPr>
              <a:picLocks noChangeAspect="1"/>
            </p:cNvPicPr>
            <p:nvPr/>
          </p:nvPicPr>
          <p:blipFill rotWithShape="1">
            <a:blip r:embed="rId5" cstate="print">
              <a:extLst>
                <a:ext uri="{28A0092B-C50C-407E-A947-70E740481C1C}">
                  <a14:useLocalDpi xmlns:a14="http://schemas.microsoft.com/office/drawing/2010/main" val="0"/>
                </a:ext>
              </a:extLst>
            </a:blip>
            <a:srcRect b="-65497"/>
            <a:stretch/>
          </p:blipFill>
          <p:spPr>
            <a:xfrm rot="497207" flipH="1">
              <a:off x="7672603" y="-255274"/>
              <a:ext cx="1256607" cy="2059788"/>
            </a:xfrm>
            <a:custGeom>
              <a:avLst/>
              <a:gdLst>
                <a:gd name="connsiteX0" fmla="*/ 4576382 w 4576382"/>
                <a:gd name="connsiteY0" fmla="*/ 0 h 4358199"/>
                <a:gd name="connsiteX1" fmla="*/ 4576382 w 4576382"/>
                <a:gd name="connsiteY1" fmla="*/ 4358199 h 4358199"/>
                <a:gd name="connsiteX2" fmla="*/ 4157235 w 4576382"/>
                <a:gd name="connsiteY2" fmla="*/ 4358199 h 4358199"/>
                <a:gd name="connsiteX3" fmla="*/ 4473927 w 4576382"/>
                <a:gd name="connsiteY3" fmla="*/ 2183841 h 4358199"/>
                <a:gd name="connsiteX4" fmla="*/ 0 w 4576382"/>
                <a:gd name="connsiteY4" fmla="*/ 1532220 h 4358199"/>
                <a:gd name="connsiteX5" fmla="*/ 0 w 4576382"/>
                <a:gd name="connsiteY5" fmla="*/ 0 h 435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6382" h="4358199">
                  <a:moveTo>
                    <a:pt x="4576382" y="0"/>
                  </a:moveTo>
                  <a:lnTo>
                    <a:pt x="4576382" y="4358199"/>
                  </a:lnTo>
                  <a:lnTo>
                    <a:pt x="4157235" y="4358199"/>
                  </a:lnTo>
                  <a:lnTo>
                    <a:pt x="4473927" y="2183841"/>
                  </a:lnTo>
                  <a:lnTo>
                    <a:pt x="0" y="1532220"/>
                  </a:lnTo>
                  <a:lnTo>
                    <a:pt x="0" y="0"/>
                  </a:lnTo>
                  <a:close/>
                </a:path>
              </a:pathLst>
            </a:custGeom>
            <a:effectLst>
              <a:outerShdw blurRad="63500" sx="102000" sy="102000" algn="ctr" rotWithShape="0">
                <a:prstClr val="black">
                  <a:alpha val="40000"/>
                </a:prstClr>
              </a:outerShdw>
            </a:effectLst>
          </p:spPr>
        </p:pic>
        <p:sp>
          <p:nvSpPr>
            <p:cNvPr id="23" name="文本框 22"/>
            <p:cNvSpPr txBox="1"/>
            <p:nvPr/>
          </p:nvSpPr>
          <p:spPr>
            <a:xfrm>
              <a:off x="7124642" y="-288737"/>
              <a:ext cx="647934" cy="1015663"/>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rPr>
                <a:t>2</a:t>
              </a:r>
              <a:endParaRPr kumimoji="0" lang="zh-CN" altLang="en-US" sz="6000" b="0" i="1" u="none" strike="noStrike" kern="1200" cap="none" spc="0" normalizeH="0" baseline="0" noProof="0" dirty="0">
                <a:ln w="0">
                  <a:noFill/>
                </a:ln>
                <a:solidFill>
                  <a:srgbClr val="000000"/>
                </a:solidFill>
                <a:effectLst/>
                <a:uLnTx/>
                <a:uFillTx/>
                <a:latin typeface="#9Slide07 SVNErika Ormig" panose="020B0609050302020204" pitchFamily="49" charset="0"/>
                <a:ea typeface="微软雅黑" panose="020B0503020204020204" pitchFamily="34" charset="-122"/>
                <a:cs typeface="+mn-cs"/>
              </a:endParaRPr>
            </a:p>
          </p:txBody>
        </p:sp>
        <p:sp>
          <p:nvSpPr>
            <p:cNvPr id="54" name="圆角矩形 52"/>
            <p:cNvSpPr/>
            <p:nvPr/>
          </p:nvSpPr>
          <p:spPr>
            <a:xfrm>
              <a:off x="8673213" y="583830"/>
              <a:ext cx="7334447" cy="1984706"/>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9Slide07 SVNErika Ormig" panose="020B0609050302020204" pitchFamily="49" charset="0"/>
                <a:ea typeface="宋体" panose="02010600030101010101" pitchFamily="2" charset="-122"/>
                <a:cs typeface="+mn-cs"/>
              </a:endParaRPr>
            </a:p>
          </p:txBody>
        </p:sp>
        <p:sp>
          <p:nvSpPr>
            <p:cNvPr id="55" name="文本框 54"/>
            <p:cNvSpPr txBox="1"/>
            <p:nvPr/>
          </p:nvSpPr>
          <p:spPr>
            <a:xfrm>
              <a:off x="7267277" y="849513"/>
              <a:ext cx="184731" cy="58477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0">
                  <a:noFill/>
                </a:ln>
                <a:solidFill>
                  <a:prstClr val="white"/>
                </a:solidFill>
                <a:effectLst/>
                <a:uLnTx/>
                <a:uFillTx/>
                <a:latin typeface="#9Slide07 SVNErika Ormig" panose="020B0609050302020204" pitchFamily="49" charset="0"/>
                <a:ea typeface="微软雅黑" panose="020B0503020204020204" pitchFamily="34" charset="-122"/>
                <a:cs typeface="+mn-cs"/>
              </a:endParaRPr>
            </a:p>
          </p:txBody>
        </p:sp>
      </p:grpSp>
      <p:sp>
        <p:nvSpPr>
          <p:cNvPr id="35" name="TextBox 34">
            <a:extLst>
              <a:ext uri="{FF2B5EF4-FFF2-40B4-BE49-F238E27FC236}">
                <a16:creationId xmlns:a16="http://schemas.microsoft.com/office/drawing/2014/main" id="{9C8C230C-0975-4A2D-AFA8-17AA2B4784F2}"/>
              </a:ext>
            </a:extLst>
          </p:cNvPr>
          <p:cNvSpPr txBox="1"/>
          <p:nvPr/>
        </p:nvSpPr>
        <p:spPr>
          <a:xfrm>
            <a:off x="5353050" y="1024933"/>
            <a:ext cx="6601823" cy="1815882"/>
          </a:xfrm>
          <a:prstGeom prst="rect">
            <a:avLst/>
          </a:prstGeom>
          <a:noFill/>
        </p:spPr>
        <p:txBody>
          <a:bodyPr wrap="square">
            <a:spAutoFit/>
          </a:bodyPr>
          <a:lstStyle/>
          <a:p>
            <a:pPr lvl="0"/>
            <a:r>
              <a:rPr lang="vi-VN" sz="2800" dirty="0">
                <a:solidFill>
                  <a:prstClr val="white"/>
                </a:solidFill>
                <a:latin typeface="Cambria" panose="02040503050406030204" pitchFamily="18" charset="0"/>
                <a:ea typeface="Cambria" panose="02040503050406030204" pitchFamily="18" charset="0"/>
              </a:rPr>
              <a:t>Thực hiện được phép chia phân số bao gồm: phép chia phân số với phân số, chia với số tự nhiên cho phân số và phép chia phân số cho số tự nhiên.</a:t>
            </a:r>
            <a:endPar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EAF518F4-C31C-4A59-B2B8-E738F261349C}"/>
              </a:ext>
            </a:extLst>
          </p:cNvPr>
          <p:cNvSpPr txBox="1"/>
          <p:nvPr/>
        </p:nvSpPr>
        <p:spPr>
          <a:xfrm>
            <a:off x="5800725" y="5029657"/>
            <a:ext cx="6391275" cy="1077218"/>
          </a:xfrm>
          <a:prstGeom prst="rect">
            <a:avLst/>
          </a:prstGeom>
          <a:noFill/>
        </p:spPr>
        <p:txBody>
          <a:bodyPr wrap="square">
            <a:spAutoFit/>
          </a:bodyPr>
          <a:lstStyle/>
          <a:p>
            <a:pPr lvl="0"/>
            <a:r>
              <a:rPr lang="vi-VN" sz="3200" dirty="0">
                <a:solidFill>
                  <a:srgbClr val="FF0000"/>
                </a:solidFill>
                <a:latin typeface="Cambria" panose="02040503050406030204" pitchFamily="18" charset="0"/>
                <a:ea typeface="Cambria" panose="02040503050406030204" pitchFamily="18" charset="0"/>
              </a:rPr>
              <a:t>Giải được một số bài toán thực tế liên quan đến phép chia phân số.</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1" name="图片 13">
            <a:extLst>
              <a:ext uri="{FF2B5EF4-FFF2-40B4-BE49-F238E27FC236}">
                <a16:creationId xmlns:a16="http://schemas.microsoft.com/office/drawing/2014/main" id="{899C44EB-8470-4078-B6E9-4A52EB1FDB9A}"/>
              </a:ext>
            </a:extLst>
          </p:cNvPr>
          <p:cNvPicPr>
            <a:picLocks noChangeAspect="1"/>
          </p:cNvPicPr>
          <p:nvPr/>
        </p:nvPicPr>
        <p:blipFill>
          <a:blip r:embed="rId6">
            <a:lum contrast="20000"/>
          </a:blip>
          <a:stretch>
            <a:fillRect/>
          </a:stretch>
        </p:blipFill>
        <p:spPr>
          <a:xfrm rot="900000">
            <a:off x="-1324948" y="3234907"/>
            <a:ext cx="4226672" cy="4889019"/>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CBE91797-044B-08A1-3467-BB231C74DF2A}"/>
              </a:ext>
            </a:extLst>
          </p:cNvPr>
          <p:cNvPicPr>
            <a:picLocks noChangeAspect="1"/>
          </p:cNvPicPr>
          <p:nvPr/>
        </p:nvPicPr>
        <p:blipFill>
          <a:blip r:embed="rId7"/>
          <a:stretch>
            <a:fillRect/>
          </a:stretch>
        </p:blipFill>
        <p:spPr>
          <a:xfrm>
            <a:off x="129409" y="523776"/>
            <a:ext cx="3017782" cy="228619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20000">
                                          <p:cBhvr additive="base">
                                            <p:cTn id="7" dur="750" fill="hold"/>
                                            <p:tgtEl>
                                              <p:spTgt spid="41"/>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anim calcmode="lin" valueType="num">
                                          <p:cBhvr>
                                            <p:cTn id="17" dur="1000" fill="hold"/>
                                            <p:tgtEl>
                                              <p:spTgt spid="59"/>
                                            </p:tgtEl>
                                            <p:attrNameLst>
                                              <p:attrName>ppt_x</p:attrName>
                                            </p:attrNameLst>
                                          </p:cBhvr>
                                          <p:tavLst>
                                            <p:tav tm="0">
                                              <p:val>
                                                <p:strVal val="#ppt_x"/>
                                              </p:val>
                                            </p:tav>
                                            <p:tav tm="100000">
                                              <p:val>
                                                <p:strVal val="#ppt_x"/>
                                              </p:val>
                                            </p:tav>
                                          </p:tavLst>
                                        </p:anim>
                                        <p:anim calcmode="lin" valueType="num">
                                          <p:cBhvr>
                                            <p:cTn id="18" dur="1000" fill="hold"/>
                                            <p:tgtEl>
                                              <p:spTgt spid="5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1000"/>
                                            <p:tgtEl>
                                              <p:spTgt spid="62"/>
                                            </p:tgtEl>
                                          </p:cBhvr>
                                        </p:animEffect>
                                        <p:anim calcmode="lin" valueType="num">
                                          <p:cBhvr>
                                            <p:cTn id="29" dur="1000" fill="hold"/>
                                            <p:tgtEl>
                                              <p:spTgt spid="62"/>
                                            </p:tgtEl>
                                            <p:attrNameLst>
                                              <p:attrName>ppt_x</p:attrName>
                                            </p:attrNameLst>
                                          </p:cBhvr>
                                          <p:tavLst>
                                            <p:tav tm="0">
                                              <p:val>
                                                <p:strVal val="#ppt_x"/>
                                              </p:val>
                                            </p:tav>
                                            <p:tav tm="100000">
                                              <p:val>
                                                <p:strVal val="#ppt_x"/>
                                              </p:val>
                                            </p:tav>
                                          </p:tavLst>
                                        </p:anim>
                                        <p:anim calcmode="lin" valueType="num">
                                          <p:cBhvr>
                                            <p:cTn id="30" dur="1000" fill="hold"/>
                                            <p:tgtEl>
                                              <p:spTgt spid="6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545209" y="2368254"/>
            <a:ext cx="4623468" cy="3724202"/>
          </a:xfrm>
          <a:prstGeom prst="wedgeRoundRectCallout">
            <a:avLst>
              <a:gd name="adj1" fmla="val -30410"/>
              <a:gd name="adj2" fmla="val -59514"/>
              <a:gd name="adj3" fmla="val 16667"/>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3" name="圆角矩形标注 22"/>
          <p:cNvSpPr/>
          <p:nvPr/>
        </p:nvSpPr>
        <p:spPr>
          <a:xfrm rot="10800000">
            <a:off x="7263423" y="2168179"/>
            <a:ext cx="4661875" cy="2985479"/>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5515" y="2192945"/>
            <a:ext cx="2507644" cy="4585883"/>
          </a:xfrm>
          <a:prstGeom prst="rect">
            <a:avLst/>
          </a:prstGeom>
        </p:spPr>
      </p:pic>
      <mc:AlternateContent xmlns:mc="http://schemas.openxmlformats.org/markup-compatibility/2006" xmlns:a14="http://schemas.microsoft.com/office/drawing/2010/main">
        <mc:Choice Requires="a14">
          <p:sp>
            <p:nvSpPr>
              <p:cNvPr id="25" name="文本框 24"/>
              <p:cNvSpPr txBox="1"/>
              <p:nvPr/>
            </p:nvSpPr>
            <p:spPr>
              <a:xfrm>
                <a:off x="632405" y="2469960"/>
                <a:ext cx="4813516" cy="35296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Hình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ABCD có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diện</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tích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𝟕</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𝟏𝟗</m:t>
                        </m:r>
                      </m:den>
                    </m:f>
                  </m:oMath>
                </a14:m>
                <a:r>
                  <a:rPr kumimoji="0" lang="en-US" alt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r>
                  <a:rPr kumimoji="0" lang="en-US" altLang="en-US" sz="3600" b="1" i="0" u="none" strike="noStrike" kern="1200" cap="none" spc="0" normalizeH="0" baseline="30000" noProof="0" dirty="0">
                    <a:ln>
                      <a:noFill/>
                    </a:ln>
                    <a:solidFill>
                      <a:schemeClr val="bg1"/>
                    </a:solidFill>
                    <a:effectLst/>
                    <a:uLnTx/>
                    <a:uFillTx/>
                    <a:latin typeface="Cambria" panose="02040503050406030204" pitchFamily="18" charset="0"/>
                    <a:ea typeface="Cambria" panose="02040503050406030204" pitchFamily="18" charset="0"/>
                  </a:rPr>
                  <a:t>2</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rộng</a:t>
                </a:r>
                <a:r>
                  <a:rPr kumimoji="0" lang="en-US" altLang="en-US"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là </a:t>
                </a:r>
                <a14:m>
                  <m:oMath xmlns:m="http://schemas.openxmlformats.org/officeDocument/2006/math">
                    <m:f>
                      <m:fPr>
                        <m:ctrlP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alt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alt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m.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đó</a:t>
                </a:r>
                <a:r>
                  <a:rPr kumimoji="0" lang="en-US" alt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mc:Choice>
        <mc:Fallback xmlns="">
          <p:sp>
            <p:nvSpPr>
              <p:cNvPr id="25" name="文本框 24"/>
              <p:cNvSpPr txBox="1">
                <a:spLocks noRot="1" noChangeAspect="1" noMove="1" noResize="1" noEditPoints="1" noAdjustHandles="1" noChangeArrowheads="1" noChangeShapeType="1" noTextEdit="1"/>
              </p:cNvSpPr>
              <p:nvPr/>
            </p:nvSpPr>
            <p:spPr>
              <a:xfrm>
                <a:off x="632405" y="2469960"/>
                <a:ext cx="4813516" cy="3529621"/>
              </a:xfrm>
              <a:prstGeom prst="rect">
                <a:avLst/>
              </a:prstGeom>
              <a:blipFill>
                <a:blip r:embed="rId5"/>
                <a:stretch>
                  <a:fillRect l="-3929" t="-2591" b="-5527"/>
                </a:stretch>
              </a:blipFill>
            </p:spPr>
            <p:txBody>
              <a:bodyPr/>
              <a:lstStyle/>
              <a:p>
                <a:r>
                  <a:rPr lang="en-US">
                    <a:noFill/>
                  </a:rPr>
                  <a:t> </a:t>
                </a:r>
              </a:p>
            </p:txBody>
          </p:sp>
        </mc:Fallback>
      </mc:AlternateContent>
      <p:sp>
        <p:nvSpPr>
          <p:cNvPr id="22" name="波形 21"/>
          <p:cNvSpPr/>
          <p:nvPr/>
        </p:nvSpPr>
        <p:spPr>
          <a:xfrm>
            <a:off x="525931" y="1265913"/>
            <a:ext cx="2509517" cy="793631"/>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6"/>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6"/>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7">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43" name="Group 35">
            <a:extLst>
              <a:ext uri="{FF2B5EF4-FFF2-40B4-BE49-F238E27FC236}">
                <a16:creationId xmlns:a16="http://schemas.microsoft.com/office/drawing/2014/main" id="{249043A9-4C18-473E-BBF1-001165B5B1DA}"/>
              </a:ext>
            </a:extLst>
          </p:cNvPr>
          <p:cNvGrpSpPr>
            <a:grpSpLocks/>
          </p:cNvGrpSpPr>
          <p:nvPr/>
        </p:nvGrpSpPr>
        <p:grpSpPr bwMode="auto">
          <a:xfrm>
            <a:off x="7569200" y="2569110"/>
            <a:ext cx="3251199" cy="2533650"/>
            <a:chOff x="3271" y="2107"/>
            <a:chExt cx="2048" cy="1596"/>
          </a:xfrm>
        </p:grpSpPr>
        <p:sp>
          <p:nvSpPr>
            <p:cNvPr id="44" name="Rectangle 11">
              <a:extLst>
                <a:ext uri="{FF2B5EF4-FFF2-40B4-BE49-F238E27FC236}">
                  <a16:creationId xmlns:a16="http://schemas.microsoft.com/office/drawing/2014/main" id="{E456DA3C-19EF-4F2D-B92C-1E07086AD423}"/>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45" name="Text Box 13">
              <a:extLst>
                <a:ext uri="{FF2B5EF4-FFF2-40B4-BE49-F238E27FC236}">
                  <a16:creationId xmlns:a16="http://schemas.microsoft.com/office/drawing/2014/main" id="{C1C8F706-C42E-4F3E-BA8B-EFA88CB1FE41}"/>
                </a:ext>
              </a:extLst>
            </p:cNvPr>
            <p:cNvSpPr txBox="1">
              <a:spLocks noChangeArrowheads="1"/>
            </p:cNvSpPr>
            <p:nvPr/>
          </p:nvSpPr>
          <p:spPr bwMode="auto">
            <a:xfrm>
              <a:off x="3271" y="2107"/>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46" name="Text Box 14">
              <a:extLst>
                <a:ext uri="{FF2B5EF4-FFF2-40B4-BE49-F238E27FC236}">
                  <a16:creationId xmlns:a16="http://schemas.microsoft.com/office/drawing/2014/main" id="{5D03437C-9B6F-488E-800A-0A892EA7502F}"/>
                </a:ext>
              </a:extLst>
            </p:cNvPr>
            <p:cNvSpPr txBox="1">
              <a:spLocks noChangeArrowheads="1"/>
            </p:cNvSpPr>
            <p:nvPr/>
          </p:nvSpPr>
          <p:spPr bwMode="auto">
            <a:xfrm>
              <a:off x="5115" y="214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47" name="Text Box 15">
              <a:extLst>
                <a:ext uri="{FF2B5EF4-FFF2-40B4-BE49-F238E27FC236}">
                  <a16:creationId xmlns:a16="http://schemas.microsoft.com/office/drawing/2014/main" id="{3ED6C6DF-692A-484F-B919-A0AE30966F04}"/>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48" name="Text Box 16">
              <a:extLst>
                <a:ext uri="{FF2B5EF4-FFF2-40B4-BE49-F238E27FC236}">
                  <a16:creationId xmlns:a16="http://schemas.microsoft.com/office/drawing/2014/main" id="{57D4070C-351F-4A27-8C18-42A1683A0C0E}"/>
                </a:ext>
              </a:extLst>
            </p:cNvPr>
            <p:cNvSpPr txBox="1">
              <a:spLocks noChangeArrowheads="1"/>
            </p:cNvSpPr>
            <p:nvPr/>
          </p:nvSpPr>
          <p:spPr bwMode="auto">
            <a:xfrm>
              <a:off x="3292"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49" name="Text Box 17">
            <a:extLst>
              <a:ext uri="{FF2B5EF4-FFF2-40B4-BE49-F238E27FC236}">
                <a16:creationId xmlns:a16="http://schemas.microsoft.com/office/drawing/2014/main" id="{0FF6522A-A64A-4C39-A228-3E4CF219DBAB}"/>
              </a:ext>
            </a:extLst>
          </p:cNvPr>
          <p:cNvSpPr txBox="1">
            <a:spLocks noChangeArrowheads="1"/>
          </p:cNvSpPr>
          <p:nvPr/>
        </p:nvSpPr>
        <p:spPr bwMode="auto">
          <a:xfrm>
            <a:off x="8701881" y="2482902"/>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p:sp>
        <p:nvSpPr>
          <p:cNvPr id="54" name="Text Box 21">
            <a:extLst>
              <a:ext uri="{FF2B5EF4-FFF2-40B4-BE49-F238E27FC236}">
                <a16:creationId xmlns:a16="http://schemas.microsoft.com/office/drawing/2014/main" id="{A2DD4FFB-4F9C-4B58-A472-CEE20F90C2BC}"/>
              </a:ext>
            </a:extLst>
          </p:cNvPr>
          <p:cNvSpPr txBox="1">
            <a:spLocks noChangeArrowheads="1"/>
          </p:cNvSpPr>
          <p:nvPr/>
        </p:nvSpPr>
        <p:spPr bwMode="auto">
          <a:xfrm>
            <a:off x="8701093" y="3354927"/>
            <a:ext cx="582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endPar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61DB3DC-1317-40F2-9E46-E9CEF18FFAA7}"/>
                  </a:ext>
                </a:extLst>
              </p:cNvPr>
              <p:cNvSpPr txBox="1"/>
              <p:nvPr/>
            </p:nvSpPr>
            <p:spPr>
              <a:xfrm>
                <a:off x="8635628" y="3211014"/>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57" name="TextBox 56">
                <a:extLst>
                  <a:ext uri="{FF2B5EF4-FFF2-40B4-BE49-F238E27FC236}">
                    <a16:creationId xmlns:a16="http://schemas.microsoft.com/office/drawing/2014/main" id="{C61DB3DC-1317-40F2-9E46-E9CEF18FFAA7}"/>
                  </a:ext>
                </a:extLst>
              </p:cNvPr>
              <p:cNvSpPr txBox="1">
                <a:spLocks noRot="1" noChangeAspect="1" noMove="1" noResize="1" noEditPoints="1" noAdjustHandles="1" noChangeArrowheads="1" noChangeShapeType="1" noTextEdit="1"/>
              </p:cNvSpPr>
              <p:nvPr/>
            </p:nvSpPr>
            <p:spPr>
              <a:xfrm>
                <a:off x="8635628" y="3211014"/>
                <a:ext cx="1106072" cy="886205"/>
              </a:xfrm>
              <a:prstGeom prst="rect">
                <a:avLst/>
              </a:prstGeom>
              <a:blipFill>
                <a:blip r:embed="rId8"/>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1468AE-E5EC-4A57-9F21-53098FC1E342}"/>
                  </a:ext>
                </a:extLst>
              </p:cNvPr>
              <p:cNvSpPr txBox="1"/>
              <p:nvPr/>
            </p:nvSpPr>
            <p:spPr>
              <a:xfrm>
                <a:off x="10746872" y="3335091"/>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4" name="TextBox 3">
                <a:extLst>
                  <a:ext uri="{FF2B5EF4-FFF2-40B4-BE49-F238E27FC236}">
                    <a16:creationId xmlns:a16="http://schemas.microsoft.com/office/drawing/2014/main" id="{CD1468AE-E5EC-4A57-9F21-53098FC1E342}"/>
                  </a:ext>
                </a:extLst>
              </p:cNvPr>
              <p:cNvSpPr txBox="1">
                <a:spLocks noRot="1" noChangeAspect="1" noMove="1" noResize="1" noEditPoints="1" noAdjustHandles="1" noChangeArrowheads="1" noChangeShapeType="1" noTextEdit="1"/>
              </p:cNvSpPr>
              <p:nvPr/>
            </p:nvSpPr>
            <p:spPr>
              <a:xfrm>
                <a:off x="10746872" y="3335091"/>
                <a:ext cx="702115" cy="889090"/>
              </a:xfrm>
              <a:prstGeom prst="rect">
                <a:avLst/>
              </a:prstGeom>
              <a:blipFill>
                <a:blip r:embed="rId9"/>
                <a:stretch>
                  <a:fillRect l="-870" r="-33913" b="-8219"/>
                </a:stretch>
              </a:blipFill>
            </p:spPr>
            <p:txBody>
              <a:bodyPr/>
              <a:lstStyle/>
              <a:p>
                <a:r>
                  <a:rPr lang="en-US">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arn(inVertical)">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checkerboard(across)">
                                      <p:cBhvr>
                                        <p:cTn id="4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ldLvl="0" animBg="1"/>
      <p:bldP spid="25" grpId="0"/>
      <p:bldP spid="22" grpId="0" animBg="1"/>
      <p:bldP spid="49" grpId="0"/>
      <p:bldP spid="5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4681064" y="2679020"/>
            <a:ext cx="4332317" cy="3024285"/>
          </a:xfrm>
          <a:prstGeom prst="wedgeRoundRectCallout">
            <a:avLst>
              <a:gd name="adj1" fmla="val 62710"/>
              <a:gd name="adj2" fmla="val 1516"/>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1" y="2214383"/>
            <a:ext cx="2507644" cy="4585883"/>
          </a:xfrm>
          <a:prstGeom prst="rect">
            <a:avLst/>
          </a:prstGeom>
        </p:spPr>
      </p:pic>
      <p:sp>
        <p:nvSpPr>
          <p:cNvPr id="29" name="文本框 28"/>
          <p:cNvSpPr txBox="1"/>
          <p:nvPr/>
        </p:nvSpPr>
        <p:spPr>
          <a:xfrm>
            <a:off x="4706922" y="2918054"/>
            <a:ext cx="4417535"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tìm</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làm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thế</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nào</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p:spTree>
    <p:extLst>
      <p:ext uri="{BB962C8B-B14F-4D97-AF65-F5344CB8AC3E}">
        <p14:creationId xmlns:p14="http://schemas.microsoft.com/office/powerpoint/2010/main" val="2855332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21508" y="257308"/>
            <a:ext cx="3551555" cy="1090399"/>
            <a:chOff x="2638269" y="2965026"/>
            <a:chExt cx="3551555" cy="1090399"/>
          </a:xfrm>
        </p:grpSpPr>
        <p:sp>
          <p:nvSpPr>
            <p:cNvPr id="7" name="文本框 1"/>
            <p:cNvSpPr txBox="1">
              <a:spLocks noChangeArrowheads="1"/>
            </p:cNvSpPr>
            <p:nvPr/>
          </p:nvSpPr>
          <p:spPr bwMode="auto">
            <a:xfrm>
              <a:off x="2638269" y="2965026"/>
              <a:ext cx="3551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rPr>
                <a:t>KHỞI ĐỘNG</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cs typeface="+mn-ea"/>
                <a:sym typeface="+mn-lt"/>
              </a:endParaRPr>
            </a:p>
          </p:txBody>
        </p:sp>
        <p:sp>
          <p:nvSpPr>
            <p:cNvPr id="8" name="矩形 7"/>
            <p:cNvSpPr/>
            <p:nvPr/>
          </p:nvSpPr>
          <p:spPr>
            <a:xfrm>
              <a:off x="2638269" y="3073040"/>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grpSp>
        <p:nvGrpSpPr>
          <p:cNvPr id="9" name="组合 8"/>
          <p:cNvGrpSpPr/>
          <p:nvPr/>
        </p:nvGrpSpPr>
        <p:grpSpPr>
          <a:xfrm>
            <a:off x="525931" y="0"/>
            <a:ext cx="910170" cy="1109471"/>
            <a:chOff x="6219365" y="418888"/>
            <a:chExt cx="910170" cy="1109471"/>
          </a:xfrm>
        </p:grpSpPr>
        <p:sp>
          <p:nvSpPr>
            <p:cNvPr id="10" name="椭圆 9"/>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12" name="圆角矩形标注 11"/>
          <p:cNvSpPr/>
          <p:nvPr/>
        </p:nvSpPr>
        <p:spPr>
          <a:xfrm>
            <a:off x="3993016" y="1405912"/>
            <a:ext cx="7022965" cy="1880326"/>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264" y="2181126"/>
            <a:ext cx="2174735" cy="4676874"/>
          </a:xfrm>
          <a:prstGeom prst="rect">
            <a:avLst/>
          </a:prstGeom>
        </p:spPr>
      </p:pic>
      <p:sp>
        <p:nvSpPr>
          <p:cNvPr id="29" name="文本框 28"/>
          <p:cNvSpPr txBox="1"/>
          <p:nvPr/>
        </p:nvSpPr>
        <p:spPr>
          <a:xfrm>
            <a:off x="3982327" y="1397853"/>
            <a:ext cx="702296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Muốn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chiều</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dài</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hình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chữ</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nhật</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bên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ta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thực</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hiện</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phép</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en-US" sz="4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US" alt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22" name="波形 21"/>
          <p:cNvSpPr/>
          <p:nvPr/>
        </p:nvSpPr>
        <p:spPr>
          <a:xfrm>
            <a:off x="588807" y="1335459"/>
            <a:ext cx="3078732" cy="949583"/>
          </a:xfrm>
          <a:prstGeom prst="wave">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Ví</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dụ</a:t>
            </a:r>
            <a:r>
              <a:rPr kumimoji="0" lang="en-US" altLang="zh-C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endParaRPr kumimoji="0" lang="zh-CN" altLang="en-US" sz="44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3" name="图片 2"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5"/>
          <a:srcRect l="47449" t="21697"/>
          <a:stretch>
            <a:fillRect/>
          </a:stretch>
        </p:blipFill>
        <p:spPr>
          <a:xfrm>
            <a:off x="9054465" y="5163721"/>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6">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p:grpSp>
        <p:nvGrpSpPr>
          <p:cNvPr id="20" name="Group 35">
            <a:extLst>
              <a:ext uri="{FF2B5EF4-FFF2-40B4-BE49-F238E27FC236}">
                <a16:creationId xmlns:a16="http://schemas.microsoft.com/office/drawing/2014/main" id="{FA3D497D-442B-4200-9B91-F0A17110C573}"/>
              </a:ext>
            </a:extLst>
          </p:cNvPr>
          <p:cNvGrpSpPr>
            <a:grpSpLocks/>
          </p:cNvGrpSpPr>
          <p:nvPr/>
        </p:nvGrpSpPr>
        <p:grpSpPr bwMode="auto">
          <a:xfrm>
            <a:off x="331450" y="2808958"/>
            <a:ext cx="3241674" cy="2530476"/>
            <a:chOff x="3273" y="2109"/>
            <a:chExt cx="2042" cy="1594"/>
          </a:xfrm>
        </p:grpSpPr>
        <p:sp>
          <p:nvSpPr>
            <p:cNvPr id="21" name="Rectangle 11">
              <a:extLst>
                <a:ext uri="{FF2B5EF4-FFF2-40B4-BE49-F238E27FC236}">
                  <a16:creationId xmlns:a16="http://schemas.microsoft.com/office/drawing/2014/main" id="{FF9F3C38-B061-4BE9-B589-8D476F8628BE}"/>
                </a:ext>
              </a:extLst>
            </p:cNvPr>
            <p:cNvSpPr>
              <a:spLocks noChangeArrowheads="1"/>
            </p:cNvSpPr>
            <p:nvPr/>
          </p:nvSpPr>
          <p:spPr bwMode="auto">
            <a:xfrm>
              <a:off x="3516" y="2417"/>
              <a:ext cx="1630" cy="95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endParaRPr>
            </a:p>
          </p:txBody>
        </p:sp>
        <p:sp>
          <p:nvSpPr>
            <p:cNvPr id="24" name="Text Box 13">
              <a:extLst>
                <a:ext uri="{FF2B5EF4-FFF2-40B4-BE49-F238E27FC236}">
                  <a16:creationId xmlns:a16="http://schemas.microsoft.com/office/drawing/2014/main" id="{EF235AFD-1F6E-4560-8CAB-69B4BEB1D553}"/>
                </a:ext>
              </a:extLst>
            </p:cNvPr>
            <p:cNvSpPr txBox="1">
              <a:spLocks noChangeArrowheads="1"/>
            </p:cNvSpPr>
            <p:nvPr/>
          </p:nvSpPr>
          <p:spPr bwMode="auto">
            <a:xfrm>
              <a:off x="3273" y="2109"/>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a:t>
              </a:r>
            </a:p>
          </p:txBody>
        </p:sp>
        <p:sp>
          <p:nvSpPr>
            <p:cNvPr id="26" name="Text Box 14">
              <a:extLst>
                <a:ext uri="{FF2B5EF4-FFF2-40B4-BE49-F238E27FC236}">
                  <a16:creationId xmlns:a16="http://schemas.microsoft.com/office/drawing/2014/main" id="{45F986F1-07FD-48CC-A6A5-84938CCFC331}"/>
                </a:ext>
              </a:extLst>
            </p:cNvPr>
            <p:cNvSpPr txBox="1">
              <a:spLocks noChangeArrowheads="1"/>
            </p:cNvSpPr>
            <p:nvPr/>
          </p:nvSpPr>
          <p:spPr bwMode="auto">
            <a:xfrm>
              <a:off x="5111" y="2132"/>
              <a:ext cx="2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27" name="Text Box 15">
              <a:extLst>
                <a:ext uri="{FF2B5EF4-FFF2-40B4-BE49-F238E27FC236}">
                  <a16:creationId xmlns:a16="http://schemas.microsoft.com/office/drawing/2014/main" id="{87511EDA-CF41-476D-83AE-AB93EE27469A}"/>
                </a:ext>
              </a:extLst>
            </p:cNvPr>
            <p:cNvSpPr txBox="1">
              <a:spLocks noChangeArrowheads="1"/>
            </p:cNvSpPr>
            <p:nvPr/>
          </p:nvSpPr>
          <p:spPr bwMode="auto">
            <a:xfrm>
              <a:off x="5095"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C</a:t>
              </a:r>
            </a:p>
          </p:txBody>
        </p:sp>
        <p:sp>
          <p:nvSpPr>
            <p:cNvPr id="28" name="Text Box 16">
              <a:extLst>
                <a:ext uri="{FF2B5EF4-FFF2-40B4-BE49-F238E27FC236}">
                  <a16:creationId xmlns:a16="http://schemas.microsoft.com/office/drawing/2014/main" id="{23034A63-227D-4835-A12C-9DE508FD1699}"/>
                </a:ext>
              </a:extLst>
            </p:cNvPr>
            <p:cNvSpPr txBox="1">
              <a:spLocks noChangeArrowheads="1"/>
            </p:cNvSpPr>
            <p:nvPr/>
          </p:nvSpPr>
          <p:spPr bwMode="auto">
            <a:xfrm>
              <a:off x="3297" y="3335"/>
              <a:ext cx="16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a:t>
              </a:r>
            </a:p>
          </p:txBody>
        </p:sp>
      </p:grpSp>
      <p:sp>
        <p:nvSpPr>
          <p:cNvPr id="33" name="Text Box 17">
            <a:extLst>
              <a:ext uri="{FF2B5EF4-FFF2-40B4-BE49-F238E27FC236}">
                <a16:creationId xmlns:a16="http://schemas.microsoft.com/office/drawing/2014/main" id="{777F7FB0-3E36-41CE-AB33-766EEF26BFE0}"/>
              </a:ext>
            </a:extLst>
          </p:cNvPr>
          <p:cNvSpPr txBox="1">
            <a:spLocks noChangeArrowheads="1"/>
          </p:cNvSpPr>
          <p:nvPr/>
        </p:nvSpPr>
        <p:spPr bwMode="auto">
          <a:xfrm>
            <a:off x="1460956" y="2719574"/>
            <a:ext cx="110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Cambria" panose="02040503050406030204" pitchFamily="18" charset="0"/>
                <a:ea typeface="Cambria" panose="02040503050406030204" pitchFamily="18" charset="0"/>
              </a:rPr>
              <a:t>? </a:t>
            </a:r>
            <a:r>
              <a:rPr kumimoji="0" lang="en-US"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m</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9920A0F-7194-4796-8B66-62A8170B7F2E}"/>
                  </a:ext>
                </a:extLst>
              </p:cNvPr>
              <p:cNvSpPr txBox="1"/>
              <p:nvPr/>
            </p:nvSpPr>
            <p:spPr>
              <a:xfrm>
                <a:off x="1394703" y="3447686"/>
                <a:ext cx="1106072" cy="8862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den>
                    </m:f>
                  </m:oMath>
                </a14:m>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m²</a:t>
                </a:r>
              </a:p>
            </p:txBody>
          </p:sp>
        </mc:Choice>
        <mc:Fallback xmlns="">
          <p:sp>
            <p:nvSpPr>
              <p:cNvPr id="34" name="TextBox 33">
                <a:extLst>
                  <a:ext uri="{FF2B5EF4-FFF2-40B4-BE49-F238E27FC236}">
                    <a16:creationId xmlns:a16="http://schemas.microsoft.com/office/drawing/2014/main" id="{C9920A0F-7194-4796-8B66-62A8170B7F2E}"/>
                  </a:ext>
                </a:extLst>
              </p:cNvPr>
              <p:cNvSpPr txBox="1">
                <a:spLocks noRot="1" noChangeAspect="1" noMove="1" noResize="1" noEditPoints="1" noAdjustHandles="1" noChangeArrowheads="1" noChangeShapeType="1" noTextEdit="1"/>
              </p:cNvSpPr>
              <p:nvPr/>
            </p:nvSpPr>
            <p:spPr>
              <a:xfrm>
                <a:off x="1394703" y="3447686"/>
                <a:ext cx="1106072" cy="886205"/>
              </a:xfrm>
              <a:prstGeom prst="rect">
                <a:avLst/>
              </a:prstGeom>
              <a:blipFill>
                <a:blip r:embed="rId7"/>
                <a:stretch>
                  <a:fillRect l="-552" r="-21547" b="-8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244E305-9CC9-46EB-955B-9E82D0FA1C17}"/>
                  </a:ext>
                </a:extLst>
              </p:cNvPr>
              <p:cNvSpPr txBox="1"/>
              <p:nvPr/>
            </p:nvSpPr>
            <p:spPr>
              <a:xfrm>
                <a:off x="3505947" y="3571763"/>
                <a:ext cx="702115" cy="8890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schemeClr val="bg1"/>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m</a:t>
                </a:r>
              </a:p>
            </p:txBody>
          </p:sp>
        </mc:Choice>
        <mc:Fallback xmlns="">
          <p:sp>
            <p:nvSpPr>
              <p:cNvPr id="35" name="TextBox 34">
                <a:extLst>
                  <a:ext uri="{FF2B5EF4-FFF2-40B4-BE49-F238E27FC236}">
                    <a16:creationId xmlns:a16="http://schemas.microsoft.com/office/drawing/2014/main" id="{E244E305-9CC9-46EB-955B-9E82D0FA1C17}"/>
                  </a:ext>
                </a:extLst>
              </p:cNvPr>
              <p:cNvSpPr txBox="1">
                <a:spLocks noRot="1" noChangeAspect="1" noMove="1" noResize="1" noEditPoints="1" noAdjustHandles="1" noChangeArrowheads="1" noChangeShapeType="1" noTextEdit="1"/>
              </p:cNvSpPr>
              <p:nvPr/>
            </p:nvSpPr>
            <p:spPr>
              <a:xfrm>
                <a:off x="3505947" y="3571763"/>
                <a:ext cx="702115" cy="889090"/>
              </a:xfrm>
              <a:prstGeom prst="rect">
                <a:avLst/>
              </a:prstGeom>
              <a:blipFill>
                <a:blip r:embed="rId8"/>
                <a:stretch>
                  <a:fillRect r="-34783" b="-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373DB8-1F9D-4FB5-9EB4-B0AF130B4BE8}"/>
                  </a:ext>
                </a:extLst>
              </p:cNvPr>
              <p:cNvSpPr txBox="1"/>
              <p:nvPr/>
            </p:nvSpPr>
            <p:spPr>
              <a:xfrm>
                <a:off x="5417876" y="3843830"/>
                <a:ext cx="863654" cy="15545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417876" y="3843830"/>
                <a:ext cx="863654" cy="155452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14C21D3-4279-4C6F-9FA4-0D95223D2812}"/>
                  </a:ext>
                </a:extLst>
              </p:cNvPr>
              <p:cNvSpPr txBox="1"/>
              <p:nvPr/>
            </p:nvSpPr>
            <p:spPr>
              <a:xfrm>
                <a:off x="7220828" y="3827912"/>
                <a:ext cx="863654" cy="1554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7220828" y="3827912"/>
                <a:ext cx="863654" cy="15545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E594222-3D2C-4333-BE43-16C4DAB30466}"/>
                  </a:ext>
                </a:extLst>
              </p:cNvPr>
              <p:cNvSpPr txBox="1"/>
              <p:nvPr/>
            </p:nvSpPr>
            <p:spPr>
              <a:xfrm>
                <a:off x="6367793" y="4023666"/>
                <a:ext cx="86365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6367793" y="4023666"/>
                <a:ext cx="863654" cy="11079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0189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2616284" y="3166234"/>
            <a:ext cx="6959432" cy="2730500"/>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133836" y="376991"/>
            <a:ext cx="4246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6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6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6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1876920"/>
                <a:ext cx="10962861" cy="978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1876920"/>
                <a:ext cx="10962861" cy="978538"/>
              </a:xfrm>
              <a:prstGeom prst="rect">
                <a:avLst/>
              </a:prstGeom>
              <a:blipFill>
                <a:blip r:embed="rId5"/>
                <a:stretch>
                  <a:fillRect l="-1724" b="-75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3601951" y="3786982"/>
            <a:ext cx="569579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260822" y="1441011"/>
            <a:ext cx="11605235" cy="629163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sp>
        <p:nvSpPr>
          <p:cNvPr id="16" name="椭圆 15">
            <a:extLst>
              <a:ext uri="{FF2B5EF4-FFF2-40B4-BE49-F238E27FC236}">
                <a16:creationId xmlns:a16="http://schemas.microsoft.com/office/drawing/2014/main" id="{2CCDAD01-F830-4467-84F4-1C290EDCDEDF}"/>
              </a:ext>
            </a:extLst>
          </p:cNvPr>
          <p:cNvSpPr/>
          <p:nvPr/>
        </p:nvSpPr>
        <p:spPr>
          <a:xfrm>
            <a:off x="325943" y="263330"/>
            <a:ext cx="5758503"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8" name="文本框 1">
            <a:extLst>
              <a:ext uri="{FF2B5EF4-FFF2-40B4-BE49-F238E27FC236}">
                <a16:creationId xmlns:a16="http://schemas.microsoft.com/office/drawing/2014/main" id="{52B85A6C-AD44-4579-867B-AFDF430441BD}"/>
              </a:ext>
            </a:extLst>
          </p:cNvPr>
          <p:cNvSpPr txBox="1">
            <a:spLocks noChangeArrowheads="1"/>
          </p:cNvSpPr>
          <p:nvPr/>
        </p:nvSpPr>
        <p:spPr bwMode="auto">
          <a:xfrm>
            <a:off x="1248136" y="443666"/>
            <a:ext cx="42469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Phân</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số</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đảo</a:t>
            </a:r>
            <a:r>
              <a:rPr kumimoji="0" lang="en-US" altLang="zh-CN" sz="3200" b="1" i="0" u="none" strike="noStrike" kern="1200" cap="none" spc="0" normalizeH="0" baseline="0" noProof="0" dirty="0">
                <a:ln>
                  <a:noFill/>
                </a:ln>
                <a:solidFill>
                  <a:srgbClr val="02453E"/>
                </a:solidFill>
                <a:effectLst/>
                <a:uLnTx/>
                <a:uFillTx/>
                <a:latin typeface="Cambria" panose="02040503050406030204" pitchFamily="18" charset="0"/>
                <a:ea typeface="Cambria" panose="02040503050406030204" pitchFamily="18" charset="0"/>
                <a:cs typeface="+mn-ea"/>
                <a:sym typeface="+mn-lt"/>
              </a:rPr>
              <a:t> </a:t>
            </a:r>
            <a:r>
              <a:rPr kumimoji="0" lang="en-US" altLang="zh-CN" sz="3200" b="1" i="0" u="none" strike="noStrike" kern="1200" cap="none" spc="0" normalizeH="0" baseline="0" noProof="0" dirty="0" err="1">
                <a:ln>
                  <a:noFill/>
                </a:ln>
                <a:solidFill>
                  <a:srgbClr val="02453E"/>
                </a:solidFill>
                <a:effectLst/>
                <a:uLnTx/>
                <a:uFillTx/>
                <a:latin typeface="Cambria" panose="02040503050406030204" pitchFamily="18" charset="0"/>
                <a:ea typeface="Cambria" panose="02040503050406030204" pitchFamily="18" charset="0"/>
                <a:cs typeface="+mn-ea"/>
                <a:sym typeface="+mn-lt"/>
              </a:rPr>
              <a:t>ngược</a:t>
            </a:r>
            <a:endParaRPr kumimoji="0" lang="zh-CN" altLang="en-US" sz="3200" b="1" i="0" u="none" strike="noStrike" kern="1200" cap="none" spc="0" normalizeH="0" baseline="0" noProof="0" dirty="0">
              <a:ln>
                <a:noFill/>
              </a:ln>
              <a:solidFill>
                <a:srgbClr val="02453E"/>
              </a:solidFill>
              <a:effectLst/>
              <a:uLnTx/>
              <a:uFillTx/>
              <a:latin typeface="Cambria" panose="02040503050406030204" pitchFamily="18" charset="0"/>
              <a:ea typeface="微软雅黑" panose="020B0503020204020204" pitchFamily="34" charset="-122"/>
              <a:cs typeface="+mn-ea"/>
              <a:sym typeface="+mn-lt"/>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6038237"/>
            <a:ext cx="12814112" cy="844528"/>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76897F5-7972-42CE-A0E8-0A1110DD56FA}"/>
                  </a:ext>
                </a:extLst>
              </p:cNvPr>
              <p:cNvSpPr txBox="1"/>
              <p:nvPr/>
            </p:nvSpPr>
            <p:spPr>
              <a:xfrm>
                <a:off x="687912" y="2029320"/>
                <a:ext cx="10962861" cy="889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3600" b="1" i="1" u="none" strike="noStrike" kern="1200" cap="none" spc="0" normalizeH="0" baseline="0" noProof="0" smtClean="0">
                            <a:ln>
                              <a:noFill/>
                            </a:ln>
                            <a:solidFill>
                              <a:prstClr val="black"/>
                            </a:solidFill>
                            <a:effectLst/>
                            <a:uLnTx/>
                            <a:uFillTx/>
                            <a:latin typeface="Cambria Math" panose="02040503050406030204" pitchFamily="18" charset="0"/>
                          </a:rPr>
                          <m:t>𝟑</m:t>
                        </m:r>
                      </m:den>
                    </m:f>
                  </m:oMath>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687912" y="2029320"/>
                <a:ext cx="10962861" cy="889924"/>
              </a:xfrm>
              <a:prstGeom prst="rect">
                <a:avLst/>
              </a:prstGeom>
              <a:blipFill>
                <a:blip r:embed="rId5"/>
                <a:stretch>
                  <a:fillRect l="-1446" b="-616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1003886" y="3082498"/>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52B1933-D985-4352-A069-16FC4EA78720}"/>
              </a:ext>
            </a:extLst>
          </p:cNvPr>
          <p:cNvSpPr txBox="1"/>
          <p:nvPr/>
        </p:nvSpPr>
        <p:spPr>
          <a:xfrm>
            <a:off x="2023132" y="4542028"/>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5B6DD6-EBDF-48BD-A304-C5EBDA0ECA31}"/>
                  </a:ext>
                </a:extLst>
              </p:cNvPr>
              <p:cNvSpPr txBox="1"/>
              <p:nvPr/>
            </p:nvSpPr>
            <p:spPr>
              <a:xfrm>
                <a:off x="3865515" y="5222555"/>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AC5B6DD6-EBDF-48BD-A304-C5EBDA0ECA31}"/>
                  </a:ext>
                </a:extLst>
              </p:cNvPr>
              <p:cNvSpPr txBox="1">
                <a:spLocks noRot="1" noChangeAspect="1" noMove="1" noResize="1" noEditPoints="1" noAdjustHandles="1" noChangeArrowheads="1" noChangeShapeType="1" noTextEdit="1"/>
              </p:cNvSpPr>
              <p:nvPr/>
            </p:nvSpPr>
            <p:spPr>
              <a:xfrm>
                <a:off x="3865515" y="5222555"/>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5D561E-53D0-4926-A6D8-5F7FB1EAAA20}"/>
                  </a:ext>
                </a:extLst>
              </p:cNvPr>
              <p:cNvSpPr txBox="1"/>
              <p:nvPr/>
            </p:nvSpPr>
            <p:spPr>
              <a:xfrm>
                <a:off x="5027966" y="5254982"/>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775D561E-53D0-4926-A6D8-5F7FB1EAAA20}"/>
                  </a:ext>
                </a:extLst>
              </p:cNvPr>
              <p:cNvSpPr txBox="1">
                <a:spLocks noRot="1" noChangeAspect="1" noMove="1" noResize="1" noEditPoints="1" noAdjustHandles="1" noChangeArrowheads="1" noChangeShapeType="1" noTextEdit="1"/>
              </p:cNvSpPr>
              <p:nvPr/>
            </p:nvSpPr>
            <p:spPr>
              <a:xfrm>
                <a:off x="5027966" y="5254982"/>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C92A18-E4E4-451A-9A02-0A3368CF5A26}"/>
                  </a:ext>
                </a:extLst>
              </p:cNvPr>
              <p:cNvSpPr txBox="1"/>
              <p:nvPr/>
            </p:nvSpPr>
            <p:spPr>
              <a:xfrm>
                <a:off x="6353546" y="5222555"/>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0" name="TextBox 19">
                <a:extLst>
                  <a:ext uri="{FF2B5EF4-FFF2-40B4-BE49-F238E27FC236}">
                    <a16:creationId xmlns:a16="http://schemas.microsoft.com/office/drawing/2014/main" id="{ACC92A18-E4E4-451A-9A02-0A3368CF5A26}"/>
                  </a:ext>
                </a:extLst>
              </p:cNvPr>
              <p:cNvSpPr txBox="1">
                <a:spLocks noRot="1" noChangeAspect="1" noMove="1" noResize="1" noEditPoints="1" noAdjustHandles="1" noChangeArrowheads="1" noChangeShapeType="1" noTextEdit="1"/>
              </p:cNvSpPr>
              <p:nvPr/>
            </p:nvSpPr>
            <p:spPr>
              <a:xfrm>
                <a:off x="6353546" y="5222555"/>
                <a:ext cx="580287" cy="9219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FA99BB7-B342-4509-B7D9-667F2CF60864}"/>
                  </a:ext>
                </a:extLst>
              </p:cNvPr>
              <p:cNvSpPr txBox="1"/>
              <p:nvPr/>
            </p:nvSpPr>
            <p:spPr>
              <a:xfrm>
                <a:off x="7666794" y="5184913"/>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21" name="TextBox 20">
                <a:extLst>
                  <a:ext uri="{FF2B5EF4-FFF2-40B4-BE49-F238E27FC236}">
                    <a16:creationId xmlns:a16="http://schemas.microsoft.com/office/drawing/2014/main" id="{6FA99BB7-B342-4509-B7D9-667F2CF60864}"/>
                  </a:ext>
                </a:extLst>
              </p:cNvPr>
              <p:cNvSpPr txBox="1">
                <a:spLocks noRot="1" noChangeAspect="1" noMove="1" noResize="1" noEditPoints="1" noAdjustHandles="1" noChangeArrowheads="1" noChangeShapeType="1" noTextEdit="1"/>
              </p:cNvSpPr>
              <p:nvPr/>
            </p:nvSpPr>
            <p:spPr>
              <a:xfrm>
                <a:off x="7666794" y="5184913"/>
                <a:ext cx="580287" cy="9207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472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1000"/>
                                        <p:tgtEl>
                                          <p:spTgt spid="20">
                                            <p:txEl>
                                              <p:pRg st="0" end="0"/>
                                            </p:txEl>
                                          </p:spTgt>
                                        </p:tgtEl>
                                      </p:cBhvr>
                                    </p:animEffect>
                                    <p:anim calcmode="lin" valueType="num">
                                      <p:cBhvr>
                                        <p:cTn id="3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377</Words>
  <Application>Microsoft Office PowerPoint</Application>
  <PresentationFormat>Widescreen</PresentationFormat>
  <Paragraphs>143</Paragraphs>
  <Slides>21</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微软雅黑</vt:lpstr>
      <vt:lpstr>宋体</vt:lpstr>
      <vt:lpstr>#9Slide07 SVNErika Ormig</vt:lpstr>
      <vt:lpstr>Arial</vt:lpstr>
      <vt:lpstr>Calibri</vt:lpstr>
      <vt:lpstr>Calibri Light</vt:lpstr>
      <vt:lpstr>Cambria</vt:lpstr>
      <vt:lpstr>Cambria Math</vt:lpstr>
      <vt:lpstr>Century Gothic</vt:lpstr>
      <vt:lpstr>等线</vt:lpstr>
      <vt:lpstr>Times New Roman</vt:lpstr>
      <vt:lpstr>UTM Avo</vt:lpstr>
      <vt:lpstr>UTM Flamenco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21</cp:revision>
  <dcterms:created xsi:type="dcterms:W3CDTF">2024-01-09T04:14:55Z</dcterms:created>
  <dcterms:modified xsi:type="dcterms:W3CDTF">2025-04-21T13:12:41Z</dcterms:modified>
</cp:coreProperties>
</file>