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6"/>
  </p:notesMasterIdLst>
  <p:handoutMasterIdLst>
    <p:handoutMasterId r:id="rId27"/>
  </p:handoutMasterIdLst>
  <p:sldIdLst>
    <p:sldId id="349" r:id="rId3"/>
    <p:sldId id="350" r:id="rId4"/>
    <p:sldId id="351" r:id="rId5"/>
    <p:sldId id="330" r:id="rId6"/>
    <p:sldId id="315" r:id="rId7"/>
    <p:sldId id="322" r:id="rId8"/>
    <p:sldId id="331" r:id="rId9"/>
    <p:sldId id="336" r:id="rId10"/>
    <p:sldId id="324" r:id="rId11"/>
    <p:sldId id="352" r:id="rId12"/>
    <p:sldId id="353" r:id="rId13"/>
    <p:sldId id="354" r:id="rId14"/>
    <p:sldId id="355" r:id="rId15"/>
    <p:sldId id="338" r:id="rId16"/>
    <p:sldId id="325" r:id="rId17"/>
    <p:sldId id="339" r:id="rId18"/>
    <p:sldId id="341" r:id="rId19"/>
    <p:sldId id="326" r:id="rId20"/>
    <p:sldId id="342" r:id="rId21"/>
    <p:sldId id="357" r:id="rId22"/>
    <p:sldId id="303" r:id="rId23"/>
    <p:sldId id="346" r:id="rId24"/>
    <p:sldId id="3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3EFCD0-6D63-7AB2-E064-6E6A594E79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2D49E7-F9C2-3791-B51C-EE67094344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59A752-3D60-4794-A62D-99A44DA4FD71}" type="datetimeFigureOut">
              <a:rPr lang="en-US" smtClean="0"/>
              <a:t>4/21/2025</a:t>
            </a:fld>
            <a:endParaRPr lang="en-US"/>
          </a:p>
        </p:txBody>
      </p:sp>
      <p:sp>
        <p:nvSpPr>
          <p:cNvPr id="4" name="Footer Placeholder 3">
            <a:extLst>
              <a:ext uri="{FF2B5EF4-FFF2-40B4-BE49-F238E27FC236}">
                <a16:creationId xmlns:a16="http://schemas.microsoft.com/office/drawing/2014/main" id="{69BC407F-2631-19D5-CCD5-51193B8CAA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0E3D81-7214-0A48-7A44-9A42E45641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07AF8-783B-4890-A1BD-122F0BD3F143}" type="slidenum">
              <a:rPr lang="en-US" smtClean="0"/>
              <a:t>‹#›</a:t>
            </a:fld>
            <a:endParaRPr lang="en-US"/>
          </a:p>
        </p:txBody>
      </p:sp>
    </p:spTree>
    <p:extLst>
      <p:ext uri="{BB962C8B-B14F-4D97-AF65-F5344CB8AC3E}">
        <p14:creationId xmlns:p14="http://schemas.microsoft.com/office/powerpoint/2010/main" val="1651703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95BA6-7617-4185-8AD3-FA446101C410}"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5B695-F850-41B9-AA3B-27BDCF84AC74}" type="slidenum">
              <a:rPr lang="en-US" smtClean="0"/>
              <a:t>‹#›</a:t>
            </a:fld>
            <a:endParaRPr lang="en-US"/>
          </a:p>
        </p:txBody>
      </p:sp>
    </p:spTree>
    <p:extLst>
      <p:ext uri="{BB962C8B-B14F-4D97-AF65-F5344CB8AC3E}">
        <p14:creationId xmlns:p14="http://schemas.microsoft.com/office/powerpoint/2010/main" val="97268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AE75B695-F850-41B9-AA3B-27BDCF84AC74}" type="slidenum">
              <a:rPr lang="en-US" smtClean="0"/>
              <a:t>1</a:t>
            </a:fld>
            <a:endParaRPr lang="en-US"/>
          </a:p>
        </p:txBody>
      </p:sp>
    </p:spTree>
    <p:extLst>
      <p:ext uri="{BB962C8B-B14F-4D97-AF65-F5344CB8AC3E}">
        <p14:creationId xmlns:p14="http://schemas.microsoft.com/office/powerpoint/2010/main" val="119231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vi-VN" sz="1200" b="1">
                <a:solidFill>
                  <a:schemeClr val="bg1"/>
                </a:solidFill>
                <a:effectLst>
                  <a:outerShdw blurRad="38100" dist="38100" dir="2700000" algn="tl">
                    <a:srgbClr val="000000">
                      <a:alpha val="43137"/>
                    </a:srgbClr>
                  </a:outerShdw>
                </a:effectLst>
                <a:latin typeface="UVF TypoSlabserif" panose="02000403050000020004" pitchFamily="2" charset="0"/>
              </a:rPr>
              <a:t>Đọc thầm đoạn 1</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50E973-9B0B-4F39-8D13-B383A8BEBCC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370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50E973-9B0B-4F39-8D13-B383A8BEBCC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2684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vi-VN" sz="1200" b="1">
                <a:solidFill>
                  <a:schemeClr val="bg1"/>
                </a:solidFill>
                <a:effectLst>
                  <a:outerShdw blurRad="38100" dist="38100" dir="2700000" algn="tl">
                    <a:srgbClr val="000000">
                      <a:alpha val="43137"/>
                    </a:srgbClr>
                  </a:outerShdw>
                </a:effectLst>
                <a:latin typeface="UVF TypoSlabserif" panose="02000403050000020004" pitchFamily="2" charset="0"/>
              </a:rPr>
              <a:t>Đọc thầm đoạn 1</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50E973-9B0B-4F39-8D13-B383A8BEBCC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526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47679-C7E2-43B6-A17B-171B57978DD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916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47679-C7E2-43B6-A17B-171B57978DD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171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47679-C7E2-43B6-A17B-171B57978DD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1690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AE75B695-F850-41B9-AA3B-27BDCF84AC74}" type="slidenum">
              <a:rPr lang="en-US" smtClean="0"/>
              <a:t>4</a:t>
            </a:fld>
            <a:endParaRPr lang="en-US"/>
          </a:p>
        </p:txBody>
      </p:sp>
    </p:spTree>
    <p:extLst>
      <p:ext uri="{BB962C8B-B14F-4D97-AF65-F5344CB8AC3E}">
        <p14:creationId xmlns:p14="http://schemas.microsoft.com/office/powerpoint/2010/main" val="385073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Times New Roman" pitchFamily="18" charset="0"/>
                <a:cs typeface="Times New Roman" pitchFamily="18" charset="0"/>
              </a:rPr>
              <a:t>Đọc với g</a:t>
            </a:r>
            <a:r>
              <a:rPr lang="vi-VN" sz="1200">
                <a:solidFill>
                  <a:srgbClr val="002060"/>
                </a:solidFill>
                <a:latin typeface="Times New Roman" pitchFamily="18" charset="0"/>
                <a:cs typeface="Times New Roman" pitchFamily="18" charset="0"/>
              </a:rPr>
              <a:t>iọng đọc nhẹ nhàng, nhấn giọng những từ ngữ gợi cảm, gợi tả cảnh đẹp Sa Pa, </a:t>
            </a:r>
            <a:r>
              <a:rPr lang="en-US" sz="1200">
                <a:solidFill>
                  <a:srgbClr val="002060"/>
                </a:solidFill>
                <a:latin typeface="Times New Roman" pitchFamily="18" charset="0"/>
                <a:cs typeface="Times New Roman" pitchFamily="18" charset="0"/>
              </a:rPr>
              <a:t>thể hiện </a:t>
            </a:r>
            <a:r>
              <a:rPr lang="vi-VN" sz="1200">
                <a:solidFill>
                  <a:srgbClr val="002060"/>
                </a:solidFill>
                <a:latin typeface="Times New Roman" pitchFamily="18" charset="0"/>
                <a:cs typeface="Times New Roman" pitchFamily="18" charset="0"/>
              </a:rPr>
              <a:t>sự ngưỡng mộ, háo hức của du khách trước cảnh đẹp Sa Pa</a:t>
            </a:r>
            <a:r>
              <a:rPr lang="en-US" sz="1200">
                <a:solidFill>
                  <a:srgbClr val="002060"/>
                </a:solidFill>
                <a:latin typeface="Times New Roman" pitchFamily="18" charset="0"/>
                <a:cs typeface="Times New Roman" pitchFamily="18" charset="0"/>
              </a:rPr>
              <a:t>.</a:t>
            </a:r>
          </a:p>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31826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Times New Roman" pitchFamily="18" charset="0"/>
                <a:cs typeface="Times New Roman" pitchFamily="18" charset="0"/>
              </a:rPr>
              <a:t>Đọc với g</a:t>
            </a:r>
            <a:r>
              <a:rPr lang="vi-VN" sz="1200">
                <a:solidFill>
                  <a:srgbClr val="002060"/>
                </a:solidFill>
                <a:latin typeface="Times New Roman" pitchFamily="18" charset="0"/>
                <a:cs typeface="Times New Roman" pitchFamily="18" charset="0"/>
              </a:rPr>
              <a:t>iọng đọc nhẹ nhàng, nhấn giọng những từ ngữ gợi cảm, gợi tả cảnh đẹp Sa Pa, </a:t>
            </a:r>
            <a:r>
              <a:rPr lang="en-US" sz="1200">
                <a:solidFill>
                  <a:srgbClr val="002060"/>
                </a:solidFill>
                <a:latin typeface="Times New Roman" pitchFamily="18" charset="0"/>
                <a:cs typeface="Times New Roman" pitchFamily="18" charset="0"/>
              </a:rPr>
              <a:t>thể hiện </a:t>
            </a:r>
            <a:r>
              <a:rPr lang="vi-VN" sz="1200">
                <a:solidFill>
                  <a:srgbClr val="002060"/>
                </a:solidFill>
                <a:latin typeface="Times New Roman" pitchFamily="18" charset="0"/>
                <a:cs typeface="Times New Roman" pitchFamily="18" charset="0"/>
              </a:rPr>
              <a:t>sự ngưỡng mộ, háo hức của du khách trước cảnh đẹp Sa Pa</a:t>
            </a:r>
            <a:r>
              <a:rPr lang="en-US" sz="1200">
                <a:solidFill>
                  <a:srgbClr val="002060"/>
                </a:solidFill>
                <a:latin typeface="Times New Roman" pitchFamily="18" charset="0"/>
                <a:cs typeface="Times New Roman" pitchFamily="18" charset="0"/>
              </a:rPr>
              <a:t>.</a:t>
            </a:r>
          </a:p>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2690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Times New Roman" pitchFamily="18" charset="0"/>
                <a:cs typeface="Times New Roman" pitchFamily="18" charset="0"/>
              </a:rPr>
              <a:t>Đọc với g</a:t>
            </a:r>
            <a:r>
              <a:rPr lang="vi-VN" sz="1200">
                <a:solidFill>
                  <a:srgbClr val="002060"/>
                </a:solidFill>
                <a:latin typeface="Times New Roman" pitchFamily="18" charset="0"/>
                <a:cs typeface="Times New Roman" pitchFamily="18" charset="0"/>
              </a:rPr>
              <a:t>iọng đọc nhẹ nhàng, nhấn giọng những từ ngữ gợi cảm, gợi tả cảnh đẹp Sa Pa, </a:t>
            </a:r>
            <a:r>
              <a:rPr lang="en-US" sz="1200">
                <a:solidFill>
                  <a:srgbClr val="002060"/>
                </a:solidFill>
                <a:latin typeface="Times New Roman" pitchFamily="18" charset="0"/>
                <a:cs typeface="Times New Roman" pitchFamily="18" charset="0"/>
              </a:rPr>
              <a:t>thể hiện </a:t>
            </a:r>
            <a:r>
              <a:rPr lang="vi-VN" sz="1200">
                <a:solidFill>
                  <a:srgbClr val="002060"/>
                </a:solidFill>
                <a:latin typeface="Times New Roman" pitchFamily="18" charset="0"/>
                <a:cs typeface="Times New Roman" pitchFamily="18" charset="0"/>
              </a:rPr>
              <a:t>sự ngưỡng mộ, háo hức của du khách trước cảnh đẹp Sa Pa</a:t>
            </a:r>
            <a:r>
              <a:rPr lang="en-US" sz="1200">
                <a:solidFill>
                  <a:srgbClr val="002060"/>
                </a:solidFill>
                <a:latin typeface="Times New Roman" pitchFamily="18" charset="0"/>
                <a:cs typeface="Times New Roman" pitchFamily="18" charset="0"/>
              </a:rPr>
              <a:t>.</a:t>
            </a:r>
          </a:p>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6386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Times New Roman" pitchFamily="18" charset="0"/>
                <a:cs typeface="Times New Roman" pitchFamily="18" charset="0"/>
              </a:rPr>
              <a:t>Đọc với g</a:t>
            </a:r>
            <a:r>
              <a:rPr lang="vi-VN" sz="1200">
                <a:solidFill>
                  <a:srgbClr val="002060"/>
                </a:solidFill>
                <a:latin typeface="Times New Roman" pitchFamily="18" charset="0"/>
                <a:cs typeface="Times New Roman" pitchFamily="18" charset="0"/>
              </a:rPr>
              <a:t>iọng đọc nhẹ nhàng, nhấn giọng những từ ngữ gợi cảm, gợi tả cảnh đẹp Sa Pa, </a:t>
            </a:r>
            <a:r>
              <a:rPr lang="en-US" sz="1200">
                <a:solidFill>
                  <a:srgbClr val="002060"/>
                </a:solidFill>
                <a:latin typeface="Times New Roman" pitchFamily="18" charset="0"/>
                <a:cs typeface="Times New Roman" pitchFamily="18" charset="0"/>
              </a:rPr>
              <a:t>thể hiện </a:t>
            </a:r>
            <a:r>
              <a:rPr lang="vi-VN" sz="1200">
                <a:solidFill>
                  <a:srgbClr val="002060"/>
                </a:solidFill>
                <a:latin typeface="Times New Roman" pitchFamily="18" charset="0"/>
                <a:cs typeface="Times New Roman" pitchFamily="18" charset="0"/>
              </a:rPr>
              <a:t>sự ngưỡng mộ, háo hức của du khách trước cảnh đẹp Sa Pa</a:t>
            </a:r>
            <a:r>
              <a:rPr lang="en-US" sz="1200">
                <a:solidFill>
                  <a:srgbClr val="002060"/>
                </a:solidFill>
                <a:latin typeface="Times New Roman" pitchFamily="18" charset="0"/>
                <a:cs typeface="Times New Roman" pitchFamily="18" charset="0"/>
              </a:rPr>
              <a:t>.</a:t>
            </a:r>
          </a:p>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713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Times New Roman" pitchFamily="18" charset="0"/>
                <a:cs typeface="Times New Roman" pitchFamily="18" charset="0"/>
              </a:rPr>
              <a:t>Đọc với g</a:t>
            </a:r>
            <a:r>
              <a:rPr lang="vi-VN" sz="1200">
                <a:solidFill>
                  <a:srgbClr val="002060"/>
                </a:solidFill>
                <a:latin typeface="Times New Roman" pitchFamily="18" charset="0"/>
                <a:cs typeface="Times New Roman" pitchFamily="18" charset="0"/>
              </a:rPr>
              <a:t>iọng đọc nhẹ nhàng, nhấn giọng những từ ngữ gợi cảm, gợi tả cảnh đẹp Sa Pa, </a:t>
            </a:r>
            <a:r>
              <a:rPr lang="en-US" sz="1200">
                <a:solidFill>
                  <a:srgbClr val="002060"/>
                </a:solidFill>
                <a:latin typeface="Times New Roman" pitchFamily="18" charset="0"/>
                <a:cs typeface="Times New Roman" pitchFamily="18" charset="0"/>
              </a:rPr>
              <a:t>thể hiện </a:t>
            </a:r>
            <a:r>
              <a:rPr lang="vi-VN" sz="1200">
                <a:solidFill>
                  <a:srgbClr val="002060"/>
                </a:solidFill>
                <a:latin typeface="Times New Roman" pitchFamily="18" charset="0"/>
                <a:cs typeface="Times New Roman" pitchFamily="18" charset="0"/>
              </a:rPr>
              <a:t>sự ngưỡng mộ, háo hức của du khách trước cảnh đẹp Sa Pa</a:t>
            </a:r>
            <a:r>
              <a:rPr lang="en-US" sz="1200">
                <a:solidFill>
                  <a:srgbClr val="002060"/>
                </a:solidFill>
                <a:latin typeface="Times New Roman" pitchFamily="18" charset="0"/>
                <a:cs typeface="Times New Roman" pitchFamily="18" charset="0"/>
              </a:rPr>
              <a:t>.</a:t>
            </a:r>
          </a:p>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9171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609180"/>
      </p:ext>
    </p:extLst>
  </p:cSld>
  <p:clrMapOvr>
    <a:masterClrMapping/>
  </p:clrMapOvr>
  <p:transition advClick="0" advTm="3104">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644852"/>
      </p:ext>
    </p:extLst>
  </p:cSld>
  <p:clrMapOvr>
    <a:masterClrMapping/>
  </p:clrMapOvr>
  <p:transition advClick="0" advTm="3104">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402372"/>
      </p:ext>
    </p:extLst>
  </p:cSld>
  <p:clrMapOvr>
    <a:masterClrMapping/>
  </p:clrMapOvr>
  <p:transition advClick="0" advTm="3104">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775975"/>
      </p:ext>
    </p:extLst>
  </p:cSld>
  <p:clrMapOvr>
    <a:masterClrMapping/>
  </p:clrMapOvr>
  <p:transition advClick="0" advTm="3104">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496080"/>
      </p:ext>
    </p:extLst>
  </p:cSld>
  <p:clrMapOvr>
    <a:masterClrMapping/>
  </p:clrMapOvr>
  <p:transition advClick="0" advTm="3104">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70403"/>
      </p:ext>
    </p:extLst>
  </p:cSld>
  <p:clrMapOvr>
    <a:masterClrMapping/>
  </p:clrMapOvr>
  <p:transition advClick="0" advTm="3104">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095461"/>
      </p:ext>
    </p:extLst>
  </p:cSld>
  <p:clrMapOvr>
    <a:masterClrMapping/>
  </p:clrMapOvr>
  <p:transition advClick="0" advTm="3104">
    <p:cover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12"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11" Type="http://schemas.openxmlformats.org/officeDocument/2006/relationships/hyperlink" Target="https://www.facebook.com/groups/629898828017053" TargetMode="External"/><Relationship Id="rId5" Type="http://schemas.openxmlformats.org/officeDocument/2006/relationships/theme" Target="../theme/theme2.xml"/><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b="62030"/>
          <a:stretch/>
        </p:blipFill>
        <p:spPr>
          <a:xfrm>
            <a:off x="15894" y="-52723"/>
            <a:ext cx="12174936" cy="6910724"/>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8B5C0DAE-B692-8096-2C22-123D8FE33CF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659117" y="0"/>
            <a:ext cx="1378866" cy="1378866"/>
          </a:xfrm>
          <a:prstGeom prst="rect">
            <a:avLst/>
          </a:prstGeom>
        </p:spPr>
      </p:pic>
    </p:spTree>
    <p:extLst>
      <p:ext uri="{BB962C8B-B14F-4D97-AF65-F5344CB8AC3E}">
        <p14:creationId xmlns:p14="http://schemas.microsoft.com/office/powerpoint/2010/main" val="149642244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ransition advClick="0" advTm="3104">
    <p:cover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6" cstate="print">
            <a:extLst>
              <a:ext uri="{28A0092B-C50C-407E-A947-70E740481C1C}">
                <a14:useLocalDpi xmlns:a14="http://schemas.microsoft.com/office/drawing/2010/main" val="0"/>
              </a:ext>
            </a:extLst>
          </a:blip>
          <a:srcRect b="62030"/>
          <a:stretch/>
        </p:blipFill>
        <p:spPr>
          <a:xfrm>
            <a:off x="15894" y="-52723"/>
            <a:ext cx="12174936" cy="6910724"/>
          </a:xfrm>
          <a:prstGeom prst="rect">
            <a:avLst/>
          </a:prstGeom>
        </p:spPr>
      </p:pic>
      <p:sp>
        <p:nvSpPr>
          <p:cNvPr id="4" name="文本框 3"/>
          <p:cNvSpPr txBox="1"/>
          <p:nvPr/>
        </p:nvSpPr>
        <p:spPr>
          <a:xfrm>
            <a:off x="3084200" y="-1326340"/>
            <a:ext cx="778933" cy="743986"/>
          </a:xfrm>
          <a:prstGeom prst="rect">
            <a:avLst/>
          </a:prstGeom>
          <a:noFill/>
          <a:ln>
            <a:solidFill>
              <a:srgbClr val="6EBA35"/>
            </a:solidFill>
          </a:ln>
        </p:spPr>
        <p:txBody>
          <a:bodyPr wrap="square" rtlCol="0" anchor="ctr">
            <a:spAutoFit/>
          </a:bodyPr>
          <a:lstStyle/>
          <a:p>
            <a:pPr algn="ctr">
              <a:lnSpc>
                <a:spcPct val="150000"/>
              </a:lnSpc>
            </a:pPr>
            <a:r>
              <a:rPr lang="en-US" altLang="zh-CN" sz="3200">
                <a:solidFill>
                  <a:srgbClr val="6EBA35"/>
                </a:solidFill>
                <a:latin typeface="UVF Pistilli" panose="02000603000000000000" pitchFamily="2" charset="0"/>
                <a:ea typeface="方正大黑简体" panose="03000509000000000000" pitchFamily="65" charset="-122"/>
                <a:cs typeface="+mn-ea"/>
                <a:sym typeface="+mn-lt"/>
              </a:rPr>
              <a:t>M</a:t>
            </a:r>
            <a:endParaRPr lang="zh-CN" altLang="en-US" sz="3200" dirty="0">
              <a:solidFill>
                <a:srgbClr val="6EBA35"/>
              </a:solidFill>
              <a:latin typeface="UVF Pistilli" panose="02000603000000000000" pitchFamily="2" charset="0"/>
              <a:ea typeface="方正大黑简体" panose="03000509000000000000" pitchFamily="65" charset="-122"/>
              <a:cs typeface="+mn-ea"/>
              <a:sym typeface="+mn-lt"/>
            </a:endParaRPr>
          </a:p>
        </p:txBody>
      </p:sp>
      <p:sp>
        <p:nvSpPr>
          <p:cNvPr id="2" name="椭圆 1"/>
          <p:cNvSpPr/>
          <p:nvPr userDrawn="1"/>
        </p:nvSpPr>
        <p:spPr>
          <a:xfrm>
            <a:off x="3116390" y="-1285591"/>
            <a:ext cx="746743" cy="746743"/>
          </a:xfrm>
          <a:prstGeom prst="ellipse">
            <a:avLst/>
          </a:prstGeom>
          <a:noFill/>
          <a:ln w="38100">
            <a:solidFill>
              <a:srgbClr val="6EB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BA35"/>
              </a:solidFill>
              <a:latin typeface="UVF Pistilli" panose="02000603000000000000" pitchFamily="2" charset="0"/>
              <a:ea typeface="方正大黑简体" panose="03000509000000000000" pitchFamily="65" charset="-122"/>
            </a:endParaRPr>
          </a:p>
        </p:txBody>
      </p:sp>
      <p:sp>
        <p:nvSpPr>
          <p:cNvPr id="15" name="文本框 14"/>
          <p:cNvSpPr txBox="1"/>
          <p:nvPr userDrawn="1"/>
        </p:nvSpPr>
        <p:spPr>
          <a:xfrm>
            <a:off x="3830943" y="-1326340"/>
            <a:ext cx="778933" cy="743986"/>
          </a:xfrm>
          <a:prstGeom prst="rect">
            <a:avLst/>
          </a:prstGeom>
          <a:noFill/>
          <a:ln>
            <a:solidFill>
              <a:srgbClr val="6EBA35"/>
            </a:solidFill>
          </a:ln>
        </p:spPr>
        <p:txBody>
          <a:bodyPr wrap="square" rtlCol="0" anchor="ctr">
            <a:spAutoFit/>
          </a:bodyPr>
          <a:lstStyle/>
          <a:p>
            <a:pPr algn="ctr">
              <a:lnSpc>
                <a:spcPct val="150000"/>
              </a:lnSpc>
            </a:pPr>
            <a:r>
              <a:rPr lang="en-US" altLang="zh-CN" sz="3200">
                <a:solidFill>
                  <a:srgbClr val="6EBA35"/>
                </a:solidFill>
                <a:latin typeface="UVF Pistilli" panose="02000603000000000000" pitchFamily="2" charset="0"/>
                <a:ea typeface="方正大黑简体" panose="03000509000000000000" pitchFamily="65" charset="-122"/>
                <a:cs typeface="+mn-ea"/>
                <a:sym typeface="+mn-lt"/>
              </a:rPr>
              <a:t>Ă</a:t>
            </a:r>
            <a:endParaRPr lang="zh-CN" altLang="en-US" sz="3200" dirty="0">
              <a:solidFill>
                <a:srgbClr val="6EBA35"/>
              </a:solidFill>
              <a:latin typeface="UVF Pistilli" panose="02000603000000000000" pitchFamily="2" charset="0"/>
              <a:ea typeface="方正大黑简体" panose="03000509000000000000" pitchFamily="65" charset="-122"/>
              <a:cs typeface="+mn-ea"/>
              <a:sym typeface="+mn-lt"/>
            </a:endParaRPr>
          </a:p>
        </p:txBody>
      </p:sp>
      <p:sp>
        <p:nvSpPr>
          <p:cNvPr id="16" name="椭圆 15"/>
          <p:cNvSpPr/>
          <p:nvPr userDrawn="1"/>
        </p:nvSpPr>
        <p:spPr>
          <a:xfrm>
            <a:off x="3863133" y="-1285591"/>
            <a:ext cx="746743" cy="746743"/>
          </a:xfrm>
          <a:prstGeom prst="ellipse">
            <a:avLst/>
          </a:prstGeom>
          <a:noFill/>
          <a:ln w="38100">
            <a:solidFill>
              <a:srgbClr val="6EB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BA35"/>
              </a:solidFill>
              <a:latin typeface="UVF Pistilli" panose="02000603000000000000" pitchFamily="2" charset="0"/>
              <a:ea typeface="方正大黑简体" panose="03000509000000000000" pitchFamily="65" charset="-122"/>
            </a:endParaRPr>
          </a:p>
        </p:txBody>
      </p:sp>
      <p:sp>
        <p:nvSpPr>
          <p:cNvPr id="17" name="文本框 16"/>
          <p:cNvSpPr txBox="1"/>
          <p:nvPr userDrawn="1"/>
        </p:nvSpPr>
        <p:spPr>
          <a:xfrm>
            <a:off x="4577686" y="-1326340"/>
            <a:ext cx="778933" cy="743986"/>
          </a:xfrm>
          <a:prstGeom prst="rect">
            <a:avLst/>
          </a:prstGeom>
          <a:noFill/>
          <a:ln>
            <a:solidFill>
              <a:srgbClr val="6EBA35"/>
            </a:solidFill>
          </a:ln>
        </p:spPr>
        <p:txBody>
          <a:bodyPr wrap="square" rtlCol="0" anchor="ctr">
            <a:spAutoFit/>
          </a:bodyPr>
          <a:lstStyle/>
          <a:p>
            <a:pPr algn="ctr">
              <a:lnSpc>
                <a:spcPct val="150000"/>
              </a:lnSpc>
            </a:pPr>
            <a:r>
              <a:rPr lang="en-US" altLang="zh-CN" sz="3200">
                <a:solidFill>
                  <a:srgbClr val="6EBA35"/>
                </a:solidFill>
                <a:latin typeface="UVF Pistilli" panose="02000603000000000000" pitchFamily="2" charset="0"/>
                <a:ea typeface="方正大黑简体" panose="03000509000000000000" pitchFamily="65" charset="-122"/>
                <a:cs typeface="+mn-ea"/>
                <a:sym typeface="+mn-lt"/>
              </a:rPr>
              <a:t>N</a:t>
            </a:r>
            <a:endParaRPr lang="zh-CN" altLang="en-US" sz="3200" dirty="0">
              <a:solidFill>
                <a:srgbClr val="6EBA35"/>
              </a:solidFill>
              <a:latin typeface="UVF Pistilli" panose="02000603000000000000" pitchFamily="2" charset="0"/>
              <a:ea typeface="方正大黑简体" panose="03000509000000000000" pitchFamily="65" charset="-122"/>
              <a:cs typeface="+mn-ea"/>
              <a:sym typeface="+mn-lt"/>
            </a:endParaRPr>
          </a:p>
        </p:txBody>
      </p:sp>
      <p:sp>
        <p:nvSpPr>
          <p:cNvPr id="18" name="椭圆 17"/>
          <p:cNvSpPr/>
          <p:nvPr userDrawn="1"/>
        </p:nvSpPr>
        <p:spPr>
          <a:xfrm>
            <a:off x="4609876" y="-1285591"/>
            <a:ext cx="746743" cy="746743"/>
          </a:xfrm>
          <a:prstGeom prst="ellipse">
            <a:avLst/>
          </a:prstGeom>
          <a:noFill/>
          <a:ln w="38100">
            <a:solidFill>
              <a:srgbClr val="6EB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BA35"/>
              </a:solidFill>
              <a:latin typeface="UVF Pistilli" panose="02000603000000000000" pitchFamily="2" charset="0"/>
              <a:ea typeface="方正大黑简体" panose="03000509000000000000" pitchFamily="65" charset="-122"/>
            </a:endParaRPr>
          </a:p>
        </p:txBody>
      </p:sp>
      <p:sp>
        <p:nvSpPr>
          <p:cNvPr id="19" name="文本框 18"/>
          <p:cNvSpPr txBox="1"/>
          <p:nvPr userDrawn="1"/>
        </p:nvSpPr>
        <p:spPr>
          <a:xfrm>
            <a:off x="5324429" y="-1326340"/>
            <a:ext cx="778933" cy="743986"/>
          </a:xfrm>
          <a:prstGeom prst="rect">
            <a:avLst/>
          </a:prstGeom>
          <a:noFill/>
          <a:ln>
            <a:solidFill>
              <a:srgbClr val="6EBA35"/>
            </a:solidFill>
          </a:ln>
        </p:spPr>
        <p:txBody>
          <a:bodyPr wrap="square" rtlCol="0" anchor="ctr">
            <a:spAutoFit/>
          </a:bodyPr>
          <a:lstStyle/>
          <a:p>
            <a:pPr algn="ctr">
              <a:lnSpc>
                <a:spcPct val="150000"/>
              </a:lnSpc>
            </a:pPr>
            <a:r>
              <a:rPr lang="en-US" altLang="zh-CN" sz="3200">
                <a:solidFill>
                  <a:srgbClr val="6EBA35"/>
                </a:solidFill>
                <a:latin typeface="UVF Pistilli" panose="02000603000000000000" pitchFamily="2" charset="0"/>
                <a:ea typeface="方正大黑简体" panose="03000509000000000000" pitchFamily="65" charset="-122"/>
                <a:cs typeface="+mn-ea"/>
                <a:sym typeface="+mn-lt"/>
              </a:rPr>
              <a:t>G</a:t>
            </a:r>
            <a:endParaRPr lang="zh-CN" altLang="en-US" sz="3200" dirty="0">
              <a:solidFill>
                <a:srgbClr val="6EBA35"/>
              </a:solidFill>
              <a:latin typeface="UVF Pistilli" panose="02000603000000000000" pitchFamily="2" charset="0"/>
              <a:ea typeface="方正大黑简体" panose="03000509000000000000" pitchFamily="65" charset="-122"/>
              <a:cs typeface="+mn-ea"/>
              <a:sym typeface="+mn-lt"/>
            </a:endParaRPr>
          </a:p>
        </p:txBody>
      </p:sp>
      <p:sp>
        <p:nvSpPr>
          <p:cNvPr id="20" name="椭圆 19"/>
          <p:cNvSpPr/>
          <p:nvPr userDrawn="1"/>
        </p:nvSpPr>
        <p:spPr>
          <a:xfrm>
            <a:off x="5356619" y="-1285591"/>
            <a:ext cx="746743" cy="746743"/>
          </a:xfrm>
          <a:prstGeom prst="ellipse">
            <a:avLst/>
          </a:prstGeom>
          <a:noFill/>
          <a:ln w="38100">
            <a:solidFill>
              <a:srgbClr val="6EB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BA35"/>
              </a:solidFill>
              <a:latin typeface="UVF Pistilli" panose="02000603000000000000" pitchFamily="2" charset="0"/>
              <a:ea typeface="方正大黑简体" panose="03000509000000000000" pitchFamily="65" charset="-122"/>
            </a:endParaRPr>
          </a:p>
        </p:txBody>
      </p:sp>
      <p:pic>
        <p:nvPicPr>
          <p:cNvPr id="3" name="图片 2"/>
          <p:cNvPicPr>
            <a:picLocks noChangeAspect="1"/>
          </p:cNvPicPr>
          <p:nvPr userDrawn="1"/>
        </p:nvPicPr>
        <p:blipFill rotWithShape="1">
          <a:blip r:embed="rId7" cstate="print">
            <a:extLst>
              <a:ext uri="{28A0092B-C50C-407E-A947-70E740481C1C}">
                <a14:useLocalDpi xmlns:a14="http://schemas.microsoft.com/office/drawing/2010/main" val="0"/>
              </a:ext>
            </a:extLst>
          </a:blip>
          <a:srcRect r="44239"/>
          <a:stretch/>
        </p:blipFill>
        <p:spPr>
          <a:xfrm>
            <a:off x="1621736" y="-1284225"/>
            <a:ext cx="1577564" cy="1027369"/>
          </a:xfrm>
          <a:prstGeom prst="rect">
            <a:avLst/>
          </a:prstGeom>
        </p:spPr>
      </p:pic>
      <p:pic>
        <p:nvPicPr>
          <p:cNvPr id="14" name="图片 13"/>
          <p:cNvPicPr>
            <a:picLocks noChangeAspect="1"/>
          </p:cNvPicPr>
          <p:nvPr userDrawn="1"/>
        </p:nvPicPr>
        <p:blipFill rotWithShape="1">
          <a:blip r:embed="rId8" cstate="print">
            <a:extLst>
              <a:ext uri="{28A0092B-C50C-407E-A947-70E740481C1C}">
                <a14:useLocalDpi xmlns:a14="http://schemas.microsoft.com/office/drawing/2010/main" val="0"/>
              </a:ext>
            </a:extLst>
          </a:blip>
          <a:srcRect r="44239"/>
          <a:stretch/>
        </p:blipFill>
        <p:spPr>
          <a:xfrm flipH="1">
            <a:off x="8582316" y="-1212970"/>
            <a:ext cx="1408291" cy="917132"/>
          </a:xfrm>
          <a:prstGeom prst="rect">
            <a:avLst/>
          </a:prstGeom>
        </p:spPr>
      </p:pic>
      <p:sp>
        <p:nvSpPr>
          <p:cNvPr id="5" name="矩形 4"/>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600" dirty="0">
                <a:solidFill>
                  <a:schemeClr val="bg1">
                    <a:alpha val="0"/>
                  </a:schemeClr>
                </a:solidFill>
                <a:latin typeface="微软雅黑" panose="020B0503020204020204" pitchFamily="34" charset="-122"/>
                <a:ea typeface="微软雅黑" panose="020B0503020204020204" pitchFamily="34" charset="-122"/>
              </a:rPr>
              <a:t>PPT</a:t>
            </a:r>
            <a:r>
              <a:rPr lang="zh-CN" altLang="en-US" sz="60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微软雅黑" panose="020B0503020204020204" pitchFamily="34" charset="-122"/>
              <a:ea typeface="微软雅黑" panose="020B0503020204020204" pitchFamily="34" charset="-122"/>
            </a:endParaRPr>
          </a:p>
        </p:txBody>
      </p:sp>
      <p:sp>
        <p:nvSpPr>
          <p:cNvPr id="24" name="文本框 3">
            <a:extLst>
              <a:ext uri="{FF2B5EF4-FFF2-40B4-BE49-F238E27FC236}">
                <a16:creationId xmlns:a16="http://schemas.microsoft.com/office/drawing/2014/main" id="{3BAD8D9A-E0C7-494F-A5D1-49D70F62670A}"/>
              </a:ext>
            </a:extLst>
          </p:cNvPr>
          <p:cNvSpPr txBox="1"/>
          <p:nvPr userDrawn="1"/>
        </p:nvSpPr>
        <p:spPr>
          <a:xfrm>
            <a:off x="6321069" y="-1326340"/>
            <a:ext cx="778933" cy="743986"/>
          </a:xfrm>
          <a:prstGeom prst="rect">
            <a:avLst/>
          </a:prstGeom>
          <a:noFill/>
          <a:ln>
            <a:solidFill>
              <a:srgbClr val="6EBA35"/>
            </a:solidFill>
          </a:ln>
        </p:spPr>
        <p:txBody>
          <a:bodyPr wrap="square" rtlCol="0" anchor="ctr">
            <a:spAutoFit/>
          </a:bodyPr>
          <a:lstStyle/>
          <a:p>
            <a:pPr algn="ctr">
              <a:lnSpc>
                <a:spcPct val="150000"/>
              </a:lnSpc>
            </a:pPr>
            <a:r>
              <a:rPr lang="en-US" altLang="zh-CN" sz="3200">
                <a:solidFill>
                  <a:srgbClr val="6EBA35"/>
                </a:solidFill>
                <a:latin typeface="UVF Pistilli" panose="02000603000000000000" pitchFamily="2" charset="0"/>
                <a:ea typeface="方正大黑简体" panose="03000509000000000000" pitchFamily="65" charset="-122"/>
                <a:cs typeface="+mn-ea"/>
                <a:sym typeface="+mn-lt"/>
              </a:rPr>
              <a:t>N</a:t>
            </a:r>
            <a:endParaRPr lang="zh-CN" altLang="en-US" sz="3200" dirty="0">
              <a:solidFill>
                <a:srgbClr val="6EBA35"/>
              </a:solidFill>
              <a:latin typeface="UVF Pistilli" panose="02000603000000000000" pitchFamily="2" charset="0"/>
              <a:ea typeface="方正大黑简体" panose="03000509000000000000" pitchFamily="65" charset="-122"/>
              <a:cs typeface="+mn-ea"/>
              <a:sym typeface="+mn-lt"/>
            </a:endParaRPr>
          </a:p>
        </p:txBody>
      </p:sp>
      <p:sp>
        <p:nvSpPr>
          <p:cNvPr id="25" name="椭圆 1">
            <a:extLst>
              <a:ext uri="{FF2B5EF4-FFF2-40B4-BE49-F238E27FC236}">
                <a16:creationId xmlns:a16="http://schemas.microsoft.com/office/drawing/2014/main" id="{2EE0FE11-8DFD-4277-B888-FA3B51AAB8BC}"/>
              </a:ext>
            </a:extLst>
          </p:cNvPr>
          <p:cNvSpPr/>
          <p:nvPr userDrawn="1"/>
        </p:nvSpPr>
        <p:spPr>
          <a:xfrm>
            <a:off x="6353259" y="-1285591"/>
            <a:ext cx="746743" cy="746743"/>
          </a:xfrm>
          <a:prstGeom prst="ellipse">
            <a:avLst/>
          </a:prstGeom>
          <a:noFill/>
          <a:ln w="38100">
            <a:solidFill>
              <a:srgbClr val="6EB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BA35"/>
              </a:solidFill>
              <a:latin typeface="UVF Pistilli" panose="02000603000000000000" pitchFamily="2" charset="0"/>
              <a:ea typeface="方正大黑简体" panose="03000509000000000000" pitchFamily="65" charset="-122"/>
            </a:endParaRPr>
          </a:p>
        </p:txBody>
      </p:sp>
      <p:sp>
        <p:nvSpPr>
          <p:cNvPr id="26" name="文本框 14">
            <a:extLst>
              <a:ext uri="{FF2B5EF4-FFF2-40B4-BE49-F238E27FC236}">
                <a16:creationId xmlns:a16="http://schemas.microsoft.com/office/drawing/2014/main" id="{15D08D34-35E9-4B4F-8783-B386A9717028}"/>
              </a:ext>
            </a:extLst>
          </p:cNvPr>
          <p:cNvSpPr txBox="1"/>
          <p:nvPr userDrawn="1"/>
        </p:nvSpPr>
        <p:spPr>
          <a:xfrm>
            <a:off x="7067812" y="-1326340"/>
            <a:ext cx="778933" cy="743986"/>
          </a:xfrm>
          <a:prstGeom prst="rect">
            <a:avLst/>
          </a:prstGeom>
          <a:noFill/>
          <a:ln>
            <a:solidFill>
              <a:srgbClr val="6EBA35"/>
            </a:solidFill>
          </a:ln>
        </p:spPr>
        <p:txBody>
          <a:bodyPr wrap="square" rtlCol="0" anchor="ctr">
            <a:spAutoFit/>
          </a:bodyPr>
          <a:lstStyle/>
          <a:p>
            <a:pPr algn="ctr">
              <a:lnSpc>
                <a:spcPct val="150000"/>
              </a:lnSpc>
            </a:pPr>
            <a:r>
              <a:rPr lang="en-US" altLang="zh-CN" sz="3200">
                <a:solidFill>
                  <a:srgbClr val="6EBA35"/>
                </a:solidFill>
                <a:latin typeface="UVF Pistilli" panose="02000603000000000000" pitchFamily="2" charset="0"/>
                <a:ea typeface="方正大黑简体" panose="03000509000000000000" pitchFamily="65" charset="-122"/>
                <a:cs typeface="+mn-ea"/>
                <a:sym typeface="+mn-lt"/>
              </a:rPr>
              <a:t>O</a:t>
            </a:r>
            <a:endParaRPr lang="zh-CN" altLang="en-US" sz="3200" dirty="0">
              <a:solidFill>
                <a:srgbClr val="6EBA35"/>
              </a:solidFill>
              <a:latin typeface="UVF Pistilli" panose="02000603000000000000" pitchFamily="2" charset="0"/>
              <a:ea typeface="方正大黑简体" panose="03000509000000000000" pitchFamily="65" charset="-122"/>
              <a:cs typeface="+mn-ea"/>
              <a:sym typeface="+mn-lt"/>
            </a:endParaRPr>
          </a:p>
        </p:txBody>
      </p:sp>
      <p:sp>
        <p:nvSpPr>
          <p:cNvPr id="27" name="椭圆 15">
            <a:extLst>
              <a:ext uri="{FF2B5EF4-FFF2-40B4-BE49-F238E27FC236}">
                <a16:creationId xmlns:a16="http://schemas.microsoft.com/office/drawing/2014/main" id="{9D6C9792-4077-4F2E-9BD7-0E6640EAE9B0}"/>
              </a:ext>
            </a:extLst>
          </p:cNvPr>
          <p:cNvSpPr/>
          <p:nvPr userDrawn="1"/>
        </p:nvSpPr>
        <p:spPr>
          <a:xfrm>
            <a:off x="7100002" y="-1285591"/>
            <a:ext cx="746743" cy="746743"/>
          </a:xfrm>
          <a:prstGeom prst="ellipse">
            <a:avLst/>
          </a:prstGeom>
          <a:noFill/>
          <a:ln w="38100">
            <a:solidFill>
              <a:srgbClr val="6EB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BA35"/>
              </a:solidFill>
              <a:latin typeface="UVF Pistilli" panose="02000603000000000000" pitchFamily="2" charset="0"/>
              <a:ea typeface="方正大黑简体" panose="03000509000000000000" pitchFamily="65" charset="-122"/>
            </a:endParaRPr>
          </a:p>
        </p:txBody>
      </p:sp>
      <p:sp>
        <p:nvSpPr>
          <p:cNvPr id="28" name="文本框 16">
            <a:extLst>
              <a:ext uri="{FF2B5EF4-FFF2-40B4-BE49-F238E27FC236}">
                <a16:creationId xmlns:a16="http://schemas.microsoft.com/office/drawing/2014/main" id="{87DAD739-51BF-45A5-AB18-EB43A6670087}"/>
              </a:ext>
            </a:extLst>
          </p:cNvPr>
          <p:cNvSpPr txBox="1"/>
          <p:nvPr userDrawn="1"/>
        </p:nvSpPr>
        <p:spPr>
          <a:xfrm>
            <a:off x="7814555" y="-1326340"/>
            <a:ext cx="778933" cy="743986"/>
          </a:xfrm>
          <a:prstGeom prst="rect">
            <a:avLst/>
          </a:prstGeom>
          <a:noFill/>
          <a:ln>
            <a:solidFill>
              <a:srgbClr val="6EBA35"/>
            </a:solidFill>
          </a:ln>
        </p:spPr>
        <p:txBody>
          <a:bodyPr wrap="square" rtlCol="0" anchor="ctr">
            <a:spAutoFit/>
          </a:bodyPr>
          <a:lstStyle/>
          <a:p>
            <a:pPr algn="ctr">
              <a:lnSpc>
                <a:spcPct val="150000"/>
              </a:lnSpc>
            </a:pPr>
            <a:r>
              <a:rPr lang="en-US" altLang="zh-CN" sz="3200">
                <a:solidFill>
                  <a:srgbClr val="6EBA35"/>
                </a:solidFill>
                <a:latin typeface="UVF Pistilli" panose="02000603000000000000" pitchFamily="2" charset="0"/>
                <a:ea typeface="方正大黑简体" panose="03000509000000000000" pitchFamily="65" charset="-122"/>
                <a:cs typeface="+mn-ea"/>
                <a:sym typeface="+mn-lt"/>
              </a:rPr>
              <a:t>N</a:t>
            </a:r>
            <a:endParaRPr lang="zh-CN" altLang="en-US" sz="3200" dirty="0">
              <a:solidFill>
                <a:srgbClr val="6EBA35"/>
              </a:solidFill>
              <a:latin typeface="UVF Pistilli" panose="02000603000000000000" pitchFamily="2" charset="0"/>
              <a:ea typeface="方正大黑简体" panose="03000509000000000000" pitchFamily="65" charset="-122"/>
              <a:cs typeface="+mn-ea"/>
              <a:sym typeface="+mn-lt"/>
            </a:endParaRPr>
          </a:p>
        </p:txBody>
      </p:sp>
      <p:sp>
        <p:nvSpPr>
          <p:cNvPr id="29" name="椭圆 17">
            <a:extLst>
              <a:ext uri="{FF2B5EF4-FFF2-40B4-BE49-F238E27FC236}">
                <a16:creationId xmlns:a16="http://schemas.microsoft.com/office/drawing/2014/main" id="{7883D2E9-FE9A-4F99-84F9-81F868C21709}"/>
              </a:ext>
            </a:extLst>
          </p:cNvPr>
          <p:cNvSpPr/>
          <p:nvPr userDrawn="1"/>
        </p:nvSpPr>
        <p:spPr>
          <a:xfrm>
            <a:off x="7846745" y="-1285591"/>
            <a:ext cx="746743" cy="746743"/>
          </a:xfrm>
          <a:prstGeom prst="ellipse">
            <a:avLst/>
          </a:prstGeom>
          <a:noFill/>
          <a:ln w="38100">
            <a:solidFill>
              <a:srgbClr val="6EB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BA35"/>
              </a:solidFill>
              <a:latin typeface="UVF Pistilli" panose="02000603000000000000" pitchFamily="2" charset="0"/>
              <a:ea typeface="方正大黑简体" panose="03000509000000000000" pitchFamily="65" charset="-122"/>
            </a:endParaRPr>
          </a:p>
        </p:txBody>
      </p:sp>
      <p:pic>
        <p:nvPicPr>
          <p:cNvPr id="21" name="Picture 20">
            <a:extLst>
              <a:ext uri="{FF2B5EF4-FFF2-40B4-BE49-F238E27FC236}">
                <a16:creationId xmlns:a16="http://schemas.microsoft.com/office/drawing/2014/main" id="{A9C4C26D-BEF7-4713-BDD9-7EDE6D5BD0A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0129532" y="-3699364"/>
            <a:ext cx="2186247" cy="3717751"/>
          </a:xfrm>
          <a:prstGeom prst="rect">
            <a:avLst/>
          </a:prstGeom>
        </p:spPr>
      </p:pic>
      <p:pic>
        <p:nvPicPr>
          <p:cNvPr id="22" name="Picture 21">
            <a:extLst>
              <a:ext uri="{FF2B5EF4-FFF2-40B4-BE49-F238E27FC236}">
                <a16:creationId xmlns:a16="http://schemas.microsoft.com/office/drawing/2014/main" id="{80741AB7-98B4-4EC7-8B29-4BDA960996C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63017" y="7144516"/>
            <a:ext cx="1152128" cy="1959214"/>
          </a:xfrm>
          <a:prstGeom prst="rect">
            <a:avLst/>
          </a:prstGeom>
        </p:spPr>
      </p:pic>
      <p:sp>
        <p:nvSpPr>
          <p:cNvPr id="23" name="TextBox 3">
            <a:extLst>
              <a:ext uri="{FF2B5EF4-FFF2-40B4-BE49-F238E27FC236}">
                <a16:creationId xmlns:a16="http://schemas.microsoft.com/office/drawing/2014/main" id="{39C5A694-5AFA-4E20-9200-3DAF580AE708}"/>
              </a:ext>
            </a:extLst>
          </p:cNvPr>
          <p:cNvSpPr txBox="1"/>
          <p:nvPr userDrawn="1"/>
        </p:nvSpPr>
        <p:spPr>
          <a:xfrm>
            <a:off x="3150160" y="8180400"/>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11"/>
              </a:rPr>
              <a:t>MĂNG NON- TÀI LIỆU TIỂU HỌC | Facebook</a:t>
            </a:r>
            <a:endParaRPr lang="en-US" sz="1800" dirty="0">
              <a:solidFill>
                <a:schemeClr val="accent6">
                  <a:lumMod val="50000"/>
                </a:schemeClr>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0" name="Title 1">
            <a:extLst>
              <a:ext uri="{FF2B5EF4-FFF2-40B4-BE49-F238E27FC236}">
                <a16:creationId xmlns:a16="http://schemas.microsoft.com/office/drawing/2014/main" id="{37F859F5-FD07-48F7-AA10-1E9D4F12727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5">
                    <a:lumMod val="40000"/>
                    <a:lumOff val="60000"/>
                  </a:schemeClr>
                </a:solidFill>
                <a:latin typeface="#9Slide07 HoneyCream" pitchFamily="2" charset="0"/>
              </a:rPr>
              <a:t>Măng Non</a:t>
            </a:r>
            <a:endParaRPr lang="en-US" sz="3200" b="0" dirty="0">
              <a:solidFill>
                <a:schemeClr val="accent5">
                  <a:lumMod val="40000"/>
                  <a:lumOff val="60000"/>
                </a:schemeClr>
              </a:solidFill>
              <a:latin typeface="#9Slide07 HoneyCream" pitchFamily="2" charset="0"/>
            </a:endParaRPr>
          </a:p>
        </p:txBody>
      </p:sp>
      <p:sp>
        <p:nvSpPr>
          <p:cNvPr id="31" name="Title 1">
            <a:extLst>
              <a:ext uri="{FF2B5EF4-FFF2-40B4-BE49-F238E27FC236}">
                <a16:creationId xmlns:a16="http://schemas.microsoft.com/office/drawing/2014/main" id="{6A6D54C7-9266-4B37-A30F-7B9C7E937F70}"/>
              </a:ext>
            </a:extLst>
          </p:cNvPr>
          <p:cNvSpPr txBox="1">
            <a:spLocks/>
          </p:cNvSpPr>
          <p:nvPr userDrawn="1"/>
        </p:nvSpPr>
        <p:spPr>
          <a:xfrm>
            <a:off x="1720532" y="871003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00B050"/>
                </a:solidFill>
                <a:latin typeface="#9Slide07 HoneyCream" pitchFamily="2" charset="0"/>
              </a:rPr>
              <a:t>Măng Non</a:t>
            </a:r>
            <a:endParaRPr lang="en-US" sz="3200" b="0" dirty="0">
              <a:solidFill>
                <a:srgbClr val="00B050"/>
              </a:solidFill>
              <a:latin typeface="#9Slide07 HoneyCream" pitchFamily="2" charset="0"/>
            </a:endParaRPr>
          </a:p>
        </p:txBody>
      </p:sp>
      <p:pic>
        <p:nvPicPr>
          <p:cNvPr id="32" name="Picture 31">
            <a:extLst>
              <a:ext uri="{FF2B5EF4-FFF2-40B4-BE49-F238E27FC236}">
                <a16:creationId xmlns:a16="http://schemas.microsoft.com/office/drawing/2014/main" id="{A32873BF-5F6B-481E-AF3B-9C389B227F78}"/>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15068" y="-25721164"/>
            <a:ext cx="2186247" cy="3717751"/>
          </a:xfrm>
          <a:prstGeom prst="rect">
            <a:avLst/>
          </a:prstGeom>
        </p:spPr>
      </p:pic>
      <p:pic>
        <p:nvPicPr>
          <p:cNvPr id="33" name="Picture 32">
            <a:extLst>
              <a:ext uri="{FF2B5EF4-FFF2-40B4-BE49-F238E27FC236}">
                <a16:creationId xmlns:a16="http://schemas.microsoft.com/office/drawing/2014/main" id="{BA78AC72-EB42-45DC-8A28-A346A59B6CE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220132" y="-25721165"/>
            <a:ext cx="2186247" cy="3717751"/>
          </a:xfrm>
          <a:prstGeom prst="rect">
            <a:avLst/>
          </a:prstGeom>
        </p:spPr>
      </p:pic>
      <p:pic>
        <p:nvPicPr>
          <p:cNvPr id="34" name="Picture 33">
            <a:extLst>
              <a:ext uri="{FF2B5EF4-FFF2-40B4-BE49-F238E27FC236}">
                <a16:creationId xmlns:a16="http://schemas.microsoft.com/office/drawing/2014/main" id="{E6812ABF-CD9C-4C64-8152-7E55C12027ED}"/>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01494" y="29981036"/>
            <a:ext cx="2186247" cy="3717751"/>
          </a:xfrm>
          <a:prstGeom prst="rect">
            <a:avLst/>
          </a:prstGeom>
        </p:spPr>
      </p:pic>
      <p:pic>
        <p:nvPicPr>
          <p:cNvPr id="35" name="Picture 34">
            <a:extLst>
              <a:ext uri="{FF2B5EF4-FFF2-40B4-BE49-F238E27FC236}">
                <a16:creationId xmlns:a16="http://schemas.microsoft.com/office/drawing/2014/main" id="{EB81DD99-152A-4144-96C4-BE28479399C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444296" y="29981035"/>
            <a:ext cx="2186247" cy="3717751"/>
          </a:xfrm>
          <a:prstGeom prst="rect">
            <a:avLst/>
          </a:prstGeom>
        </p:spPr>
      </p:pic>
      <p:sp>
        <p:nvSpPr>
          <p:cNvPr id="36" name="Title 1">
            <a:extLst>
              <a:ext uri="{FF2B5EF4-FFF2-40B4-BE49-F238E27FC236}">
                <a16:creationId xmlns:a16="http://schemas.microsoft.com/office/drawing/2014/main" id="{9D5D8D99-F946-4CC8-8D0B-67DED1055BF3}"/>
              </a:ext>
            </a:extLst>
          </p:cNvPr>
          <p:cNvSpPr txBox="1">
            <a:spLocks/>
          </p:cNvSpPr>
          <p:nvPr userDrawn="1"/>
        </p:nvSpPr>
        <p:spPr>
          <a:xfrm>
            <a:off x="-570115"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a:solidFill>
                  <a:schemeClr val="accent5">
                    <a:lumMod val="60000"/>
                    <a:lumOff val="40000"/>
                  </a:schemeClr>
                </a:solidFill>
                <a:latin typeface="#9Slide06 SVNFresh Script" pitchFamily="2" charset="0"/>
              </a:rPr>
              <a:t>Diệu Hiền</a:t>
            </a:r>
            <a:endParaRPr lang="en-US" sz="1600" b="0" dirty="0">
              <a:solidFill>
                <a:schemeClr val="accent5">
                  <a:lumMod val="60000"/>
                  <a:lumOff val="40000"/>
                </a:schemeClr>
              </a:solidFill>
              <a:latin typeface="#9Slide06 SVNFresh Script" pitchFamily="2" charset="0"/>
            </a:endParaRPr>
          </a:p>
        </p:txBody>
      </p:sp>
      <p:sp>
        <p:nvSpPr>
          <p:cNvPr id="38" name="Title 1">
            <a:extLst>
              <a:ext uri="{FF2B5EF4-FFF2-40B4-BE49-F238E27FC236}">
                <a16:creationId xmlns:a16="http://schemas.microsoft.com/office/drawing/2014/main" id="{2F4FB337-CA66-40C7-8240-065F639BC21D}"/>
              </a:ext>
            </a:extLst>
          </p:cNvPr>
          <p:cNvSpPr txBox="1">
            <a:spLocks/>
          </p:cNvSpPr>
          <p:nvPr userDrawn="1"/>
        </p:nvSpPr>
        <p:spPr>
          <a:xfrm>
            <a:off x="-175254" y="-793545"/>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E78DB0"/>
                </a:solidFill>
                <a:latin typeface="#9Slide07 Altus" pitchFamily="2" charset="0"/>
              </a:rPr>
              <a:t>By: Diệu Hiền</a:t>
            </a:r>
            <a:endParaRPr lang="en-US" sz="3200" b="0" dirty="0">
              <a:solidFill>
                <a:srgbClr val="E78DB0"/>
              </a:solidFill>
              <a:latin typeface="#9Slide07 Altus" pitchFamily="2" charset="0"/>
            </a:endParaRPr>
          </a:p>
        </p:txBody>
      </p:sp>
      <p:pic>
        <p:nvPicPr>
          <p:cNvPr id="7" name="Picture 6" descr="A white circle with leaves and blue text&#10;&#10;Description automatically generated">
            <a:extLst>
              <a:ext uri="{FF2B5EF4-FFF2-40B4-BE49-F238E27FC236}">
                <a16:creationId xmlns:a16="http://schemas.microsoft.com/office/drawing/2014/main" id="{774E00D3-CE52-8805-A91E-8F73F767A83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59117" y="0"/>
            <a:ext cx="1378866" cy="1378866"/>
          </a:xfrm>
          <a:prstGeom prst="rect">
            <a:avLst/>
          </a:prstGeom>
        </p:spPr>
      </p:pic>
    </p:spTree>
    <p:extLst>
      <p:ext uri="{BB962C8B-B14F-4D97-AF65-F5344CB8AC3E}">
        <p14:creationId xmlns:p14="http://schemas.microsoft.com/office/powerpoint/2010/main" val="34676604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advClick="0" advTm="3104">
    <p:cover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0.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0.pn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Sa Pa- bốn mùa hấp dẫn - Báo Nhân Dân">
            <a:extLst>
              <a:ext uri="{FF2B5EF4-FFF2-40B4-BE49-F238E27FC236}">
                <a16:creationId xmlns:a16="http://schemas.microsoft.com/office/drawing/2014/main" id="{F23AE438-06C4-4240-AF25-5DE2F90C7E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4">
            <a:extLst>
              <a:ext uri="{FF2B5EF4-FFF2-40B4-BE49-F238E27FC236}">
                <a16:creationId xmlns:a16="http://schemas.microsoft.com/office/drawing/2014/main" id="{19FD4B5F-70D9-42A6-8CB9-08A9C3C849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193" t="50934" b="8278"/>
          <a:stretch/>
        </p:blipFill>
        <p:spPr>
          <a:xfrm flipH="1">
            <a:off x="-5281" y="0"/>
            <a:ext cx="12197280" cy="6858000"/>
          </a:xfrm>
          <a:prstGeom prst="rect">
            <a:avLst/>
          </a:prstGeom>
        </p:spPr>
      </p:pic>
      <p:sp>
        <p:nvSpPr>
          <p:cNvPr id="15" name="菱形 14"/>
          <p:cNvSpPr/>
          <p:nvPr/>
        </p:nvSpPr>
        <p:spPr>
          <a:xfrm>
            <a:off x="1485900" y="314325"/>
            <a:ext cx="8648699" cy="6162675"/>
          </a:xfrm>
          <a:prstGeom prst="diamond">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VF Mussica Swash" panose="04000000000000000000" pitchFamily="82" charset="0"/>
              <a:ea typeface="等线" panose="02010600030101010101" pitchFamily="2" charset="-122"/>
              <a:cs typeface="+mn-cs"/>
            </a:endParaRPr>
          </a:p>
        </p:txBody>
      </p:sp>
      <p:pic>
        <p:nvPicPr>
          <p:cNvPr id="3" name="Picture 2">
            <a:extLst>
              <a:ext uri="{FF2B5EF4-FFF2-40B4-BE49-F238E27FC236}">
                <a16:creationId xmlns:a16="http://schemas.microsoft.com/office/drawing/2014/main" id="{AD3DB183-F52A-613E-BB79-9244FA007D43}"/>
              </a:ext>
            </a:extLst>
          </p:cNvPr>
          <p:cNvPicPr>
            <a:picLocks noChangeAspect="1"/>
          </p:cNvPicPr>
          <p:nvPr/>
        </p:nvPicPr>
        <p:blipFill>
          <a:blip r:embed="rId6"/>
          <a:stretch>
            <a:fillRect/>
          </a:stretch>
        </p:blipFill>
        <p:spPr>
          <a:xfrm>
            <a:off x="2804274" y="2687485"/>
            <a:ext cx="6145301" cy="2054530"/>
          </a:xfrm>
          <a:prstGeom prst="rect">
            <a:avLst/>
          </a:prstGeom>
        </p:spPr>
      </p:pic>
    </p:spTree>
    <p:extLst>
      <p:ext uri="{BB962C8B-B14F-4D97-AF65-F5344CB8AC3E}">
        <p14:creationId xmlns:p14="http://schemas.microsoft.com/office/powerpoint/2010/main" val="3887438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10" descr="27,677 Vallee Vectores, Ilustraciones y Gráficos - 123RF">
            <a:extLst>
              <a:ext uri="{FF2B5EF4-FFF2-40B4-BE49-F238E27FC236}">
                <a16:creationId xmlns:a16="http://schemas.microsoft.com/office/drawing/2014/main" id="{D8670972-083F-4A70-B295-95F90F89C31D}"/>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 y="0"/>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1">
            <a:extLst>
              <a:ext uri="{FF2B5EF4-FFF2-40B4-BE49-F238E27FC236}">
                <a16:creationId xmlns:a16="http://schemas.microsoft.com/office/drawing/2014/main" id="{D834B933-4F87-C1A9-718C-237793A9453E}"/>
              </a:ext>
            </a:extLst>
          </p:cNvPr>
          <p:cNvSpPr/>
          <p:nvPr/>
        </p:nvSpPr>
        <p:spPr>
          <a:xfrm>
            <a:off x="372140" y="2686050"/>
            <a:ext cx="11581735" cy="3381375"/>
          </a:xfrm>
          <a:custGeom>
            <a:avLst/>
            <a:gdLst>
              <a:gd name="connsiteX0" fmla="*/ 0 w 11600119"/>
              <a:gd name="connsiteY0" fmla="*/ 670818 h 4024826"/>
              <a:gd name="connsiteX1" fmla="*/ 670818 w 11600119"/>
              <a:gd name="connsiteY1" fmla="*/ 0 h 4024826"/>
              <a:gd name="connsiteX2" fmla="*/ 1046962 w 11600119"/>
              <a:gd name="connsiteY2" fmla="*/ 0 h 4024826"/>
              <a:gd name="connsiteX3" fmla="*/ 1628276 w 11600119"/>
              <a:gd name="connsiteY3" fmla="*/ 0 h 4024826"/>
              <a:gd name="connsiteX4" fmla="*/ 2107006 w 11600119"/>
              <a:gd name="connsiteY4" fmla="*/ 0 h 4024826"/>
              <a:gd name="connsiteX5" fmla="*/ 2893489 w 11600119"/>
              <a:gd name="connsiteY5" fmla="*/ 0 h 4024826"/>
              <a:gd name="connsiteX6" fmla="*/ 3679973 w 11600119"/>
              <a:gd name="connsiteY6" fmla="*/ 0 h 4024826"/>
              <a:gd name="connsiteX7" fmla="*/ 4466457 w 11600119"/>
              <a:gd name="connsiteY7" fmla="*/ 0 h 4024826"/>
              <a:gd name="connsiteX8" fmla="*/ 4842601 w 11600119"/>
              <a:gd name="connsiteY8" fmla="*/ 0 h 4024826"/>
              <a:gd name="connsiteX9" fmla="*/ 5218745 w 11600119"/>
              <a:gd name="connsiteY9" fmla="*/ 0 h 4024826"/>
              <a:gd name="connsiteX10" fmla="*/ 5902644 w 11600119"/>
              <a:gd name="connsiteY10" fmla="*/ 0 h 4024826"/>
              <a:gd name="connsiteX11" fmla="*/ 6689128 w 11600119"/>
              <a:gd name="connsiteY11" fmla="*/ 0 h 4024826"/>
              <a:gd name="connsiteX12" fmla="*/ 7065272 w 11600119"/>
              <a:gd name="connsiteY12" fmla="*/ 0 h 4024826"/>
              <a:gd name="connsiteX13" fmla="*/ 7954341 w 11600119"/>
              <a:gd name="connsiteY13" fmla="*/ 0 h 4024826"/>
              <a:gd name="connsiteX14" fmla="*/ 8535655 w 11600119"/>
              <a:gd name="connsiteY14" fmla="*/ 0 h 4024826"/>
              <a:gd name="connsiteX15" fmla="*/ 9116969 w 11600119"/>
              <a:gd name="connsiteY15" fmla="*/ 0 h 4024826"/>
              <a:gd name="connsiteX16" fmla="*/ 9493113 w 11600119"/>
              <a:gd name="connsiteY16" fmla="*/ 0 h 4024826"/>
              <a:gd name="connsiteX17" fmla="*/ 10279597 w 11600119"/>
              <a:gd name="connsiteY17" fmla="*/ 0 h 4024826"/>
              <a:gd name="connsiteX18" fmla="*/ 10929301 w 11600119"/>
              <a:gd name="connsiteY18" fmla="*/ 0 h 4024826"/>
              <a:gd name="connsiteX19" fmla="*/ 11600119 w 11600119"/>
              <a:gd name="connsiteY19" fmla="*/ 670818 h 4024826"/>
              <a:gd name="connsiteX20" fmla="*/ 11600119 w 11600119"/>
              <a:gd name="connsiteY20" fmla="*/ 1368447 h 4024826"/>
              <a:gd name="connsiteX21" fmla="*/ 11600119 w 11600119"/>
              <a:gd name="connsiteY21" fmla="*/ 2039245 h 4024826"/>
              <a:gd name="connsiteX22" fmla="*/ 11600119 w 11600119"/>
              <a:gd name="connsiteY22" fmla="*/ 2629547 h 4024826"/>
              <a:gd name="connsiteX23" fmla="*/ 11600119 w 11600119"/>
              <a:gd name="connsiteY23" fmla="*/ 3354008 h 4024826"/>
              <a:gd name="connsiteX24" fmla="*/ 10929301 w 11600119"/>
              <a:gd name="connsiteY24" fmla="*/ 4024826 h 4024826"/>
              <a:gd name="connsiteX25" fmla="*/ 10347987 w 11600119"/>
              <a:gd name="connsiteY25" fmla="*/ 4024826 h 4024826"/>
              <a:gd name="connsiteX26" fmla="*/ 9766673 w 11600119"/>
              <a:gd name="connsiteY26" fmla="*/ 4024826 h 4024826"/>
              <a:gd name="connsiteX27" fmla="*/ 9082774 w 11600119"/>
              <a:gd name="connsiteY27" fmla="*/ 4024826 h 4024826"/>
              <a:gd name="connsiteX28" fmla="*/ 8604045 w 11600119"/>
              <a:gd name="connsiteY28" fmla="*/ 4024826 h 4024826"/>
              <a:gd name="connsiteX29" fmla="*/ 8125316 w 11600119"/>
              <a:gd name="connsiteY29" fmla="*/ 4024826 h 4024826"/>
              <a:gd name="connsiteX30" fmla="*/ 7749171 w 11600119"/>
              <a:gd name="connsiteY30" fmla="*/ 4024826 h 4024826"/>
              <a:gd name="connsiteX31" fmla="*/ 7167857 w 11600119"/>
              <a:gd name="connsiteY31" fmla="*/ 4024826 h 4024826"/>
              <a:gd name="connsiteX32" fmla="*/ 6381374 w 11600119"/>
              <a:gd name="connsiteY32" fmla="*/ 4024826 h 4024826"/>
              <a:gd name="connsiteX33" fmla="*/ 5697475 w 11600119"/>
              <a:gd name="connsiteY33" fmla="*/ 4024826 h 4024826"/>
              <a:gd name="connsiteX34" fmla="*/ 5218745 w 11600119"/>
              <a:gd name="connsiteY34" fmla="*/ 4024826 h 4024826"/>
              <a:gd name="connsiteX35" fmla="*/ 4842601 w 11600119"/>
              <a:gd name="connsiteY35" fmla="*/ 4024826 h 4024826"/>
              <a:gd name="connsiteX36" fmla="*/ 3953533 w 11600119"/>
              <a:gd name="connsiteY36" fmla="*/ 4024826 h 4024826"/>
              <a:gd name="connsiteX37" fmla="*/ 3372219 w 11600119"/>
              <a:gd name="connsiteY37" fmla="*/ 4024826 h 4024826"/>
              <a:gd name="connsiteX38" fmla="*/ 2585735 w 11600119"/>
              <a:gd name="connsiteY38" fmla="*/ 4024826 h 4024826"/>
              <a:gd name="connsiteX39" fmla="*/ 2209590 w 11600119"/>
              <a:gd name="connsiteY39" fmla="*/ 4024826 h 4024826"/>
              <a:gd name="connsiteX40" fmla="*/ 1730861 w 11600119"/>
              <a:gd name="connsiteY40" fmla="*/ 4024826 h 4024826"/>
              <a:gd name="connsiteX41" fmla="*/ 670818 w 11600119"/>
              <a:gd name="connsiteY41" fmla="*/ 4024826 h 4024826"/>
              <a:gd name="connsiteX42" fmla="*/ 0 w 11600119"/>
              <a:gd name="connsiteY42" fmla="*/ 3354008 h 4024826"/>
              <a:gd name="connsiteX43" fmla="*/ 0 w 11600119"/>
              <a:gd name="connsiteY43" fmla="*/ 2763706 h 4024826"/>
              <a:gd name="connsiteX44" fmla="*/ 0 w 11600119"/>
              <a:gd name="connsiteY44" fmla="*/ 2119741 h 4024826"/>
              <a:gd name="connsiteX45" fmla="*/ 0 w 11600119"/>
              <a:gd name="connsiteY45" fmla="*/ 1422111 h 4024826"/>
              <a:gd name="connsiteX46" fmla="*/ 0 w 11600119"/>
              <a:gd name="connsiteY46" fmla="*/ 670818 h 40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600119" h="4024826" fill="none" extrusionOk="0">
                <a:moveTo>
                  <a:pt x="0" y="670818"/>
                </a:moveTo>
                <a:cubicBezTo>
                  <a:pt x="-54245" y="320098"/>
                  <a:pt x="271604" y="13270"/>
                  <a:pt x="670818" y="0"/>
                </a:cubicBezTo>
                <a:cubicBezTo>
                  <a:pt x="747018" y="-4360"/>
                  <a:pt x="938866" y="-2754"/>
                  <a:pt x="1046962" y="0"/>
                </a:cubicBezTo>
                <a:cubicBezTo>
                  <a:pt x="1155058" y="2754"/>
                  <a:pt x="1477021" y="-27669"/>
                  <a:pt x="1628276" y="0"/>
                </a:cubicBezTo>
                <a:cubicBezTo>
                  <a:pt x="1779531" y="27669"/>
                  <a:pt x="1941393" y="-9383"/>
                  <a:pt x="2107006" y="0"/>
                </a:cubicBezTo>
                <a:cubicBezTo>
                  <a:pt x="2272619" y="9383"/>
                  <a:pt x="2514170" y="9019"/>
                  <a:pt x="2893489" y="0"/>
                </a:cubicBezTo>
                <a:cubicBezTo>
                  <a:pt x="3272808" y="-9019"/>
                  <a:pt x="3344066" y="27614"/>
                  <a:pt x="3679973" y="0"/>
                </a:cubicBezTo>
                <a:cubicBezTo>
                  <a:pt x="4015880" y="-27614"/>
                  <a:pt x="4123595" y="36164"/>
                  <a:pt x="4466457" y="0"/>
                </a:cubicBezTo>
                <a:cubicBezTo>
                  <a:pt x="4809319" y="-36164"/>
                  <a:pt x="4689292" y="-12808"/>
                  <a:pt x="4842601" y="0"/>
                </a:cubicBezTo>
                <a:cubicBezTo>
                  <a:pt x="4995910" y="12808"/>
                  <a:pt x="5033104" y="15205"/>
                  <a:pt x="5218745" y="0"/>
                </a:cubicBezTo>
                <a:cubicBezTo>
                  <a:pt x="5404386" y="-15205"/>
                  <a:pt x="5762105" y="16919"/>
                  <a:pt x="5902644" y="0"/>
                </a:cubicBezTo>
                <a:cubicBezTo>
                  <a:pt x="6043183" y="-16919"/>
                  <a:pt x="6450805" y="29637"/>
                  <a:pt x="6689128" y="0"/>
                </a:cubicBezTo>
                <a:cubicBezTo>
                  <a:pt x="6927451" y="-29637"/>
                  <a:pt x="6891033" y="7053"/>
                  <a:pt x="7065272" y="0"/>
                </a:cubicBezTo>
                <a:cubicBezTo>
                  <a:pt x="7239511" y="-7053"/>
                  <a:pt x="7582442" y="-28846"/>
                  <a:pt x="7954341" y="0"/>
                </a:cubicBezTo>
                <a:cubicBezTo>
                  <a:pt x="8326240" y="28846"/>
                  <a:pt x="8285161" y="18526"/>
                  <a:pt x="8535655" y="0"/>
                </a:cubicBezTo>
                <a:cubicBezTo>
                  <a:pt x="8786149" y="-18526"/>
                  <a:pt x="8828597" y="14624"/>
                  <a:pt x="9116969" y="0"/>
                </a:cubicBezTo>
                <a:cubicBezTo>
                  <a:pt x="9405341" y="-14624"/>
                  <a:pt x="9397873" y="-6705"/>
                  <a:pt x="9493113" y="0"/>
                </a:cubicBezTo>
                <a:cubicBezTo>
                  <a:pt x="9588353" y="6705"/>
                  <a:pt x="9887954" y="-38488"/>
                  <a:pt x="10279597" y="0"/>
                </a:cubicBezTo>
                <a:cubicBezTo>
                  <a:pt x="10671240" y="38488"/>
                  <a:pt x="10741622" y="20317"/>
                  <a:pt x="10929301" y="0"/>
                </a:cubicBezTo>
                <a:cubicBezTo>
                  <a:pt x="11208138" y="-5191"/>
                  <a:pt x="11624692" y="296449"/>
                  <a:pt x="11600119" y="670818"/>
                </a:cubicBezTo>
                <a:cubicBezTo>
                  <a:pt x="11616575" y="993600"/>
                  <a:pt x="11568255" y="1114425"/>
                  <a:pt x="11600119" y="1368447"/>
                </a:cubicBezTo>
                <a:cubicBezTo>
                  <a:pt x="11631983" y="1622469"/>
                  <a:pt x="11615186" y="1901408"/>
                  <a:pt x="11600119" y="2039245"/>
                </a:cubicBezTo>
                <a:cubicBezTo>
                  <a:pt x="11585052" y="2177082"/>
                  <a:pt x="11624909" y="2460961"/>
                  <a:pt x="11600119" y="2629547"/>
                </a:cubicBezTo>
                <a:cubicBezTo>
                  <a:pt x="11575329" y="2798133"/>
                  <a:pt x="11634941" y="3042827"/>
                  <a:pt x="11600119" y="3354008"/>
                </a:cubicBezTo>
                <a:cubicBezTo>
                  <a:pt x="11555130" y="3668369"/>
                  <a:pt x="11232741" y="4029556"/>
                  <a:pt x="10929301" y="4024826"/>
                </a:cubicBezTo>
                <a:cubicBezTo>
                  <a:pt x="10681734" y="4026368"/>
                  <a:pt x="10478169" y="4050345"/>
                  <a:pt x="10347987" y="4024826"/>
                </a:cubicBezTo>
                <a:cubicBezTo>
                  <a:pt x="10217805" y="3999307"/>
                  <a:pt x="10016837" y="4046250"/>
                  <a:pt x="9766673" y="4024826"/>
                </a:cubicBezTo>
                <a:cubicBezTo>
                  <a:pt x="9516509" y="4003402"/>
                  <a:pt x="9329846" y="4037059"/>
                  <a:pt x="9082774" y="4024826"/>
                </a:cubicBezTo>
                <a:cubicBezTo>
                  <a:pt x="8835702" y="4012593"/>
                  <a:pt x="8714200" y="4045970"/>
                  <a:pt x="8604045" y="4024826"/>
                </a:cubicBezTo>
                <a:cubicBezTo>
                  <a:pt x="8493890" y="4003682"/>
                  <a:pt x="8263353" y="4007091"/>
                  <a:pt x="8125316" y="4024826"/>
                </a:cubicBezTo>
                <a:cubicBezTo>
                  <a:pt x="7987279" y="4042561"/>
                  <a:pt x="7867915" y="4013547"/>
                  <a:pt x="7749171" y="4024826"/>
                </a:cubicBezTo>
                <a:cubicBezTo>
                  <a:pt x="7630427" y="4036105"/>
                  <a:pt x="7328631" y="4041574"/>
                  <a:pt x="7167857" y="4024826"/>
                </a:cubicBezTo>
                <a:cubicBezTo>
                  <a:pt x="7007083" y="4008078"/>
                  <a:pt x="6660785" y="4022289"/>
                  <a:pt x="6381374" y="4024826"/>
                </a:cubicBezTo>
                <a:cubicBezTo>
                  <a:pt x="6101963" y="4027363"/>
                  <a:pt x="6026248" y="4031374"/>
                  <a:pt x="5697475" y="4024826"/>
                </a:cubicBezTo>
                <a:cubicBezTo>
                  <a:pt x="5368702" y="4018278"/>
                  <a:pt x="5327777" y="4040578"/>
                  <a:pt x="5218745" y="4024826"/>
                </a:cubicBezTo>
                <a:cubicBezTo>
                  <a:pt x="5109713" y="4009075"/>
                  <a:pt x="5015314" y="4013932"/>
                  <a:pt x="4842601" y="4024826"/>
                </a:cubicBezTo>
                <a:cubicBezTo>
                  <a:pt x="4669888" y="4035720"/>
                  <a:pt x="4394253" y="3984170"/>
                  <a:pt x="3953533" y="4024826"/>
                </a:cubicBezTo>
                <a:cubicBezTo>
                  <a:pt x="3512813" y="4065482"/>
                  <a:pt x="3634235" y="4036917"/>
                  <a:pt x="3372219" y="4024826"/>
                </a:cubicBezTo>
                <a:cubicBezTo>
                  <a:pt x="3110203" y="4012735"/>
                  <a:pt x="2793815" y="4030479"/>
                  <a:pt x="2585735" y="4024826"/>
                </a:cubicBezTo>
                <a:cubicBezTo>
                  <a:pt x="2377655" y="4019173"/>
                  <a:pt x="2296991" y="4017704"/>
                  <a:pt x="2209590" y="4024826"/>
                </a:cubicBezTo>
                <a:cubicBezTo>
                  <a:pt x="2122189" y="4031948"/>
                  <a:pt x="1882598" y="4018272"/>
                  <a:pt x="1730861" y="4024826"/>
                </a:cubicBezTo>
                <a:cubicBezTo>
                  <a:pt x="1579124" y="4031380"/>
                  <a:pt x="889160" y="4017411"/>
                  <a:pt x="670818" y="4024826"/>
                </a:cubicBezTo>
                <a:cubicBezTo>
                  <a:pt x="303900" y="4016845"/>
                  <a:pt x="-59873" y="3769714"/>
                  <a:pt x="0" y="3354008"/>
                </a:cubicBezTo>
                <a:cubicBezTo>
                  <a:pt x="-14147" y="3223812"/>
                  <a:pt x="-17270" y="2881943"/>
                  <a:pt x="0" y="2763706"/>
                </a:cubicBezTo>
                <a:cubicBezTo>
                  <a:pt x="17270" y="2645469"/>
                  <a:pt x="-21307" y="2323269"/>
                  <a:pt x="0" y="2119741"/>
                </a:cubicBezTo>
                <a:cubicBezTo>
                  <a:pt x="21307" y="1916214"/>
                  <a:pt x="340" y="1672131"/>
                  <a:pt x="0" y="1422111"/>
                </a:cubicBezTo>
                <a:cubicBezTo>
                  <a:pt x="-340" y="1172091"/>
                  <a:pt x="-12810" y="1042241"/>
                  <a:pt x="0" y="670818"/>
                </a:cubicBezTo>
                <a:close/>
              </a:path>
              <a:path w="11600119" h="4024826" stroke="0" extrusionOk="0">
                <a:moveTo>
                  <a:pt x="0" y="670818"/>
                </a:moveTo>
                <a:cubicBezTo>
                  <a:pt x="-13322" y="294560"/>
                  <a:pt x="302316" y="50761"/>
                  <a:pt x="670818" y="0"/>
                </a:cubicBezTo>
                <a:cubicBezTo>
                  <a:pt x="918907" y="22796"/>
                  <a:pt x="1124331" y="-19179"/>
                  <a:pt x="1252132" y="0"/>
                </a:cubicBezTo>
                <a:cubicBezTo>
                  <a:pt x="1379933" y="19179"/>
                  <a:pt x="1742882" y="24623"/>
                  <a:pt x="2038616" y="0"/>
                </a:cubicBezTo>
                <a:cubicBezTo>
                  <a:pt x="2334350" y="-24623"/>
                  <a:pt x="2326914" y="375"/>
                  <a:pt x="2414760" y="0"/>
                </a:cubicBezTo>
                <a:cubicBezTo>
                  <a:pt x="2502606" y="-375"/>
                  <a:pt x="2933783" y="-22272"/>
                  <a:pt x="3201244" y="0"/>
                </a:cubicBezTo>
                <a:cubicBezTo>
                  <a:pt x="3468705" y="22272"/>
                  <a:pt x="3424273" y="7348"/>
                  <a:pt x="3577388" y="0"/>
                </a:cubicBezTo>
                <a:cubicBezTo>
                  <a:pt x="3730503" y="-7348"/>
                  <a:pt x="4000536" y="6949"/>
                  <a:pt x="4363872" y="0"/>
                </a:cubicBezTo>
                <a:cubicBezTo>
                  <a:pt x="4727208" y="-6949"/>
                  <a:pt x="4759580" y="-24099"/>
                  <a:pt x="5047771" y="0"/>
                </a:cubicBezTo>
                <a:cubicBezTo>
                  <a:pt x="5335962" y="24099"/>
                  <a:pt x="5372678" y="18454"/>
                  <a:pt x="5629085" y="0"/>
                </a:cubicBezTo>
                <a:cubicBezTo>
                  <a:pt x="5885492" y="-18454"/>
                  <a:pt x="6001660" y="-1892"/>
                  <a:pt x="6312984" y="0"/>
                </a:cubicBezTo>
                <a:cubicBezTo>
                  <a:pt x="6624308" y="1892"/>
                  <a:pt x="6938588" y="8795"/>
                  <a:pt x="7099467" y="0"/>
                </a:cubicBezTo>
                <a:cubicBezTo>
                  <a:pt x="7260346" y="-8795"/>
                  <a:pt x="7585723" y="33827"/>
                  <a:pt x="7783366" y="0"/>
                </a:cubicBezTo>
                <a:cubicBezTo>
                  <a:pt x="7981009" y="-33827"/>
                  <a:pt x="8160240" y="6197"/>
                  <a:pt x="8262095" y="0"/>
                </a:cubicBezTo>
                <a:cubicBezTo>
                  <a:pt x="8363950" y="-6197"/>
                  <a:pt x="8626782" y="2465"/>
                  <a:pt x="8740825" y="0"/>
                </a:cubicBezTo>
                <a:cubicBezTo>
                  <a:pt x="8854868" y="-2465"/>
                  <a:pt x="9064660" y="-23599"/>
                  <a:pt x="9219554" y="0"/>
                </a:cubicBezTo>
                <a:cubicBezTo>
                  <a:pt x="9374448" y="23599"/>
                  <a:pt x="9537765" y="15912"/>
                  <a:pt x="9698283" y="0"/>
                </a:cubicBezTo>
                <a:cubicBezTo>
                  <a:pt x="9858801" y="-15912"/>
                  <a:pt x="10570447" y="56130"/>
                  <a:pt x="10929301" y="0"/>
                </a:cubicBezTo>
                <a:cubicBezTo>
                  <a:pt x="11348598" y="8445"/>
                  <a:pt x="11633514" y="293665"/>
                  <a:pt x="11600119" y="670818"/>
                </a:cubicBezTo>
                <a:cubicBezTo>
                  <a:pt x="11623197" y="830361"/>
                  <a:pt x="11581377" y="1141390"/>
                  <a:pt x="11600119" y="1368447"/>
                </a:cubicBezTo>
                <a:cubicBezTo>
                  <a:pt x="11618861" y="1595504"/>
                  <a:pt x="11611027" y="1872793"/>
                  <a:pt x="11600119" y="2039245"/>
                </a:cubicBezTo>
                <a:cubicBezTo>
                  <a:pt x="11589211" y="2205697"/>
                  <a:pt x="11622212" y="2464984"/>
                  <a:pt x="11600119" y="2710042"/>
                </a:cubicBezTo>
                <a:cubicBezTo>
                  <a:pt x="11578026" y="2955100"/>
                  <a:pt x="11608755" y="3206315"/>
                  <a:pt x="11600119" y="3354008"/>
                </a:cubicBezTo>
                <a:cubicBezTo>
                  <a:pt x="11586677" y="3673202"/>
                  <a:pt x="11233970" y="4044388"/>
                  <a:pt x="10929301" y="4024826"/>
                </a:cubicBezTo>
                <a:cubicBezTo>
                  <a:pt x="10738711" y="4002438"/>
                  <a:pt x="10587191" y="4013640"/>
                  <a:pt x="10347987" y="4024826"/>
                </a:cubicBezTo>
                <a:cubicBezTo>
                  <a:pt x="10108783" y="4036012"/>
                  <a:pt x="9895638" y="4040290"/>
                  <a:pt x="9766673" y="4024826"/>
                </a:cubicBezTo>
                <a:cubicBezTo>
                  <a:pt x="9637708" y="4009362"/>
                  <a:pt x="9431258" y="4022350"/>
                  <a:pt x="9185359" y="4024826"/>
                </a:cubicBezTo>
                <a:cubicBezTo>
                  <a:pt x="8939460" y="4027302"/>
                  <a:pt x="8895702" y="4024254"/>
                  <a:pt x="8809215" y="4024826"/>
                </a:cubicBezTo>
                <a:cubicBezTo>
                  <a:pt x="8722728" y="4025398"/>
                  <a:pt x="8511969" y="4042159"/>
                  <a:pt x="8433070" y="4024826"/>
                </a:cubicBezTo>
                <a:cubicBezTo>
                  <a:pt x="8354171" y="4007493"/>
                  <a:pt x="8192780" y="4032063"/>
                  <a:pt x="8056926" y="4024826"/>
                </a:cubicBezTo>
                <a:cubicBezTo>
                  <a:pt x="7921072" y="4017589"/>
                  <a:pt x="7602205" y="4008007"/>
                  <a:pt x="7475612" y="4024826"/>
                </a:cubicBezTo>
                <a:cubicBezTo>
                  <a:pt x="7349019" y="4041645"/>
                  <a:pt x="7115358" y="4006563"/>
                  <a:pt x="6791713" y="4024826"/>
                </a:cubicBezTo>
                <a:cubicBezTo>
                  <a:pt x="6468068" y="4043089"/>
                  <a:pt x="6198307" y="3986424"/>
                  <a:pt x="5902644" y="4024826"/>
                </a:cubicBezTo>
                <a:cubicBezTo>
                  <a:pt x="5606981" y="4063228"/>
                  <a:pt x="5511942" y="4003948"/>
                  <a:pt x="5218745" y="4024826"/>
                </a:cubicBezTo>
                <a:cubicBezTo>
                  <a:pt x="4925548" y="4045704"/>
                  <a:pt x="4987397" y="4016340"/>
                  <a:pt x="4842601" y="4024826"/>
                </a:cubicBezTo>
                <a:cubicBezTo>
                  <a:pt x="4697805" y="4033312"/>
                  <a:pt x="4309604" y="4040446"/>
                  <a:pt x="4056117" y="4024826"/>
                </a:cubicBezTo>
                <a:cubicBezTo>
                  <a:pt x="3802630" y="4009206"/>
                  <a:pt x="3812999" y="4024042"/>
                  <a:pt x="3577388" y="4024826"/>
                </a:cubicBezTo>
                <a:cubicBezTo>
                  <a:pt x="3341777" y="4025610"/>
                  <a:pt x="3027563" y="4047479"/>
                  <a:pt x="2790904" y="4024826"/>
                </a:cubicBezTo>
                <a:cubicBezTo>
                  <a:pt x="2554245" y="4002173"/>
                  <a:pt x="2300567" y="4056392"/>
                  <a:pt x="2107006" y="4024826"/>
                </a:cubicBezTo>
                <a:cubicBezTo>
                  <a:pt x="1913445" y="3993260"/>
                  <a:pt x="1812039" y="4036298"/>
                  <a:pt x="1628276" y="4024826"/>
                </a:cubicBezTo>
                <a:cubicBezTo>
                  <a:pt x="1444513" y="4013355"/>
                  <a:pt x="1068601" y="4059601"/>
                  <a:pt x="670818" y="4024826"/>
                </a:cubicBezTo>
                <a:cubicBezTo>
                  <a:pt x="263548" y="3940632"/>
                  <a:pt x="16903" y="3762644"/>
                  <a:pt x="0" y="3354008"/>
                </a:cubicBezTo>
                <a:cubicBezTo>
                  <a:pt x="9786" y="3176520"/>
                  <a:pt x="883" y="3016897"/>
                  <a:pt x="0" y="2763706"/>
                </a:cubicBezTo>
                <a:cubicBezTo>
                  <a:pt x="-883" y="2510515"/>
                  <a:pt x="28665" y="2329744"/>
                  <a:pt x="0" y="2039245"/>
                </a:cubicBezTo>
                <a:cubicBezTo>
                  <a:pt x="-28665" y="1748746"/>
                  <a:pt x="26133" y="1684288"/>
                  <a:pt x="0" y="1448943"/>
                </a:cubicBezTo>
                <a:cubicBezTo>
                  <a:pt x="-26133" y="1213598"/>
                  <a:pt x="22803" y="853397"/>
                  <a:pt x="0" y="67081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11581735"/>
                      <a:gd name="connsiteY0" fmla="*/ 563573 h 3381375"/>
                      <a:gd name="connsiteX1" fmla="*/ 669754 w 11581735"/>
                      <a:gd name="connsiteY1" fmla="*/ 0 h 3381375"/>
                      <a:gd name="connsiteX2" fmla="*/ 1045302 w 11581735"/>
                      <a:gd name="connsiteY2" fmla="*/ 0 h 3381375"/>
                      <a:gd name="connsiteX3" fmla="*/ 1625695 w 11581735"/>
                      <a:gd name="connsiteY3" fmla="*/ 0 h 3381375"/>
                      <a:gd name="connsiteX4" fmla="*/ 2103666 w 11581735"/>
                      <a:gd name="connsiteY4" fmla="*/ 0 h 3381375"/>
                      <a:gd name="connsiteX5" fmla="*/ 2888903 w 11581735"/>
                      <a:gd name="connsiteY5" fmla="*/ 0 h 3381375"/>
                      <a:gd name="connsiteX6" fmla="*/ 3674140 w 11581735"/>
                      <a:gd name="connsiteY6" fmla="*/ 0 h 3381375"/>
                      <a:gd name="connsiteX7" fmla="*/ 4459378 w 11581735"/>
                      <a:gd name="connsiteY7" fmla="*/ 0 h 3381375"/>
                      <a:gd name="connsiteX8" fmla="*/ 4834926 w 11581735"/>
                      <a:gd name="connsiteY8" fmla="*/ 0 h 3381375"/>
                      <a:gd name="connsiteX9" fmla="*/ 5210474 w 11581735"/>
                      <a:gd name="connsiteY9" fmla="*/ 0 h 3381375"/>
                      <a:gd name="connsiteX10" fmla="*/ 5893289 w 11581735"/>
                      <a:gd name="connsiteY10" fmla="*/ 0 h 3381375"/>
                      <a:gd name="connsiteX11" fmla="*/ 6678526 w 11581735"/>
                      <a:gd name="connsiteY11" fmla="*/ 0 h 3381375"/>
                      <a:gd name="connsiteX12" fmla="*/ 7054074 w 11581735"/>
                      <a:gd name="connsiteY12" fmla="*/ 0 h 3381375"/>
                      <a:gd name="connsiteX13" fmla="*/ 7941734 w 11581735"/>
                      <a:gd name="connsiteY13" fmla="*/ 0 h 3381375"/>
                      <a:gd name="connsiteX14" fmla="*/ 8522127 w 11581735"/>
                      <a:gd name="connsiteY14" fmla="*/ 0 h 3381375"/>
                      <a:gd name="connsiteX15" fmla="*/ 9102520 w 11581735"/>
                      <a:gd name="connsiteY15" fmla="*/ 0 h 3381375"/>
                      <a:gd name="connsiteX16" fmla="*/ 9478068 w 11581735"/>
                      <a:gd name="connsiteY16" fmla="*/ 0 h 3381375"/>
                      <a:gd name="connsiteX17" fmla="*/ 10263305 w 11581735"/>
                      <a:gd name="connsiteY17" fmla="*/ 0 h 3381375"/>
                      <a:gd name="connsiteX18" fmla="*/ 10911980 w 11581735"/>
                      <a:gd name="connsiteY18" fmla="*/ 0 h 3381375"/>
                      <a:gd name="connsiteX19" fmla="*/ 11581735 w 11581735"/>
                      <a:gd name="connsiteY19" fmla="*/ 563573 h 3381375"/>
                      <a:gd name="connsiteX20" fmla="*/ 11581735 w 11581735"/>
                      <a:gd name="connsiteY20" fmla="*/ 1149672 h 3381375"/>
                      <a:gd name="connsiteX21" fmla="*/ 11581735 w 11581735"/>
                      <a:gd name="connsiteY21" fmla="*/ 1713229 h 3381375"/>
                      <a:gd name="connsiteX22" fmla="*/ 11581735 w 11581735"/>
                      <a:gd name="connsiteY22" fmla="*/ 2209159 h 3381375"/>
                      <a:gd name="connsiteX23" fmla="*/ 11581735 w 11581735"/>
                      <a:gd name="connsiteY23" fmla="*/ 2817801 h 3381375"/>
                      <a:gd name="connsiteX24" fmla="*/ 10911980 w 11581735"/>
                      <a:gd name="connsiteY24" fmla="*/ 3381375 h 3381375"/>
                      <a:gd name="connsiteX25" fmla="*/ 10331587 w 11581735"/>
                      <a:gd name="connsiteY25" fmla="*/ 3381375 h 3381375"/>
                      <a:gd name="connsiteX26" fmla="*/ 9751194 w 11581735"/>
                      <a:gd name="connsiteY26" fmla="*/ 3381375 h 3381375"/>
                      <a:gd name="connsiteX27" fmla="*/ 9068379 w 11581735"/>
                      <a:gd name="connsiteY27" fmla="*/ 3381375 h 3381375"/>
                      <a:gd name="connsiteX28" fmla="*/ 8590409 w 11581735"/>
                      <a:gd name="connsiteY28" fmla="*/ 3381375 h 3381375"/>
                      <a:gd name="connsiteX29" fmla="*/ 8112438 w 11581735"/>
                      <a:gd name="connsiteY29" fmla="*/ 3381375 h 3381375"/>
                      <a:gd name="connsiteX30" fmla="*/ 7736890 w 11581735"/>
                      <a:gd name="connsiteY30" fmla="*/ 3381375 h 3381375"/>
                      <a:gd name="connsiteX31" fmla="*/ 7156497 w 11581735"/>
                      <a:gd name="connsiteY31" fmla="*/ 3381375 h 3381375"/>
                      <a:gd name="connsiteX32" fmla="*/ 6371260 w 11581735"/>
                      <a:gd name="connsiteY32" fmla="*/ 3381375 h 3381375"/>
                      <a:gd name="connsiteX33" fmla="*/ 5688445 w 11581735"/>
                      <a:gd name="connsiteY33" fmla="*/ 3381375 h 3381375"/>
                      <a:gd name="connsiteX34" fmla="*/ 5210474 w 11581735"/>
                      <a:gd name="connsiteY34" fmla="*/ 3381375 h 3381375"/>
                      <a:gd name="connsiteX35" fmla="*/ 4834926 w 11581735"/>
                      <a:gd name="connsiteY35" fmla="*/ 3381375 h 3381375"/>
                      <a:gd name="connsiteX36" fmla="*/ 3947267 w 11581735"/>
                      <a:gd name="connsiteY36" fmla="*/ 3381375 h 3381375"/>
                      <a:gd name="connsiteX37" fmla="*/ 3366874 w 11581735"/>
                      <a:gd name="connsiteY37" fmla="*/ 3381375 h 3381375"/>
                      <a:gd name="connsiteX38" fmla="*/ 2581637 w 11581735"/>
                      <a:gd name="connsiteY38" fmla="*/ 3381375 h 3381375"/>
                      <a:gd name="connsiteX39" fmla="*/ 2206088 w 11581735"/>
                      <a:gd name="connsiteY39" fmla="*/ 3381375 h 3381375"/>
                      <a:gd name="connsiteX40" fmla="*/ 1728117 w 11581735"/>
                      <a:gd name="connsiteY40" fmla="*/ 3381375 h 3381375"/>
                      <a:gd name="connsiteX41" fmla="*/ 669754 w 11581735"/>
                      <a:gd name="connsiteY41" fmla="*/ 3381375 h 3381375"/>
                      <a:gd name="connsiteX42" fmla="*/ 0 w 11581735"/>
                      <a:gd name="connsiteY42" fmla="*/ 2817801 h 3381375"/>
                      <a:gd name="connsiteX43" fmla="*/ 0 w 11581735"/>
                      <a:gd name="connsiteY43" fmla="*/ 2321870 h 3381375"/>
                      <a:gd name="connsiteX44" fmla="*/ 0 w 11581735"/>
                      <a:gd name="connsiteY44" fmla="*/ 1780856 h 3381375"/>
                      <a:gd name="connsiteX45" fmla="*/ 0 w 11581735"/>
                      <a:gd name="connsiteY45" fmla="*/ 1194757 h 3381375"/>
                      <a:gd name="connsiteX46" fmla="*/ 0 w 11581735"/>
                      <a:gd name="connsiteY46" fmla="*/ 563573 h 3381375"/>
                      <a:gd name="connsiteX0" fmla="*/ 0 w 11581735"/>
                      <a:gd name="connsiteY0" fmla="*/ 563573 h 3381375"/>
                      <a:gd name="connsiteX1" fmla="*/ 669754 w 11581735"/>
                      <a:gd name="connsiteY1" fmla="*/ 0 h 3381375"/>
                      <a:gd name="connsiteX2" fmla="*/ 1250147 w 11581735"/>
                      <a:gd name="connsiteY2" fmla="*/ 0 h 3381375"/>
                      <a:gd name="connsiteX3" fmla="*/ 2035385 w 11581735"/>
                      <a:gd name="connsiteY3" fmla="*/ 0 h 3381375"/>
                      <a:gd name="connsiteX4" fmla="*/ 2410933 w 11581735"/>
                      <a:gd name="connsiteY4" fmla="*/ 0 h 3381375"/>
                      <a:gd name="connsiteX5" fmla="*/ 3196170 w 11581735"/>
                      <a:gd name="connsiteY5" fmla="*/ 0 h 3381375"/>
                      <a:gd name="connsiteX6" fmla="*/ 3571718 w 11581735"/>
                      <a:gd name="connsiteY6" fmla="*/ 0 h 3381375"/>
                      <a:gd name="connsiteX7" fmla="*/ 4356956 w 11581735"/>
                      <a:gd name="connsiteY7" fmla="*/ 0 h 3381375"/>
                      <a:gd name="connsiteX8" fmla="*/ 5039771 w 11581735"/>
                      <a:gd name="connsiteY8" fmla="*/ 0 h 3381375"/>
                      <a:gd name="connsiteX9" fmla="*/ 5620163 w 11581735"/>
                      <a:gd name="connsiteY9" fmla="*/ 0 h 3381375"/>
                      <a:gd name="connsiteX10" fmla="*/ 6302979 w 11581735"/>
                      <a:gd name="connsiteY10" fmla="*/ 0 h 3381375"/>
                      <a:gd name="connsiteX11" fmla="*/ 7088215 w 11581735"/>
                      <a:gd name="connsiteY11" fmla="*/ 0 h 3381375"/>
                      <a:gd name="connsiteX12" fmla="*/ 7771030 w 11581735"/>
                      <a:gd name="connsiteY12" fmla="*/ 0 h 3381375"/>
                      <a:gd name="connsiteX13" fmla="*/ 8249001 w 11581735"/>
                      <a:gd name="connsiteY13" fmla="*/ 0 h 3381375"/>
                      <a:gd name="connsiteX14" fmla="*/ 8726972 w 11581735"/>
                      <a:gd name="connsiteY14" fmla="*/ 0 h 3381375"/>
                      <a:gd name="connsiteX15" fmla="*/ 9204942 w 11581735"/>
                      <a:gd name="connsiteY15" fmla="*/ 0 h 3381375"/>
                      <a:gd name="connsiteX16" fmla="*/ 9682913 w 11581735"/>
                      <a:gd name="connsiteY16" fmla="*/ 0 h 3381375"/>
                      <a:gd name="connsiteX17" fmla="*/ 10911980 w 11581735"/>
                      <a:gd name="connsiteY17" fmla="*/ 0 h 3381375"/>
                      <a:gd name="connsiteX18" fmla="*/ 11581735 w 11581735"/>
                      <a:gd name="connsiteY18" fmla="*/ 563573 h 3381375"/>
                      <a:gd name="connsiteX19" fmla="*/ 11581735 w 11581735"/>
                      <a:gd name="connsiteY19" fmla="*/ 1149672 h 3381375"/>
                      <a:gd name="connsiteX20" fmla="*/ 11581735 w 11581735"/>
                      <a:gd name="connsiteY20" fmla="*/ 1713229 h 3381375"/>
                      <a:gd name="connsiteX21" fmla="*/ 11581735 w 11581735"/>
                      <a:gd name="connsiteY21" fmla="*/ 2276786 h 3381375"/>
                      <a:gd name="connsiteX22" fmla="*/ 11581735 w 11581735"/>
                      <a:gd name="connsiteY22" fmla="*/ 2817801 h 3381375"/>
                      <a:gd name="connsiteX23" fmla="*/ 10911980 w 11581735"/>
                      <a:gd name="connsiteY23" fmla="*/ 3381375 h 3381375"/>
                      <a:gd name="connsiteX24" fmla="*/ 10331587 w 11581735"/>
                      <a:gd name="connsiteY24" fmla="*/ 3381375 h 3381375"/>
                      <a:gd name="connsiteX25" fmla="*/ 9751194 w 11581735"/>
                      <a:gd name="connsiteY25" fmla="*/ 3381375 h 3381375"/>
                      <a:gd name="connsiteX26" fmla="*/ 9170801 w 11581735"/>
                      <a:gd name="connsiteY26" fmla="*/ 3381375 h 3381375"/>
                      <a:gd name="connsiteX27" fmla="*/ 8795254 w 11581735"/>
                      <a:gd name="connsiteY27" fmla="*/ 3381375 h 3381375"/>
                      <a:gd name="connsiteX28" fmla="*/ 8419705 w 11581735"/>
                      <a:gd name="connsiteY28" fmla="*/ 3381375 h 3381375"/>
                      <a:gd name="connsiteX29" fmla="*/ 8044157 w 11581735"/>
                      <a:gd name="connsiteY29" fmla="*/ 3381375 h 3381375"/>
                      <a:gd name="connsiteX30" fmla="*/ 7463764 w 11581735"/>
                      <a:gd name="connsiteY30" fmla="*/ 3381375 h 3381375"/>
                      <a:gd name="connsiteX31" fmla="*/ 6780949 w 11581735"/>
                      <a:gd name="connsiteY31" fmla="*/ 3381375 h 3381375"/>
                      <a:gd name="connsiteX32" fmla="*/ 5893289 w 11581735"/>
                      <a:gd name="connsiteY32" fmla="*/ 3381375 h 3381375"/>
                      <a:gd name="connsiteX33" fmla="*/ 5210474 w 11581735"/>
                      <a:gd name="connsiteY33" fmla="*/ 3381375 h 3381375"/>
                      <a:gd name="connsiteX34" fmla="*/ 4834926 w 11581735"/>
                      <a:gd name="connsiteY34" fmla="*/ 3381375 h 3381375"/>
                      <a:gd name="connsiteX35" fmla="*/ 4049688 w 11581735"/>
                      <a:gd name="connsiteY35" fmla="*/ 3381375 h 3381375"/>
                      <a:gd name="connsiteX36" fmla="*/ 3571718 w 11581735"/>
                      <a:gd name="connsiteY36" fmla="*/ 3381375 h 3381375"/>
                      <a:gd name="connsiteX37" fmla="*/ 2786480 w 11581735"/>
                      <a:gd name="connsiteY37" fmla="*/ 3381375 h 3381375"/>
                      <a:gd name="connsiteX38" fmla="*/ 2103666 w 11581735"/>
                      <a:gd name="connsiteY38" fmla="*/ 3381375 h 3381375"/>
                      <a:gd name="connsiteX39" fmla="*/ 1625695 w 11581735"/>
                      <a:gd name="connsiteY39" fmla="*/ 3381375 h 3381375"/>
                      <a:gd name="connsiteX40" fmla="*/ 669754 w 11581735"/>
                      <a:gd name="connsiteY40" fmla="*/ 3381375 h 3381375"/>
                      <a:gd name="connsiteX41" fmla="*/ 0 w 11581735"/>
                      <a:gd name="connsiteY41" fmla="*/ 2817801 h 3381375"/>
                      <a:gd name="connsiteX42" fmla="*/ 0 w 11581735"/>
                      <a:gd name="connsiteY42" fmla="*/ 2321870 h 3381375"/>
                      <a:gd name="connsiteX43" fmla="*/ 0 w 11581735"/>
                      <a:gd name="connsiteY43" fmla="*/ 1713229 h 3381375"/>
                      <a:gd name="connsiteX44" fmla="*/ 0 w 11581735"/>
                      <a:gd name="connsiteY44" fmla="*/ 1217299 h 3381375"/>
                      <a:gd name="connsiteX45" fmla="*/ 0 w 11581735"/>
                      <a:gd name="connsiteY45" fmla="*/ 563573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581735" h="3381375" fill="none" extrusionOk="0">
                        <a:moveTo>
                          <a:pt x="0" y="563573"/>
                        </a:moveTo>
                        <a:cubicBezTo>
                          <a:pt x="-13920" y="182728"/>
                          <a:pt x="295699" y="-70032"/>
                          <a:pt x="669754" y="0"/>
                        </a:cubicBezTo>
                        <a:cubicBezTo>
                          <a:pt x="745687" y="-13775"/>
                          <a:pt x="937758" y="507"/>
                          <a:pt x="1045302" y="0"/>
                        </a:cubicBezTo>
                        <a:cubicBezTo>
                          <a:pt x="1144404" y="19757"/>
                          <a:pt x="1500792" y="-41693"/>
                          <a:pt x="1625695" y="0"/>
                        </a:cubicBezTo>
                        <a:cubicBezTo>
                          <a:pt x="1746529" y="40461"/>
                          <a:pt x="1934128" y="11318"/>
                          <a:pt x="2103666" y="0"/>
                        </a:cubicBezTo>
                        <a:cubicBezTo>
                          <a:pt x="2262718" y="7231"/>
                          <a:pt x="2504600" y="-13338"/>
                          <a:pt x="2888903" y="0"/>
                        </a:cubicBezTo>
                        <a:cubicBezTo>
                          <a:pt x="3259540" y="-8036"/>
                          <a:pt x="3357840" y="20183"/>
                          <a:pt x="3674140" y="0"/>
                        </a:cubicBezTo>
                        <a:cubicBezTo>
                          <a:pt x="4014042" y="2963"/>
                          <a:pt x="4119548" y="47595"/>
                          <a:pt x="4459378" y="0"/>
                        </a:cubicBezTo>
                        <a:cubicBezTo>
                          <a:pt x="4825119" y="-26639"/>
                          <a:pt x="4684284" y="-221"/>
                          <a:pt x="4834926" y="0"/>
                        </a:cubicBezTo>
                        <a:cubicBezTo>
                          <a:pt x="4987038" y="18717"/>
                          <a:pt x="5031904" y="9060"/>
                          <a:pt x="5210474" y="0"/>
                        </a:cubicBezTo>
                        <a:cubicBezTo>
                          <a:pt x="5377944" y="-14287"/>
                          <a:pt x="5741143" y="-544"/>
                          <a:pt x="5893289" y="0"/>
                        </a:cubicBezTo>
                        <a:cubicBezTo>
                          <a:pt x="6016418" y="-13003"/>
                          <a:pt x="6413512" y="28159"/>
                          <a:pt x="6678526" y="0"/>
                        </a:cubicBezTo>
                        <a:cubicBezTo>
                          <a:pt x="6926913" y="-22774"/>
                          <a:pt x="6883117" y="14994"/>
                          <a:pt x="7054074" y="0"/>
                        </a:cubicBezTo>
                        <a:cubicBezTo>
                          <a:pt x="7264006" y="-2481"/>
                          <a:pt x="7535027" y="-25777"/>
                          <a:pt x="7941734" y="0"/>
                        </a:cubicBezTo>
                        <a:cubicBezTo>
                          <a:pt x="8305820" y="24075"/>
                          <a:pt x="8275268" y="6183"/>
                          <a:pt x="8522127" y="0"/>
                        </a:cubicBezTo>
                        <a:cubicBezTo>
                          <a:pt x="8778774" y="-11646"/>
                          <a:pt x="8811032" y="5171"/>
                          <a:pt x="9102520" y="0"/>
                        </a:cubicBezTo>
                        <a:cubicBezTo>
                          <a:pt x="9391877" y="-10349"/>
                          <a:pt x="9384954" y="-5756"/>
                          <a:pt x="9478068" y="0"/>
                        </a:cubicBezTo>
                        <a:cubicBezTo>
                          <a:pt x="9595781" y="25428"/>
                          <a:pt x="9907538" y="-61635"/>
                          <a:pt x="10263305" y="0"/>
                        </a:cubicBezTo>
                        <a:cubicBezTo>
                          <a:pt x="10667181" y="33148"/>
                          <a:pt x="10713719" y="15342"/>
                          <a:pt x="10911980" y="0"/>
                        </a:cubicBezTo>
                        <a:cubicBezTo>
                          <a:pt x="11146579" y="-7373"/>
                          <a:pt x="11681825" y="229241"/>
                          <a:pt x="11581735" y="563573"/>
                        </a:cubicBezTo>
                        <a:cubicBezTo>
                          <a:pt x="11576975" y="843870"/>
                          <a:pt x="11551977" y="939084"/>
                          <a:pt x="11581735" y="1149672"/>
                        </a:cubicBezTo>
                        <a:cubicBezTo>
                          <a:pt x="11615046" y="1350341"/>
                          <a:pt x="11607153" y="1592765"/>
                          <a:pt x="11581735" y="1713229"/>
                        </a:cubicBezTo>
                        <a:cubicBezTo>
                          <a:pt x="11542145" y="1854429"/>
                          <a:pt x="11597104" y="2054732"/>
                          <a:pt x="11581735" y="2209159"/>
                        </a:cubicBezTo>
                        <a:cubicBezTo>
                          <a:pt x="11598099" y="2318393"/>
                          <a:pt x="11621054" y="2546977"/>
                          <a:pt x="11581735" y="2817801"/>
                        </a:cubicBezTo>
                        <a:cubicBezTo>
                          <a:pt x="11578277" y="3080551"/>
                          <a:pt x="11193145" y="3365039"/>
                          <a:pt x="10911980" y="3381375"/>
                        </a:cubicBezTo>
                        <a:cubicBezTo>
                          <a:pt x="10668040" y="3402595"/>
                          <a:pt x="10474864" y="3411979"/>
                          <a:pt x="10331587" y="3381375"/>
                        </a:cubicBezTo>
                        <a:cubicBezTo>
                          <a:pt x="10177761" y="3338124"/>
                          <a:pt x="9995726" y="3394922"/>
                          <a:pt x="9751194" y="3381375"/>
                        </a:cubicBezTo>
                        <a:cubicBezTo>
                          <a:pt x="9495687" y="3330771"/>
                          <a:pt x="9307067" y="3432234"/>
                          <a:pt x="9068379" y="3381375"/>
                        </a:cubicBezTo>
                        <a:cubicBezTo>
                          <a:pt x="8839382" y="3389718"/>
                          <a:pt x="8703748" y="3397482"/>
                          <a:pt x="8590409" y="3381375"/>
                        </a:cubicBezTo>
                        <a:cubicBezTo>
                          <a:pt x="8496988" y="3386937"/>
                          <a:pt x="8251143" y="3361998"/>
                          <a:pt x="8112438" y="3381375"/>
                        </a:cubicBezTo>
                        <a:cubicBezTo>
                          <a:pt x="7975115" y="3393034"/>
                          <a:pt x="7840112" y="3356390"/>
                          <a:pt x="7736890" y="3381375"/>
                        </a:cubicBezTo>
                        <a:cubicBezTo>
                          <a:pt x="7637073" y="3363403"/>
                          <a:pt x="7318960" y="3375793"/>
                          <a:pt x="7156497" y="3381375"/>
                        </a:cubicBezTo>
                        <a:cubicBezTo>
                          <a:pt x="7026292" y="3362379"/>
                          <a:pt x="6648610" y="3360045"/>
                          <a:pt x="6371260" y="3381375"/>
                        </a:cubicBezTo>
                        <a:cubicBezTo>
                          <a:pt x="6096776" y="3395051"/>
                          <a:pt x="6014306" y="3402639"/>
                          <a:pt x="5688445" y="3381375"/>
                        </a:cubicBezTo>
                        <a:cubicBezTo>
                          <a:pt x="5357645" y="3377732"/>
                          <a:pt x="5325558" y="3393900"/>
                          <a:pt x="5210474" y="3381375"/>
                        </a:cubicBezTo>
                        <a:cubicBezTo>
                          <a:pt x="5100493" y="3359584"/>
                          <a:pt x="5014657" y="3384176"/>
                          <a:pt x="4834926" y="3381375"/>
                        </a:cubicBezTo>
                        <a:cubicBezTo>
                          <a:pt x="4613030" y="3435619"/>
                          <a:pt x="4380273" y="3325066"/>
                          <a:pt x="3947267" y="3381375"/>
                        </a:cubicBezTo>
                        <a:cubicBezTo>
                          <a:pt x="3504241" y="3419861"/>
                          <a:pt x="3638019" y="3389785"/>
                          <a:pt x="3366874" y="3381375"/>
                        </a:cubicBezTo>
                        <a:cubicBezTo>
                          <a:pt x="3137139" y="3388948"/>
                          <a:pt x="2790412" y="3346325"/>
                          <a:pt x="2581637" y="3381375"/>
                        </a:cubicBezTo>
                        <a:cubicBezTo>
                          <a:pt x="2366594" y="3367254"/>
                          <a:pt x="2294711" y="3377430"/>
                          <a:pt x="2206088" y="3381375"/>
                        </a:cubicBezTo>
                        <a:cubicBezTo>
                          <a:pt x="2137207" y="3398081"/>
                          <a:pt x="1874885" y="3385225"/>
                          <a:pt x="1728117" y="3381375"/>
                        </a:cubicBezTo>
                        <a:cubicBezTo>
                          <a:pt x="1583284" y="3432972"/>
                          <a:pt x="885942" y="3384770"/>
                          <a:pt x="669754" y="3381375"/>
                        </a:cubicBezTo>
                        <a:cubicBezTo>
                          <a:pt x="290940" y="3362808"/>
                          <a:pt x="-42370" y="3170970"/>
                          <a:pt x="0" y="2817801"/>
                        </a:cubicBezTo>
                        <a:cubicBezTo>
                          <a:pt x="-13732" y="2706052"/>
                          <a:pt x="-14460" y="2416462"/>
                          <a:pt x="0" y="2321870"/>
                        </a:cubicBezTo>
                        <a:cubicBezTo>
                          <a:pt x="27362" y="2224488"/>
                          <a:pt x="-19006" y="1945874"/>
                          <a:pt x="0" y="1780856"/>
                        </a:cubicBezTo>
                        <a:cubicBezTo>
                          <a:pt x="50439" y="1613649"/>
                          <a:pt x="-14096" y="1412317"/>
                          <a:pt x="0" y="1194757"/>
                        </a:cubicBezTo>
                        <a:cubicBezTo>
                          <a:pt x="9733" y="1001895"/>
                          <a:pt x="10397" y="889285"/>
                          <a:pt x="0" y="563573"/>
                        </a:cubicBezTo>
                        <a:close/>
                      </a:path>
                      <a:path w="11581735" h="3381375" stroke="0" extrusionOk="0">
                        <a:moveTo>
                          <a:pt x="0" y="563573"/>
                        </a:moveTo>
                        <a:cubicBezTo>
                          <a:pt x="-1895" y="259828"/>
                          <a:pt x="308191" y="26304"/>
                          <a:pt x="669754" y="0"/>
                        </a:cubicBezTo>
                        <a:cubicBezTo>
                          <a:pt x="917564" y="24296"/>
                          <a:pt x="1112874" y="-25631"/>
                          <a:pt x="1250147" y="0"/>
                        </a:cubicBezTo>
                        <a:cubicBezTo>
                          <a:pt x="1414380" y="-38522"/>
                          <a:pt x="1750779" y="29306"/>
                          <a:pt x="2035385" y="0"/>
                        </a:cubicBezTo>
                        <a:cubicBezTo>
                          <a:pt x="2328092" y="-18109"/>
                          <a:pt x="2325686" y="415"/>
                          <a:pt x="2410933" y="0"/>
                        </a:cubicBezTo>
                        <a:cubicBezTo>
                          <a:pt x="2472566" y="-17681"/>
                          <a:pt x="2880698" y="-33657"/>
                          <a:pt x="3196170" y="0"/>
                        </a:cubicBezTo>
                        <a:cubicBezTo>
                          <a:pt x="3461773" y="19572"/>
                          <a:pt x="3420318" y="9575"/>
                          <a:pt x="3571718" y="0"/>
                        </a:cubicBezTo>
                        <a:cubicBezTo>
                          <a:pt x="3716535" y="9517"/>
                          <a:pt x="3976725" y="23335"/>
                          <a:pt x="4356956" y="0"/>
                        </a:cubicBezTo>
                        <a:cubicBezTo>
                          <a:pt x="4722431" y="-3871"/>
                          <a:pt x="4751027" y="-27713"/>
                          <a:pt x="5039771" y="0"/>
                        </a:cubicBezTo>
                        <a:cubicBezTo>
                          <a:pt x="5331890" y="26309"/>
                          <a:pt x="5364594" y="18088"/>
                          <a:pt x="5620163" y="0"/>
                        </a:cubicBezTo>
                        <a:cubicBezTo>
                          <a:pt x="5894217" y="-26093"/>
                          <a:pt x="5983601" y="1550"/>
                          <a:pt x="6302979" y="0"/>
                        </a:cubicBezTo>
                        <a:cubicBezTo>
                          <a:pt x="6597435" y="25311"/>
                          <a:pt x="6943216" y="16199"/>
                          <a:pt x="7088215" y="0"/>
                        </a:cubicBezTo>
                        <a:cubicBezTo>
                          <a:pt x="7256171" y="4440"/>
                          <a:pt x="7595818" y="50824"/>
                          <a:pt x="7771030" y="0"/>
                        </a:cubicBezTo>
                        <a:cubicBezTo>
                          <a:pt x="7948109" y="-40232"/>
                          <a:pt x="8125481" y="-6411"/>
                          <a:pt x="8249001" y="0"/>
                        </a:cubicBezTo>
                        <a:cubicBezTo>
                          <a:pt x="8348182" y="-14651"/>
                          <a:pt x="8623477" y="27468"/>
                          <a:pt x="8726972" y="0"/>
                        </a:cubicBezTo>
                        <a:cubicBezTo>
                          <a:pt x="8830702" y="-9043"/>
                          <a:pt x="9019895" y="-24767"/>
                          <a:pt x="9204942" y="0"/>
                        </a:cubicBezTo>
                        <a:cubicBezTo>
                          <a:pt x="9356592" y="33613"/>
                          <a:pt x="9530478" y="26677"/>
                          <a:pt x="9682913" y="0"/>
                        </a:cubicBezTo>
                        <a:cubicBezTo>
                          <a:pt x="9885322" y="-41057"/>
                          <a:pt x="10621827" y="61287"/>
                          <a:pt x="10911980" y="0"/>
                        </a:cubicBezTo>
                        <a:cubicBezTo>
                          <a:pt x="11266327" y="27729"/>
                          <a:pt x="11576342" y="297058"/>
                          <a:pt x="11581735" y="563573"/>
                        </a:cubicBezTo>
                        <a:cubicBezTo>
                          <a:pt x="11566133" y="697148"/>
                          <a:pt x="11556225" y="956477"/>
                          <a:pt x="11581735" y="1149672"/>
                        </a:cubicBezTo>
                        <a:cubicBezTo>
                          <a:pt x="11594022" y="1331912"/>
                          <a:pt x="11586001" y="1601048"/>
                          <a:pt x="11581735" y="1713229"/>
                        </a:cubicBezTo>
                        <a:cubicBezTo>
                          <a:pt x="11554942" y="1866553"/>
                          <a:pt x="11595554" y="2077387"/>
                          <a:pt x="11581735" y="2276786"/>
                        </a:cubicBezTo>
                        <a:cubicBezTo>
                          <a:pt x="11545459" y="2479239"/>
                          <a:pt x="11612230" y="2672837"/>
                          <a:pt x="11581735" y="2817801"/>
                        </a:cubicBezTo>
                        <a:cubicBezTo>
                          <a:pt x="11563153" y="3073910"/>
                          <a:pt x="11192584" y="3457967"/>
                          <a:pt x="10911980" y="3381375"/>
                        </a:cubicBezTo>
                        <a:cubicBezTo>
                          <a:pt x="10707866" y="3382999"/>
                          <a:pt x="10598608" y="3377009"/>
                          <a:pt x="10331587" y="3381375"/>
                        </a:cubicBezTo>
                        <a:cubicBezTo>
                          <a:pt x="10100288" y="3378327"/>
                          <a:pt x="9886773" y="3407630"/>
                          <a:pt x="9751194" y="3381375"/>
                        </a:cubicBezTo>
                        <a:cubicBezTo>
                          <a:pt x="9652101" y="3361726"/>
                          <a:pt x="9427753" y="3411324"/>
                          <a:pt x="9170801" y="3381375"/>
                        </a:cubicBezTo>
                        <a:cubicBezTo>
                          <a:pt x="8990207" y="3375336"/>
                          <a:pt x="8950424" y="3390073"/>
                          <a:pt x="8795254" y="3381375"/>
                        </a:cubicBezTo>
                        <a:cubicBezTo>
                          <a:pt x="8704416" y="3387134"/>
                          <a:pt x="8492730" y="3393307"/>
                          <a:pt x="8419705" y="3381375"/>
                        </a:cubicBezTo>
                        <a:cubicBezTo>
                          <a:pt x="8351184" y="3359807"/>
                          <a:pt x="8183085" y="3390384"/>
                          <a:pt x="8044157" y="3381375"/>
                        </a:cubicBezTo>
                        <a:cubicBezTo>
                          <a:pt x="7902651" y="3358010"/>
                          <a:pt x="7606064" y="3360107"/>
                          <a:pt x="7463764" y="3381375"/>
                        </a:cubicBezTo>
                        <a:cubicBezTo>
                          <a:pt x="7361288" y="3445682"/>
                          <a:pt x="7091388" y="3370649"/>
                          <a:pt x="6780949" y="3381375"/>
                        </a:cubicBezTo>
                        <a:cubicBezTo>
                          <a:pt x="6421823" y="3403841"/>
                          <a:pt x="6203821" y="3356821"/>
                          <a:pt x="5893289" y="3381375"/>
                        </a:cubicBezTo>
                        <a:cubicBezTo>
                          <a:pt x="5592904" y="3401761"/>
                          <a:pt x="5501060" y="3390031"/>
                          <a:pt x="5210474" y="3381375"/>
                        </a:cubicBezTo>
                        <a:cubicBezTo>
                          <a:pt x="4914906" y="3399058"/>
                          <a:pt x="4966862" y="3370185"/>
                          <a:pt x="4834926" y="3381375"/>
                        </a:cubicBezTo>
                        <a:cubicBezTo>
                          <a:pt x="4699589" y="3355809"/>
                          <a:pt x="4353012" y="3402428"/>
                          <a:pt x="4049688" y="3381375"/>
                        </a:cubicBezTo>
                        <a:cubicBezTo>
                          <a:pt x="3796752" y="3368897"/>
                          <a:pt x="3809851" y="3381607"/>
                          <a:pt x="3571718" y="3381375"/>
                        </a:cubicBezTo>
                        <a:cubicBezTo>
                          <a:pt x="3332824" y="3331708"/>
                          <a:pt x="3016990" y="3453340"/>
                          <a:pt x="2786480" y="3381375"/>
                        </a:cubicBezTo>
                        <a:cubicBezTo>
                          <a:pt x="2593456" y="3342992"/>
                          <a:pt x="2299043" y="3359247"/>
                          <a:pt x="2103666" y="3381375"/>
                        </a:cubicBezTo>
                        <a:cubicBezTo>
                          <a:pt x="1911135" y="3358737"/>
                          <a:pt x="1819584" y="3378513"/>
                          <a:pt x="1625695" y="3381375"/>
                        </a:cubicBezTo>
                        <a:cubicBezTo>
                          <a:pt x="1432954" y="3323695"/>
                          <a:pt x="1109085" y="3373415"/>
                          <a:pt x="669754" y="3381375"/>
                        </a:cubicBezTo>
                        <a:cubicBezTo>
                          <a:pt x="203936" y="3340199"/>
                          <a:pt x="35950" y="3098537"/>
                          <a:pt x="0" y="2817801"/>
                        </a:cubicBezTo>
                        <a:cubicBezTo>
                          <a:pt x="14601" y="2658600"/>
                          <a:pt x="2489" y="2527572"/>
                          <a:pt x="0" y="2321870"/>
                        </a:cubicBezTo>
                        <a:cubicBezTo>
                          <a:pt x="18058" y="2130636"/>
                          <a:pt x="65550" y="1946478"/>
                          <a:pt x="0" y="1713229"/>
                        </a:cubicBezTo>
                        <a:cubicBezTo>
                          <a:pt x="-38597" y="1472266"/>
                          <a:pt x="13428" y="1424335"/>
                          <a:pt x="0" y="1217299"/>
                        </a:cubicBezTo>
                        <a:cubicBezTo>
                          <a:pt x="-5075" y="1049908"/>
                          <a:pt x="18018" y="711946"/>
                          <a:pt x="0" y="563573"/>
                        </a:cubicBezTo>
                        <a:close/>
                      </a:path>
                      <a:path w="11581735" h="3381375" fill="none" stroke="0" extrusionOk="0">
                        <a:moveTo>
                          <a:pt x="0" y="563573"/>
                        </a:moveTo>
                        <a:cubicBezTo>
                          <a:pt x="-78294" y="258461"/>
                          <a:pt x="273129" y="61282"/>
                          <a:pt x="669754" y="0"/>
                        </a:cubicBezTo>
                        <a:cubicBezTo>
                          <a:pt x="724219" y="-12916"/>
                          <a:pt x="942301" y="-12001"/>
                          <a:pt x="1045302" y="0"/>
                        </a:cubicBezTo>
                        <a:cubicBezTo>
                          <a:pt x="1130184" y="-25489"/>
                          <a:pt x="1492775" y="-47264"/>
                          <a:pt x="1625695" y="0"/>
                        </a:cubicBezTo>
                        <a:cubicBezTo>
                          <a:pt x="1785057" y="38058"/>
                          <a:pt x="1944656" y="-3283"/>
                          <a:pt x="2103666" y="0"/>
                        </a:cubicBezTo>
                        <a:cubicBezTo>
                          <a:pt x="2272646" y="33553"/>
                          <a:pt x="2515438" y="17440"/>
                          <a:pt x="2888903" y="0"/>
                        </a:cubicBezTo>
                        <a:cubicBezTo>
                          <a:pt x="3269258" y="-12501"/>
                          <a:pt x="3338867" y="33538"/>
                          <a:pt x="3674140" y="0"/>
                        </a:cubicBezTo>
                        <a:cubicBezTo>
                          <a:pt x="4018300" y="-12565"/>
                          <a:pt x="4093143" y="42698"/>
                          <a:pt x="4459378" y="0"/>
                        </a:cubicBezTo>
                        <a:cubicBezTo>
                          <a:pt x="4816875" y="-25686"/>
                          <a:pt x="4692168" y="-38427"/>
                          <a:pt x="4834926" y="0"/>
                        </a:cubicBezTo>
                        <a:cubicBezTo>
                          <a:pt x="4989468" y="17058"/>
                          <a:pt x="5033787" y="11537"/>
                          <a:pt x="5210474" y="0"/>
                        </a:cubicBezTo>
                        <a:cubicBezTo>
                          <a:pt x="5376662" y="-11695"/>
                          <a:pt x="5757054" y="24267"/>
                          <a:pt x="5893289" y="0"/>
                        </a:cubicBezTo>
                        <a:cubicBezTo>
                          <a:pt x="6027803" y="-9647"/>
                          <a:pt x="6464251" y="4878"/>
                          <a:pt x="6678526" y="0"/>
                        </a:cubicBezTo>
                        <a:cubicBezTo>
                          <a:pt x="6916953" y="-17102"/>
                          <a:pt x="6878100" y="6448"/>
                          <a:pt x="7054074" y="0"/>
                        </a:cubicBezTo>
                        <a:cubicBezTo>
                          <a:pt x="7180052" y="54186"/>
                          <a:pt x="7609675" y="34401"/>
                          <a:pt x="7941734" y="0"/>
                        </a:cubicBezTo>
                        <a:cubicBezTo>
                          <a:pt x="8306305" y="18768"/>
                          <a:pt x="8280671" y="17059"/>
                          <a:pt x="8522127" y="0"/>
                        </a:cubicBezTo>
                        <a:cubicBezTo>
                          <a:pt x="8777157" y="-16550"/>
                          <a:pt x="8805888" y="9281"/>
                          <a:pt x="9102520" y="0"/>
                        </a:cubicBezTo>
                        <a:cubicBezTo>
                          <a:pt x="9389968" y="-10017"/>
                          <a:pt x="9383152" y="-6012"/>
                          <a:pt x="9478068" y="0"/>
                        </a:cubicBezTo>
                        <a:cubicBezTo>
                          <a:pt x="9544962" y="74118"/>
                          <a:pt x="9881425" y="20231"/>
                          <a:pt x="10263305" y="0"/>
                        </a:cubicBezTo>
                        <a:cubicBezTo>
                          <a:pt x="10668110" y="31063"/>
                          <a:pt x="10727864" y="15767"/>
                          <a:pt x="10911980" y="0"/>
                        </a:cubicBezTo>
                        <a:cubicBezTo>
                          <a:pt x="11182615" y="-33973"/>
                          <a:pt x="11543700" y="267653"/>
                          <a:pt x="11581735" y="563573"/>
                        </a:cubicBezTo>
                        <a:cubicBezTo>
                          <a:pt x="11614795" y="823850"/>
                          <a:pt x="11560593" y="917765"/>
                          <a:pt x="11581735" y="1149672"/>
                        </a:cubicBezTo>
                        <a:cubicBezTo>
                          <a:pt x="11614781" y="1372479"/>
                          <a:pt x="11587810" y="1606920"/>
                          <a:pt x="11581735" y="1713229"/>
                        </a:cubicBezTo>
                        <a:cubicBezTo>
                          <a:pt x="11566396" y="1819778"/>
                          <a:pt x="11632563" y="2091888"/>
                          <a:pt x="11581735" y="2209159"/>
                        </a:cubicBezTo>
                        <a:cubicBezTo>
                          <a:pt x="11564283" y="2364083"/>
                          <a:pt x="11643268" y="2546818"/>
                          <a:pt x="11581735" y="2817801"/>
                        </a:cubicBezTo>
                        <a:cubicBezTo>
                          <a:pt x="11552592" y="3088854"/>
                          <a:pt x="11269466" y="3371013"/>
                          <a:pt x="10911980" y="3381375"/>
                        </a:cubicBezTo>
                        <a:cubicBezTo>
                          <a:pt x="10689111" y="3392717"/>
                          <a:pt x="10461993" y="3398963"/>
                          <a:pt x="10331587" y="3381375"/>
                        </a:cubicBezTo>
                        <a:cubicBezTo>
                          <a:pt x="10228080" y="3341237"/>
                          <a:pt x="10000702" y="3425159"/>
                          <a:pt x="9751194" y="3381375"/>
                        </a:cubicBezTo>
                        <a:cubicBezTo>
                          <a:pt x="9508214" y="3396881"/>
                          <a:pt x="9311823" y="3373258"/>
                          <a:pt x="9068379" y="3381375"/>
                        </a:cubicBezTo>
                        <a:cubicBezTo>
                          <a:pt x="8833604" y="3375300"/>
                          <a:pt x="8696841" y="3409598"/>
                          <a:pt x="8590409" y="3381375"/>
                        </a:cubicBezTo>
                        <a:cubicBezTo>
                          <a:pt x="8475443" y="3356060"/>
                          <a:pt x="8219986" y="3364488"/>
                          <a:pt x="8112438" y="3381375"/>
                        </a:cubicBezTo>
                        <a:cubicBezTo>
                          <a:pt x="7968801" y="3393418"/>
                          <a:pt x="7837858" y="3367918"/>
                          <a:pt x="7736890" y="3381375"/>
                        </a:cubicBezTo>
                        <a:cubicBezTo>
                          <a:pt x="7598711" y="3372847"/>
                          <a:pt x="7314395" y="3392091"/>
                          <a:pt x="7156497" y="3381375"/>
                        </a:cubicBezTo>
                        <a:cubicBezTo>
                          <a:pt x="7001161" y="3377022"/>
                          <a:pt x="6647556" y="3373434"/>
                          <a:pt x="6371260" y="3381375"/>
                        </a:cubicBezTo>
                        <a:cubicBezTo>
                          <a:pt x="6086947" y="3387412"/>
                          <a:pt x="6021719" y="3384632"/>
                          <a:pt x="5688445" y="3381375"/>
                        </a:cubicBezTo>
                        <a:cubicBezTo>
                          <a:pt x="5358482" y="3375745"/>
                          <a:pt x="5317115" y="3395061"/>
                          <a:pt x="5210474" y="3381375"/>
                        </a:cubicBezTo>
                        <a:cubicBezTo>
                          <a:pt x="5092192" y="3376333"/>
                          <a:pt x="5017748" y="3358291"/>
                          <a:pt x="4834926" y="3381375"/>
                        </a:cubicBezTo>
                        <a:cubicBezTo>
                          <a:pt x="4680609" y="3426286"/>
                          <a:pt x="4453027" y="3348580"/>
                          <a:pt x="3947267" y="3381375"/>
                        </a:cubicBezTo>
                        <a:cubicBezTo>
                          <a:pt x="3520936" y="3413814"/>
                          <a:pt x="3645049" y="3396075"/>
                          <a:pt x="3366874" y="3381375"/>
                        </a:cubicBezTo>
                        <a:cubicBezTo>
                          <a:pt x="3105806" y="3348602"/>
                          <a:pt x="2764908" y="3380623"/>
                          <a:pt x="2581637" y="3381375"/>
                        </a:cubicBezTo>
                        <a:cubicBezTo>
                          <a:pt x="2383673" y="3384834"/>
                          <a:pt x="2295174" y="3368691"/>
                          <a:pt x="2206088" y="3381375"/>
                        </a:cubicBezTo>
                        <a:cubicBezTo>
                          <a:pt x="2116486" y="3383295"/>
                          <a:pt x="1865508" y="3354181"/>
                          <a:pt x="1728117" y="3381375"/>
                        </a:cubicBezTo>
                        <a:cubicBezTo>
                          <a:pt x="1539603" y="3393019"/>
                          <a:pt x="863692" y="3369037"/>
                          <a:pt x="669754" y="3381375"/>
                        </a:cubicBezTo>
                        <a:cubicBezTo>
                          <a:pt x="292265" y="3382259"/>
                          <a:pt x="-76098" y="3150311"/>
                          <a:pt x="0" y="2817801"/>
                        </a:cubicBezTo>
                        <a:cubicBezTo>
                          <a:pt x="-24638" y="2711441"/>
                          <a:pt x="-19097" y="2416675"/>
                          <a:pt x="0" y="2321870"/>
                        </a:cubicBezTo>
                        <a:cubicBezTo>
                          <a:pt x="23693" y="2216037"/>
                          <a:pt x="-59658" y="1968185"/>
                          <a:pt x="0" y="1780856"/>
                        </a:cubicBezTo>
                        <a:cubicBezTo>
                          <a:pt x="-3457" y="1585578"/>
                          <a:pt x="13150" y="1405075"/>
                          <a:pt x="0" y="1194757"/>
                        </a:cubicBezTo>
                        <a:cubicBezTo>
                          <a:pt x="10609" y="994030"/>
                          <a:pt x="7183" y="883126"/>
                          <a:pt x="0" y="563573"/>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2800" dirty="0">
                <a:solidFill>
                  <a:prstClr val="black"/>
                </a:solidFill>
                <a:latin typeface="Cambria" panose="02040503050406030204" pitchFamily="18" charset="0"/>
                <a:ea typeface="Cambria" panose="02040503050406030204" pitchFamily="18" charset="0"/>
              </a:rPr>
              <a:t>   </a:t>
            </a:r>
            <a:r>
              <a:rPr lang="vi-VN" sz="2800" dirty="0">
                <a:solidFill>
                  <a:prstClr val="black"/>
                </a:solidFill>
                <a:latin typeface="Cambria" panose="02040503050406030204" pitchFamily="18" charset="0"/>
                <a:ea typeface="Cambria" panose="02040503050406030204" pitchFamily="18" charset="0"/>
              </a:rPr>
              <a:t>Xe chúng tôi leo chênh vênh trên dốc cao của con đường xuyên tỉnh. Những đám mây trắng nhỏ sà xuống cửa kính ô tô tạo nên cảm giác bồng bềnh huyền ảo. Chúng tôi đang đi bên những thác trắng xoá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p:txBody>
      </p:sp>
      <p:sp>
        <p:nvSpPr>
          <p:cNvPr id="11" name="Rectangle: Diagonal Corners Rounded 2">
            <a:extLst>
              <a:ext uri="{FF2B5EF4-FFF2-40B4-BE49-F238E27FC236}">
                <a16:creationId xmlns:a16="http://schemas.microsoft.com/office/drawing/2014/main" id="{09CD186B-47F5-BA00-0CE3-B3362E409E2D}"/>
              </a:ext>
            </a:extLst>
          </p:cNvPr>
          <p:cNvSpPr/>
          <p:nvPr/>
        </p:nvSpPr>
        <p:spPr>
          <a:xfrm>
            <a:off x="922973" y="156945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Cambria" panose="02040503050406030204" pitchFamily="18" charset="0"/>
                <a:ea typeface="Cambria" panose="02040503050406030204" pitchFamily="18" charset="0"/>
                <a:cs typeface="Calibri" panose="020F0502020204030204" pitchFamily="34" charset="0"/>
              </a:rPr>
              <a:t>Đoạn</a:t>
            </a:r>
            <a:r>
              <a:rPr lang="en-US" sz="5400" dirty="0">
                <a:solidFill>
                  <a:srgbClr val="FF0000"/>
                </a:solidFill>
                <a:latin typeface="Cambria" panose="02040503050406030204" pitchFamily="18" charset="0"/>
                <a:ea typeface="Cambria" panose="02040503050406030204" pitchFamily="18" charset="0"/>
                <a:cs typeface="Calibri" panose="020F0502020204030204" pitchFamily="34" charset="0"/>
              </a:rPr>
              <a:t> 1</a:t>
            </a:r>
          </a:p>
        </p:txBody>
      </p:sp>
      <p:pic>
        <p:nvPicPr>
          <p:cNvPr id="12" name="Picture 11">
            <a:extLst>
              <a:ext uri="{FF2B5EF4-FFF2-40B4-BE49-F238E27FC236}">
                <a16:creationId xmlns:a16="http://schemas.microsoft.com/office/drawing/2014/main" id="{B6935192-95CF-B448-E119-7453C8A785E9}"/>
              </a:ext>
            </a:extLst>
          </p:cNvPr>
          <p:cNvPicPr>
            <a:picLocks noChangeAspect="1"/>
          </p:cNvPicPr>
          <p:nvPr/>
        </p:nvPicPr>
        <p:blipFill>
          <a:blip r:embed="rId6"/>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1028" name="TextBox1" r:id="rId2" imgW="5286240" imgH="1790640"/>
        </mc:Choice>
        <mc:Fallback>
          <p:control name="TextBox1" r:id="rId2" imgW="5286240" imgH="1790640">
            <p:pic>
              <p:nvPicPr>
                <p:cNvPr id="18" name="TextBox1">
                  <a:extLst>
                    <a:ext uri="{FF2B5EF4-FFF2-40B4-BE49-F238E27FC236}">
                      <a16:creationId xmlns:a16="http://schemas.microsoft.com/office/drawing/2014/main" id="{028CBCBB-4D00-8BAE-9D87-A22FF85879AD}"/>
                    </a:ext>
                  </a:extLst>
                </p:cNvPr>
                <p:cNvPicPr>
                  <a:picLocks/>
                </p:cNvPicPr>
                <p:nvPr/>
              </p:nvPicPr>
              <p:blipFill>
                <a:blip r:embed="rId7"/>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71344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10" descr="27,677 Vallee Vectores, Ilustraciones y Gráficos - 123RF">
            <a:extLst>
              <a:ext uri="{FF2B5EF4-FFF2-40B4-BE49-F238E27FC236}">
                <a16:creationId xmlns:a16="http://schemas.microsoft.com/office/drawing/2014/main" id="{D8670972-083F-4A70-B295-95F90F89C31D}"/>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 y="0"/>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1">
            <a:extLst>
              <a:ext uri="{FF2B5EF4-FFF2-40B4-BE49-F238E27FC236}">
                <a16:creationId xmlns:a16="http://schemas.microsoft.com/office/drawing/2014/main" id="{D834B933-4F87-C1A9-718C-237793A9453E}"/>
              </a:ext>
            </a:extLst>
          </p:cNvPr>
          <p:cNvSpPr/>
          <p:nvPr/>
        </p:nvSpPr>
        <p:spPr>
          <a:xfrm>
            <a:off x="372140" y="2686050"/>
            <a:ext cx="11581735" cy="3381375"/>
          </a:xfrm>
          <a:custGeom>
            <a:avLst/>
            <a:gdLst>
              <a:gd name="connsiteX0" fmla="*/ 0 w 11600119"/>
              <a:gd name="connsiteY0" fmla="*/ 670818 h 4024826"/>
              <a:gd name="connsiteX1" fmla="*/ 670818 w 11600119"/>
              <a:gd name="connsiteY1" fmla="*/ 0 h 4024826"/>
              <a:gd name="connsiteX2" fmla="*/ 1046962 w 11600119"/>
              <a:gd name="connsiteY2" fmla="*/ 0 h 4024826"/>
              <a:gd name="connsiteX3" fmla="*/ 1628276 w 11600119"/>
              <a:gd name="connsiteY3" fmla="*/ 0 h 4024826"/>
              <a:gd name="connsiteX4" fmla="*/ 2107006 w 11600119"/>
              <a:gd name="connsiteY4" fmla="*/ 0 h 4024826"/>
              <a:gd name="connsiteX5" fmla="*/ 2893489 w 11600119"/>
              <a:gd name="connsiteY5" fmla="*/ 0 h 4024826"/>
              <a:gd name="connsiteX6" fmla="*/ 3679973 w 11600119"/>
              <a:gd name="connsiteY6" fmla="*/ 0 h 4024826"/>
              <a:gd name="connsiteX7" fmla="*/ 4466457 w 11600119"/>
              <a:gd name="connsiteY7" fmla="*/ 0 h 4024826"/>
              <a:gd name="connsiteX8" fmla="*/ 4842601 w 11600119"/>
              <a:gd name="connsiteY8" fmla="*/ 0 h 4024826"/>
              <a:gd name="connsiteX9" fmla="*/ 5218745 w 11600119"/>
              <a:gd name="connsiteY9" fmla="*/ 0 h 4024826"/>
              <a:gd name="connsiteX10" fmla="*/ 5902644 w 11600119"/>
              <a:gd name="connsiteY10" fmla="*/ 0 h 4024826"/>
              <a:gd name="connsiteX11" fmla="*/ 6689128 w 11600119"/>
              <a:gd name="connsiteY11" fmla="*/ 0 h 4024826"/>
              <a:gd name="connsiteX12" fmla="*/ 7065272 w 11600119"/>
              <a:gd name="connsiteY12" fmla="*/ 0 h 4024826"/>
              <a:gd name="connsiteX13" fmla="*/ 7954341 w 11600119"/>
              <a:gd name="connsiteY13" fmla="*/ 0 h 4024826"/>
              <a:gd name="connsiteX14" fmla="*/ 8535655 w 11600119"/>
              <a:gd name="connsiteY14" fmla="*/ 0 h 4024826"/>
              <a:gd name="connsiteX15" fmla="*/ 9116969 w 11600119"/>
              <a:gd name="connsiteY15" fmla="*/ 0 h 4024826"/>
              <a:gd name="connsiteX16" fmla="*/ 9493113 w 11600119"/>
              <a:gd name="connsiteY16" fmla="*/ 0 h 4024826"/>
              <a:gd name="connsiteX17" fmla="*/ 10279597 w 11600119"/>
              <a:gd name="connsiteY17" fmla="*/ 0 h 4024826"/>
              <a:gd name="connsiteX18" fmla="*/ 10929301 w 11600119"/>
              <a:gd name="connsiteY18" fmla="*/ 0 h 4024826"/>
              <a:gd name="connsiteX19" fmla="*/ 11600119 w 11600119"/>
              <a:gd name="connsiteY19" fmla="*/ 670818 h 4024826"/>
              <a:gd name="connsiteX20" fmla="*/ 11600119 w 11600119"/>
              <a:gd name="connsiteY20" fmla="*/ 1368447 h 4024826"/>
              <a:gd name="connsiteX21" fmla="*/ 11600119 w 11600119"/>
              <a:gd name="connsiteY21" fmla="*/ 2039245 h 4024826"/>
              <a:gd name="connsiteX22" fmla="*/ 11600119 w 11600119"/>
              <a:gd name="connsiteY22" fmla="*/ 2629547 h 4024826"/>
              <a:gd name="connsiteX23" fmla="*/ 11600119 w 11600119"/>
              <a:gd name="connsiteY23" fmla="*/ 3354008 h 4024826"/>
              <a:gd name="connsiteX24" fmla="*/ 10929301 w 11600119"/>
              <a:gd name="connsiteY24" fmla="*/ 4024826 h 4024826"/>
              <a:gd name="connsiteX25" fmla="*/ 10347987 w 11600119"/>
              <a:gd name="connsiteY25" fmla="*/ 4024826 h 4024826"/>
              <a:gd name="connsiteX26" fmla="*/ 9766673 w 11600119"/>
              <a:gd name="connsiteY26" fmla="*/ 4024826 h 4024826"/>
              <a:gd name="connsiteX27" fmla="*/ 9082774 w 11600119"/>
              <a:gd name="connsiteY27" fmla="*/ 4024826 h 4024826"/>
              <a:gd name="connsiteX28" fmla="*/ 8604045 w 11600119"/>
              <a:gd name="connsiteY28" fmla="*/ 4024826 h 4024826"/>
              <a:gd name="connsiteX29" fmla="*/ 8125316 w 11600119"/>
              <a:gd name="connsiteY29" fmla="*/ 4024826 h 4024826"/>
              <a:gd name="connsiteX30" fmla="*/ 7749171 w 11600119"/>
              <a:gd name="connsiteY30" fmla="*/ 4024826 h 4024826"/>
              <a:gd name="connsiteX31" fmla="*/ 7167857 w 11600119"/>
              <a:gd name="connsiteY31" fmla="*/ 4024826 h 4024826"/>
              <a:gd name="connsiteX32" fmla="*/ 6381374 w 11600119"/>
              <a:gd name="connsiteY32" fmla="*/ 4024826 h 4024826"/>
              <a:gd name="connsiteX33" fmla="*/ 5697475 w 11600119"/>
              <a:gd name="connsiteY33" fmla="*/ 4024826 h 4024826"/>
              <a:gd name="connsiteX34" fmla="*/ 5218745 w 11600119"/>
              <a:gd name="connsiteY34" fmla="*/ 4024826 h 4024826"/>
              <a:gd name="connsiteX35" fmla="*/ 4842601 w 11600119"/>
              <a:gd name="connsiteY35" fmla="*/ 4024826 h 4024826"/>
              <a:gd name="connsiteX36" fmla="*/ 3953533 w 11600119"/>
              <a:gd name="connsiteY36" fmla="*/ 4024826 h 4024826"/>
              <a:gd name="connsiteX37" fmla="*/ 3372219 w 11600119"/>
              <a:gd name="connsiteY37" fmla="*/ 4024826 h 4024826"/>
              <a:gd name="connsiteX38" fmla="*/ 2585735 w 11600119"/>
              <a:gd name="connsiteY38" fmla="*/ 4024826 h 4024826"/>
              <a:gd name="connsiteX39" fmla="*/ 2209590 w 11600119"/>
              <a:gd name="connsiteY39" fmla="*/ 4024826 h 4024826"/>
              <a:gd name="connsiteX40" fmla="*/ 1730861 w 11600119"/>
              <a:gd name="connsiteY40" fmla="*/ 4024826 h 4024826"/>
              <a:gd name="connsiteX41" fmla="*/ 670818 w 11600119"/>
              <a:gd name="connsiteY41" fmla="*/ 4024826 h 4024826"/>
              <a:gd name="connsiteX42" fmla="*/ 0 w 11600119"/>
              <a:gd name="connsiteY42" fmla="*/ 3354008 h 4024826"/>
              <a:gd name="connsiteX43" fmla="*/ 0 w 11600119"/>
              <a:gd name="connsiteY43" fmla="*/ 2763706 h 4024826"/>
              <a:gd name="connsiteX44" fmla="*/ 0 w 11600119"/>
              <a:gd name="connsiteY44" fmla="*/ 2119741 h 4024826"/>
              <a:gd name="connsiteX45" fmla="*/ 0 w 11600119"/>
              <a:gd name="connsiteY45" fmla="*/ 1422111 h 4024826"/>
              <a:gd name="connsiteX46" fmla="*/ 0 w 11600119"/>
              <a:gd name="connsiteY46" fmla="*/ 670818 h 40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600119" h="4024826" fill="none" extrusionOk="0">
                <a:moveTo>
                  <a:pt x="0" y="670818"/>
                </a:moveTo>
                <a:cubicBezTo>
                  <a:pt x="-54245" y="320098"/>
                  <a:pt x="271604" y="13270"/>
                  <a:pt x="670818" y="0"/>
                </a:cubicBezTo>
                <a:cubicBezTo>
                  <a:pt x="747018" y="-4360"/>
                  <a:pt x="938866" y="-2754"/>
                  <a:pt x="1046962" y="0"/>
                </a:cubicBezTo>
                <a:cubicBezTo>
                  <a:pt x="1155058" y="2754"/>
                  <a:pt x="1477021" y="-27669"/>
                  <a:pt x="1628276" y="0"/>
                </a:cubicBezTo>
                <a:cubicBezTo>
                  <a:pt x="1779531" y="27669"/>
                  <a:pt x="1941393" y="-9383"/>
                  <a:pt x="2107006" y="0"/>
                </a:cubicBezTo>
                <a:cubicBezTo>
                  <a:pt x="2272619" y="9383"/>
                  <a:pt x="2514170" y="9019"/>
                  <a:pt x="2893489" y="0"/>
                </a:cubicBezTo>
                <a:cubicBezTo>
                  <a:pt x="3272808" y="-9019"/>
                  <a:pt x="3344066" y="27614"/>
                  <a:pt x="3679973" y="0"/>
                </a:cubicBezTo>
                <a:cubicBezTo>
                  <a:pt x="4015880" y="-27614"/>
                  <a:pt x="4123595" y="36164"/>
                  <a:pt x="4466457" y="0"/>
                </a:cubicBezTo>
                <a:cubicBezTo>
                  <a:pt x="4809319" y="-36164"/>
                  <a:pt x="4689292" y="-12808"/>
                  <a:pt x="4842601" y="0"/>
                </a:cubicBezTo>
                <a:cubicBezTo>
                  <a:pt x="4995910" y="12808"/>
                  <a:pt x="5033104" y="15205"/>
                  <a:pt x="5218745" y="0"/>
                </a:cubicBezTo>
                <a:cubicBezTo>
                  <a:pt x="5404386" y="-15205"/>
                  <a:pt x="5762105" y="16919"/>
                  <a:pt x="5902644" y="0"/>
                </a:cubicBezTo>
                <a:cubicBezTo>
                  <a:pt x="6043183" y="-16919"/>
                  <a:pt x="6450805" y="29637"/>
                  <a:pt x="6689128" y="0"/>
                </a:cubicBezTo>
                <a:cubicBezTo>
                  <a:pt x="6927451" y="-29637"/>
                  <a:pt x="6891033" y="7053"/>
                  <a:pt x="7065272" y="0"/>
                </a:cubicBezTo>
                <a:cubicBezTo>
                  <a:pt x="7239511" y="-7053"/>
                  <a:pt x="7582442" y="-28846"/>
                  <a:pt x="7954341" y="0"/>
                </a:cubicBezTo>
                <a:cubicBezTo>
                  <a:pt x="8326240" y="28846"/>
                  <a:pt x="8285161" y="18526"/>
                  <a:pt x="8535655" y="0"/>
                </a:cubicBezTo>
                <a:cubicBezTo>
                  <a:pt x="8786149" y="-18526"/>
                  <a:pt x="8828597" y="14624"/>
                  <a:pt x="9116969" y="0"/>
                </a:cubicBezTo>
                <a:cubicBezTo>
                  <a:pt x="9405341" y="-14624"/>
                  <a:pt x="9397873" y="-6705"/>
                  <a:pt x="9493113" y="0"/>
                </a:cubicBezTo>
                <a:cubicBezTo>
                  <a:pt x="9588353" y="6705"/>
                  <a:pt x="9887954" y="-38488"/>
                  <a:pt x="10279597" y="0"/>
                </a:cubicBezTo>
                <a:cubicBezTo>
                  <a:pt x="10671240" y="38488"/>
                  <a:pt x="10741622" y="20317"/>
                  <a:pt x="10929301" y="0"/>
                </a:cubicBezTo>
                <a:cubicBezTo>
                  <a:pt x="11208138" y="-5191"/>
                  <a:pt x="11624692" y="296449"/>
                  <a:pt x="11600119" y="670818"/>
                </a:cubicBezTo>
                <a:cubicBezTo>
                  <a:pt x="11616575" y="993600"/>
                  <a:pt x="11568255" y="1114425"/>
                  <a:pt x="11600119" y="1368447"/>
                </a:cubicBezTo>
                <a:cubicBezTo>
                  <a:pt x="11631983" y="1622469"/>
                  <a:pt x="11615186" y="1901408"/>
                  <a:pt x="11600119" y="2039245"/>
                </a:cubicBezTo>
                <a:cubicBezTo>
                  <a:pt x="11585052" y="2177082"/>
                  <a:pt x="11624909" y="2460961"/>
                  <a:pt x="11600119" y="2629547"/>
                </a:cubicBezTo>
                <a:cubicBezTo>
                  <a:pt x="11575329" y="2798133"/>
                  <a:pt x="11634941" y="3042827"/>
                  <a:pt x="11600119" y="3354008"/>
                </a:cubicBezTo>
                <a:cubicBezTo>
                  <a:pt x="11555130" y="3668369"/>
                  <a:pt x="11232741" y="4029556"/>
                  <a:pt x="10929301" y="4024826"/>
                </a:cubicBezTo>
                <a:cubicBezTo>
                  <a:pt x="10681734" y="4026368"/>
                  <a:pt x="10478169" y="4050345"/>
                  <a:pt x="10347987" y="4024826"/>
                </a:cubicBezTo>
                <a:cubicBezTo>
                  <a:pt x="10217805" y="3999307"/>
                  <a:pt x="10016837" y="4046250"/>
                  <a:pt x="9766673" y="4024826"/>
                </a:cubicBezTo>
                <a:cubicBezTo>
                  <a:pt x="9516509" y="4003402"/>
                  <a:pt x="9329846" y="4037059"/>
                  <a:pt x="9082774" y="4024826"/>
                </a:cubicBezTo>
                <a:cubicBezTo>
                  <a:pt x="8835702" y="4012593"/>
                  <a:pt x="8714200" y="4045970"/>
                  <a:pt x="8604045" y="4024826"/>
                </a:cubicBezTo>
                <a:cubicBezTo>
                  <a:pt x="8493890" y="4003682"/>
                  <a:pt x="8263353" y="4007091"/>
                  <a:pt x="8125316" y="4024826"/>
                </a:cubicBezTo>
                <a:cubicBezTo>
                  <a:pt x="7987279" y="4042561"/>
                  <a:pt x="7867915" y="4013547"/>
                  <a:pt x="7749171" y="4024826"/>
                </a:cubicBezTo>
                <a:cubicBezTo>
                  <a:pt x="7630427" y="4036105"/>
                  <a:pt x="7328631" y="4041574"/>
                  <a:pt x="7167857" y="4024826"/>
                </a:cubicBezTo>
                <a:cubicBezTo>
                  <a:pt x="7007083" y="4008078"/>
                  <a:pt x="6660785" y="4022289"/>
                  <a:pt x="6381374" y="4024826"/>
                </a:cubicBezTo>
                <a:cubicBezTo>
                  <a:pt x="6101963" y="4027363"/>
                  <a:pt x="6026248" y="4031374"/>
                  <a:pt x="5697475" y="4024826"/>
                </a:cubicBezTo>
                <a:cubicBezTo>
                  <a:pt x="5368702" y="4018278"/>
                  <a:pt x="5327777" y="4040578"/>
                  <a:pt x="5218745" y="4024826"/>
                </a:cubicBezTo>
                <a:cubicBezTo>
                  <a:pt x="5109713" y="4009075"/>
                  <a:pt x="5015314" y="4013932"/>
                  <a:pt x="4842601" y="4024826"/>
                </a:cubicBezTo>
                <a:cubicBezTo>
                  <a:pt x="4669888" y="4035720"/>
                  <a:pt x="4394253" y="3984170"/>
                  <a:pt x="3953533" y="4024826"/>
                </a:cubicBezTo>
                <a:cubicBezTo>
                  <a:pt x="3512813" y="4065482"/>
                  <a:pt x="3634235" y="4036917"/>
                  <a:pt x="3372219" y="4024826"/>
                </a:cubicBezTo>
                <a:cubicBezTo>
                  <a:pt x="3110203" y="4012735"/>
                  <a:pt x="2793815" y="4030479"/>
                  <a:pt x="2585735" y="4024826"/>
                </a:cubicBezTo>
                <a:cubicBezTo>
                  <a:pt x="2377655" y="4019173"/>
                  <a:pt x="2296991" y="4017704"/>
                  <a:pt x="2209590" y="4024826"/>
                </a:cubicBezTo>
                <a:cubicBezTo>
                  <a:pt x="2122189" y="4031948"/>
                  <a:pt x="1882598" y="4018272"/>
                  <a:pt x="1730861" y="4024826"/>
                </a:cubicBezTo>
                <a:cubicBezTo>
                  <a:pt x="1579124" y="4031380"/>
                  <a:pt x="889160" y="4017411"/>
                  <a:pt x="670818" y="4024826"/>
                </a:cubicBezTo>
                <a:cubicBezTo>
                  <a:pt x="303900" y="4016845"/>
                  <a:pt x="-59873" y="3769714"/>
                  <a:pt x="0" y="3354008"/>
                </a:cubicBezTo>
                <a:cubicBezTo>
                  <a:pt x="-14147" y="3223812"/>
                  <a:pt x="-17270" y="2881943"/>
                  <a:pt x="0" y="2763706"/>
                </a:cubicBezTo>
                <a:cubicBezTo>
                  <a:pt x="17270" y="2645469"/>
                  <a:pt x="-21307" y="2323269"/>
                  <a:pt x="0" y="2119741"/>
                </a:cubicBezTo>
                <a:cubicBezTo>
                  <a:pt x="21307" y="1916214"/>
                  <a:pt x="340" y="1672131"/>
                  <a:pt x="0" y="1422111"/>
                </a:cubicBezTo>
                <a:cubicBezTo>
                  <a:pt x="-340" y="1172091"/>
                  <a:pt x="-12810" y="1042241"/>
                  <a:pt x="0" y="670818"/>
                </a:cubicBezTo>
                <a:close/>
              </a:path>
              <a:path w="11600119" h="4024826" stroke="0" extrusionOk="0">
                <a:moveTo>
                  <a:pt x="0" y="670818"/>
                </a:moveTo>
                <a:cubicBezTo>
                  <a:pt x="-13322" y="294560"/>
                  <a:pt x="302316" y="50761"/>
                  <a:pt x="670818" y="0"/>
                </a:cubicBezTo>
                <a:cubicBezTo>
                  <a:pt x="918907" y="22796"/>
                  <a:pt x="1124331" y="-19179"/>
                  <a:pt x="1252132" y="0"/>
                </a:cubicBezTo>
                <a:cubicBezTo>
                  <a:pt x="1379933" y="19179"/>
                  <a:pt x="1742882" y="24623"/>
                  <a:pt x="2038616" y="0"/>
                </a:cubicBezTo>
                <a:cubicBezTo>
                  <a:pt x="2334350" y="-24623"/>
                  <a:pt x="2326914" y="375"/>
                  <a:pt x="2414760" y="0"/>
                </a:cubicBezTo>
                <a:cubicBezTo>
                  <a:pt x="2502606" y="-375"/>
                  <a:pt x="2933783" y="-22272"/>
                  <a:pt x="3201244" y="0"/>
                </a:cubicBezTo>
                <a:cubicBezTo>
                  <a:pt x="3468705" y="22272"/>
                  <a:pt x="3424273" y="7348"/>
                  <a:pt x="3577388" y="0"/>
                </a:cubicBezTo>
                <a:cubicBezTo>
                  <a:pt x="3730503" y="-7348"/>
                  <a:pt x="4000536" y="6949"/>
                  <a:pt x="4363872" y="0"/>
                </a:cubicBezTo>
                <a:cubicBezTo>
                  <a:pt x="4727208" y="-6949"/>
                  <a:pt x="4759580" y="-24099"/>
                  <a:pt x="5047771" y="0"/>
                </a:cubicBezTo>
                <a:cubicBezTo>
                  <a:pt x="5335962" y="24099"/>
                  <a:pt x="5372678" y="18454"/>
                  <a:pt x="5629085" y="0"/>
                </a:cubicBezTo>
                <a:cubicBezTo>
                  <a:pt x="5885492" y="-18454"/>
                  <a:pt x="6001660" y="-1892"/>
                  <a:pt x="6312984" y="0"/>
                </a:cubicBezTo>
                <a:cubicBezTo>
                  <a:pt x="6624308" y="1892"/>
                  <a:pt x="6938588" y="8795"/>
                  <a:pt x="7099467" y="0"/>
                </a:cubicBezTo>
                <a:cubicBezTo>
                  <a:pt x="7260346" y="-8795"/>
                  <a:pt x="7585723" y="33827"/>
                  <a:pt x="7783366" y="0"/>
                </a:cubicBezTo>
                <a:cubicBezTo>
                  <a:pt x="7981009" y="-33827"/>
                  <a:pt x="8160240" y="6197"/>
                  <a:pt x="8262095" y="0"/>
                </a:cubicBezTo>
                <a:cubicBezTo>
                  <a:pt x="8363950" y="-6197"/>
                  <a:pt x="8626782" y="2465"/>
                  <a:pt x="8740825" y="0"/>
                </a:cubicBezTo>
                <a:cubicBezTo>
                  <a:pt x="8854868" y="-2465"/>
                  <a:pt x="9064660" y="-23599"/>
                  <a:pt x="9219554" y="0"/>
                </a:cubicBezTo>
                <a:cubicBezTo>
                  <a:pt x="9374448" y="23599"/>
                  <a:pt x="9537765" y="15912"/>
                  <a:pt x="9698283" y="0"/>
                </a:cubicBezTo>
                <a:cubicBezTo>
                  <a:pt x="9858801" y="-15912"/>
                  <a:pt x="10570447" y="56130"/>
                  <a:pt x="10929301" y="0"/>
                </a:cubicBezTo>
                <a:cubicBezTo>
                  <a:pt x="11348598" y="8445"/>
                  <a:pt x="11633514" y="293665"/>
                  <a:pt x="11600119" y="670818"/>
                </a:cubicBezTo>
                <a:cubicBezTo>
                  <a:pt x="11623197" y="830361"/>
                  <a:pt x="11581377" y="1141390"/>
                  <a:pt x="11600119" y="1368447"/>
                </a:cubicBezTo>
                <a:cubicBezTo>
                  <a:pt x="11618861" y="1595504"/>
                  <a:pt x="11611027" y="1872793"/>
                  <a:pt x="11600119" y="2039245"/>
                </a:cubicBezTo>
                <a:cubicBezTo>
                  <a:pt x="11589211" y="2205697"/>
                  <a:pt x="11622212" y="2464984"/>
                  <a:pt x="11600119" y="2710042"/>
                </a:cubicBezTo>
                <a:cubicBezTo>
                  <a:pt x="11578026" y="2955100"/>
                  <a:pt x="11608755" y="3206315"/>
                  <a:pt x="11600119" y="3354008"/>
                </a:cubicBezTo>
                <a:cubicBezTo>
                  <a:pt x="11586677" y="3673202"/>
                  <a:pt x="11233970" y="4044388"/>
                  <a:pt x="10929301" y="4024826"/>
                </a:cubicBezTo>
                <a:cubicBezTo>
                  <a:pt x="10738711" y="4002438"/>
                  <a:pt x="10587191" y="4013640"/>
                  <a:pt x="10347987" y="4024826"/>
                </a:cubicBezTo>
                <a:cubicBezTo>
                  <a:pt x="10108783" y="4036012"/>
                  <a:pt x="9895638" y="4040290"/>
                  <a:pt x="9766673" y="4024826"/>
                </a:cubicBezTo>
                <a:cubicBezTo>
                  <a:pt x="9637708" y="4009362"/>
                  <a:pt x="9431258" y="4022350"/>
                  <a:pt x="9185359" y="4024826"/>
                </a:cubicBezTo>
                <a:cubicBezTo>
                  <a:pt x="8939460" y="4027302"/>
                  <a:pt x="8895702" y="4024254"/>
                  <a:pt x="8809215" y="4024826"/>
                </a:cubicBezTo>
                <a:cubicBezTo>
                  <a:pt x="8722728" y="4025398"/>
                  <a:pt x="8511969" y="4042159"/>
                  <a:pt x="8433070" y="4024826"/>
                </a:cubicBezTo>
                <a:cubicBezTo>
                  <a:pt x="8354171" y="4007493"/>
                  <a:pt x="8192780" y="4032063"/>
                  <a:pt x="8056926" y="4024826"/>
                </a:cubicBezTo>
                <a:cubicBezTo>
                  <a:pt x="7921072" y="4017589"/>
                  <a:pt x="7602205" y="4008007"/>
                  <a:pt x="7475612" y="4024826"/>
                </a:cubicBezTo>
                <a:cubicBezTo>
                  <a:pt x="7349019" y="4041645"/>
                  <a:pt x="7115358" y="4006563"/>
                  <a:pt x="6791713" y="4024826"/>
                </a:cubicBezTo>
                <a:cubicBezTo>
                  <a:pt x="6468068" y="4043089"/>
                  <a:pt x="6198307" y="3986424"/>
                  <a:pt x="5902644" y="4024826"/>
                </a:cubicBezTo>
                <a:cubicBezTo>
                  <a:pt x="5606981" y="4063228"/>
                  <a:pt x="5511942" y="4003948"/>
                  <a:pt x="5218745" y="4024826"/>
                </a:cubicBezTo>
                <a:cubicBezTo>
                  <a:pt x="4925548" y="4045704"/>
                  <a:pt x="4987397" y="4016340"/>
                  <a:pt x="4842601" y="4024826"/>
                </a:cubicBezTo>
                <a:cubicBezTo>
                  <a:pt x="4697805" y="4033312"/>
                  <a:pt x="4309604" y="4040446"/>
                  <a:pt x="4056117" y="4024826"/>
                </a:cubicBezTo>
                <a:cubicBezTo>
                  <a:pt x="3802630" y="4009206"/>
                  <a:pt x="3812999" y="4024042"/>
                  <a:pt x="3577388" y="4024826"/>
                </a:cubicBezTo>
                <a:cubicBezTo>
                  <a:pt x="3341777" y="4025610"/>
                  <a:pt x="3027563" y="4047479"/>
                  <a:pt x="2790904" y="4024826"/>
                </a:cubicBezTo>
                <a:cubicBezTo>
                  <a:pt x="2554245" y="4002173"/>
                  <a:pt x="2300567" y="4056392"/>
                  <a:pt x="2107006" y="4024826"/>
                </a:cubicBezTo>
                <a:cubicBezTo>
                  <a:pt x="1913445" y="3993260"/>
                  <a:pt x="1812039" y="4036298"/>
                  <a:pt x="1628276" y="4024826"/>
                </a:cubicBezTo>
                <a:cubicBezTo>
                  <a:pt x="1444513" y="4013355"/>
                  <a:pt x="1068601" y="4059601"/>
                  <a:pt x="670818" y="4024826"/>
                </a:cubicBezTo>
                <a:cubicBezTo>
                  <a:pt x="263548" y="3940632"/>
                  <a:pt x="16903" y="3762644"/>
                  <a:pt x="0" y="3354008"/>
                </a:cubicBezTo>
                <a:cubicBezTo>
                  <a:pt x="9786" y="3176520"/>
                  <a:pt x="883" y="3016897"/>
                  <a:pt x="0" y="2763706"/>
                </a:cubicBezTo>
                <a:cubicBezTo>
                  <a:pt x="-883" y="2510515"/>
                  <a:pt x="28665" y="2329744"/>
                  <a:pt x="0" y="2039245"/>
                </a:cubicBezTo>
                <a:cubicBezTo>
                  <a:pt x="-28665" y="1748746"/>
                  <a:pt x="26133" y="1684288"/>
                  <a:pt x="0" y="1448943"/>
                </a:cubicBezTo>
                <a:cubicBezTo>
                  <a:pt x="-26133" y="1213598"/>
                  <a:pt x="22803" y="853397"/>
                  <a:pt x="0" y="67081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11581735"/>
                      <a:gd name="connsiteY0" fmla="*/ 563573 h 3381375"/>
                      <a:gd name="connsiteX1" fmla="*/ 669754 w 11581735"/>
                      <a:gd name="connsiteY1" fmla="*/ 0 h 3381375"/>
                      <a:gd name="connsiteX2" fmla="*/ 1045302 w 11581735"/>
                      <a:gd name="connsiteY2" fmla="*/ 0 h 3381375"/>
                      <a:gd name="connsiteX3" fmla="*/ 1625695 w 11581735"/>
                      <a:gd name="connsiteY3" fmla="*/ 0 h 3381375"/>
                      <a:gd name="connsiteX4" fmla="*/ 2103666 w 11581735"/>
                      <a:gd name="connsiteY4" fmla="*/ 0 h 3381375"/>
                      <a:gd name="connsiteX5" fmla="*/ 2888903 w 11581735"/>
                      <a:gd name="connsiteY5" fmla="*/ 0 h 3381375"/>
                      <a:gd name="connsiteX6" fmla="*/ 3674140 w 11581735"/>
                      <a:gd name="connsiteY6" fmla="*/ 0 h 3381375"/>
                      <a:gd name="connsiteX7" fmla="*/ 4459378 w 11581735"/>
                      <a:gd name="connsiteY7" fmla="*/ 0 h 3381375"/>
                      <a:gd name="connsiteX8" fmla="*/ 4834926 w 11581735"/>
                      <a:gd name="connsiteY8" fmla="*/ 0 h 3381375"/>
                      <a:gd name="connsiteX9" fmla="*/ 5210474 w 11581735"/>
                      <a:gd name="connsiteY9" fmla="*/ 0 h 3381375"/>
                      <a:gd name="connsiteX10" fmla="*/ 5893289 w 11581735"/>
                      <a:gd name="connsiteY10" fmla="*/ 0 h 3381375"/>
                      <a:gd name="connsiteX11" fmla="*/ 6678526 w 11581735"/>
                      <a:gd name="connsiteY11" fmla="*/ 0 h 3381375"/>
                      <a:gd name="connsiteX12" fmla="*/ 7054074 w 11581735"/>
                      <a:gd name="connsiteY12" fmla="*/ 0 h 3381375"/>
                      <a:gd name="connsiteX13" fmla="*/ 7941734 w 11581735"/>
                      <a:gd name="connsiteY13" fmla="*/ 0 h 3381375"/>
                      <a:gd name="connsiteX14" fmla="*/ 8522127 w 11581735"/>
                      <a:gd name="connsiteY14" fmla="*/ 0 h 3381375"/>
                      <a:gd name="connsiteX15" fmla="*/ 9102520 w 11581735"/>
                      <a:gd name="connsiteY15" fmla="*/ 0 h 3381375"/>
                      <a:gd name="connsiteX16" fmla="*/ 9478068 w 11581735"/>
                      <a:gd name="connsiteY16" fmla="*/ 0 h 3381375"/>
                      <a:gd name="connsiteX17" fmla="*/ 10263305 w 11581735"/>
                      <a:gd name="connsiteY17" fmla="*/ 0 h 3381375"/>
                      <a:gd name="connsiteX18" fmla="*/ 10911980 w 11581735"/>
                      <a:gd name="connsiteY18" fmla="*/ 0 h 3381375"/>
                      <a:gd name="connsiteX19" fmla="*/ 11581735 w 11581735"/>
                      <a:gd name="connsiteY19" fmla="*/ 563573 h 3381375"/>
                      <a:gd name="connsiteX20" fmla="*/ 11581735 w 11581735"/>
                      <a:gd name="connsiteY20" fmla="*/ 1149672 h 3381375"/>
                      <a:gd name="connsiteX21" fmla="*/ 11581735 w 11581735"/>
                      <a:gd name="connsiteY21" fmla="*/ 1713229 h 3381375"/>
                      <a:gd name="connsiteX22" fmla="*/ 11581735 w 11581735"/>
                      <a:gd name="connsiteY22" fmla="*/ 2209159 h 3381375"/>
                      <a:gd name="connsiteX23" fmla="*/ 11581735 w 11581735"/>
                      <a:gd name="connsiteY23" fmla="*/ 2817801 h 3381375"/>
                      <a:gd name="connsiteX24" fmla="*/ 10911980 w 11581735"/>
                      <a:gd name="connsiteY24" fmla="*/ 3381375 h 3381375"/>
                      <a:gd name="connsiteX25" fmla="*/ 10331587 w 11581735"/>
                      <a:gd name="connsiteY25" fmla="*/ 3381375 h 3381375"/>
                      <a:gd name="connsiteX26" fmla="*/ 9751194 w 11581735"/>
                      <a:gd name="connsiteY26" fmla="*/ 3381375 h 3381375"/>
                      <a:gd name="connsiteX27" fmla="*/ 9068379 w 11581735"/>
                      <a:gd name="connsiteY27" fmla="*/ 3381375 h 3381375"/>
                      <a:gd name="connsiteX28" fmla="*/ 8590409 w 11581735"/>
                      <a:gd name="connsiteY28" fmla="*/ 3381375 h 3381375"/>
                      <a:gd name="connsiteX29" fmla="*/ 8112438 w 11581735"/>
                      <a:gd name="connsiteY29" fmla="*/ 3381375 h 3381375"/>
                      <a:gd name="connsiteX30" fmla="*/ 7736890 w 11581735"/>
                      <a:gd name="connsiteY30" fmla="*/ 3381375 h 3381375"/>
                      <a:gd name="connsiteX31" fmla="*/ 7156497 w 11581735"/>
                      <a:gd name="connsiteY31" fmla="*/ 3381375 h 3381375"/>
                      <a:gd name="connsiteX32" fmla="*/ 6371260 w 11581735"/>
                      <a:gd name="connsiteY32" fmla="*/ 3381375 h 3381375"/>
                      <a:gd name="connsiteX33" fmla="*/ 5688445 w 11581735"/>
                      <a:gd name="connsiteY33" fmla="*/ 3381375 h 3381375"/>
                      <a:gd name="connsiteX34" fmla="*/ 5210474 w 11581735"/>
                      <a:gd name="connsiteY34" fmla="*/ 3381375 h 3381375"/>
                      <a:gd name="connsiteX35" fmla="*/ 4834926 w 11581735"/>
                      <a:gd name="connsiteY35" fmla="*/ 3381375 h 3381375"/>
                      <a:gd name="connsiteX36" fmla="*/ 3947267 w 11581735"/>
                      <a:gd name="connsiteY36" fmla="*/ 3381375 h 3381375"/>
                      <a:gd name="connsiteX37" fmla="*/ 3366874 w 11581735"/>
                      <a:gd name="connsiteY37" fmla="*/ 3381375 h 3381375"/>
                      <a:gd name="connsiteX38" fmla="*/ 2581637 w 11581735"/>
                      <a:gd name="connsiteY38" fmla="*/ 3381375 h 3381375"/>
                      <a:gd name="connsiteX39" fmla="*/ 2206088 w 11581735"/>
                      <a:gd name="connsiteY39" fmla="*/ 3381375 h 3381375"/>
                      <a:gd name="connsiteX40" fmla="*/ 1728117 w 11581735"/>
                      <a:gd name="connsiteY40" fmla="*/ 3381375 h 3381375"/>
                      <a:gd name="connsiteX41" fmla="*/ 669754 w 11581735"/>
                      <a:gd name="connsiteY41" fmla="*/ 3381375 h 3381375"/>
                      <a:gd name="connsiteX42" fmla="*/ 0 w 11581735"/>
                      <a:gd name="connsiteY42" fmla="*/ 2817801 h 3381375"/>
                      <a:gd name="connsiteX43" fmla="*/ 0 w 11581735"/>
                      <a:gd name="connsiteY43" fmla="*/ 2321870 h 3381375"/>
                      <a:gd name="connsiteX44" fmla="*/ 0 w 11581735"/>
                      <a:gd name="connsiteY44" fmla="*/ 1780856 h 3381375"/>
                      <a:gd name="connsiteX45" fmla="*/ 0 w 11581735"/>
                      <a:gd name="connsiteY45" fmla="*/ 1194757 h 3381375"/>
                      <a:gd name="connsiteX46" fmla="*/ 0 w 11581735"/>
                      <a:gd name="connsiteY46" fmla="*/ 563573 h 3381375"/>
                      <a:gd name="connsiteX0" fmla="*/ 0 w 11581735"/>
                      <a:gd name="connsiteY0" fmla="*/ 563573 h 3381375"/>
                      <a:gd name="connsiteX1" fmla="*/ 669754 w 11581735"/>
                      <a:gd name="connsiteY1" fmla="*/ 0 h 3381375"/>
                      <a:gd name="connsiteX2" fmla="*/ 1250147 w 11581735"/>
                      <a:gd name="connsiteY2" fmla="*/ 0 h 3381375"/>
                      <a:gd name="connsiteX3" fmla="*/ 2035385 w 11581735"/>
                      <a:gd name="connsiteY3" fmla="*/ 0 h 3381375"/>
                      <a:gd name="connsiteX4" fmla="*/ 2410933 w 11581735"/>
                      <a:gd name="connsiteY4" fmla="*/ 0 h 3381375"/>
                      <a:gd name="connsiteX5" fmla="*/ 3196170 w 11581735"/>
                      <a:gd name="connsiteY5" fmla="*/ 0 h 3381375"/>
                      <a:gd name="connsiteX6" fmla="*/ 3571718 w 11581735"/>
                      <a:gd name="connsiteY6" fmla="*/ 0 h 3381375"/>
                      <a:gd name="connsiteX7" fmla="*/ 4356956 w 11581735"/>
                      <a:gd name="connsiteY7" fmla="*/ 0 h 3381375"/>
                      <a:gd name="connsiteX8" fmla="*/ 5039771 w 11581735"/>
                      <a:gd name="connsiteY8" fmla="*/ 0 h 3381375"/>
                      <a:gd name="connsiteX9" fmla="*/ 5620163 w 11581735"/>
                      <a:gd name="connsiteY9" fmla="*/ 0 h 3381375"/>
                      <a:gd name="connsiteX10" fmla="*/ 6302979 w 11581735"/>
                      <a:gd name="connsiteY10" fmla="*/ 0 h 3381375"/>
                      <a:gd name="connsiteX11" fmla="*/ 7088215 w 11581735"/>
                      <a:gd name="connsiteY11" fmla="*/ 0 h 3381375"/>
                      <a:gd name="connsiteX12" fmla="*/ 7771030 w 11581735"/>
                      <a:gd name="connsiteY12" fmla="*/ 0 h 3381375"/>
                      <a:gd name="connsiteX13" fmla="*/ 8249001 w 11581735"/>
                      <a:gd name="connsiteY13" fmla="*/ 0 h 3381375"/>
                      <a:gd name="connsiteX14" fmla="*/ 8726972 w 11581735"/>
                      <a:gd name="connsiteY14" fmla="*/ 0 h 3381375"/>
                      <a:gd name="connsiteX15" fmla="*/ 9204942 w 11581735"/>
                      <a:gd name="connsiteY15" fmla="*/ 0 h 3381375"/>
                      <a:gd name="connsiteX16" fmla="*/ 9682913 w 11581735"/>
                      <a:gd name="connsiteY16" fmla="*/ 0 h 3381375"/>
                      <a:gd name="connsiteX17" fmla="*/ 10911980 w 11581735"/>
                      <a:gd name="connsiteY17" fmla="*/ 0 h 3381375"/>
                      <a:gd name="connsiteX18" fmla="*/ 11581735 w 11581735"/>
                      <a:gd name="connsiteY18" fmla="*/ 563573 h 3381375"/>
                      <a:gd name="connsiteX19" fmla="*/ 11581735 w 11581735"/>
                      <a:gd name="connsiteY19" fmla="*/ 1149672 h 3381375"/>
                      <a:gd name="connsiteX20" fmla="*/ 11581735 w 11581735"/>
                      <a:gd name="connsiteY20" fmla="*/ 1713229 h 3381375"/>
                      <a:gd name="connsiteX21" fmla="*/ 11581735 w 11581735"/>
                      <a:gd name="connsiteY21" fmla="*/ 2276786 h 3381375"/>
                      <a:gd name="connsiteX22" fmla="*/ 11581735 w 11581735"/>
                      <a:gd name="connsiteY22" fmla="*/ 2817801 h 3381375"/>
                      <a:gd name="connsiteX23" fmla="*/ 10911980 w 11581735"/>
                      <a:gd name="connsiteY23" fmla="*/ 3381375 h 3381375"/>
                      <a:gd name="connsiteX24" fmla="*/ 10331587 w 11581735"/>
                      <a:gd name="connsiteY24" fmla="*/ 3381375 h 3381375"/>
                      <a:gd name="connsiteX25" fmla="*/ 9751194 w 11581735"/>
                      <a:gd name="connsiteY25" fmla="*/ 3381375 h 3381375"/>
                      <a:gd name="connsiteX26" fmla="*/ 9170801 w 11581735"/>
                      <a:gd name="connsiteY26" fmla="*/ 3381375 h 3381375"/>
                      <a:gd name="connsiteX27" fmla="*/ 8795254 w 11581735"/>
                      <a:gd name="connsiteY27" fmla="*/ 3381375 h 3381375"/>
                      <a:gd name="connsiteX28" fmla="*/ 8419705 w 11581735"/>
                      <a:gd name="connsiteY28" fmla="*/ 3381375 h 3381375"/>
                      <a:gd name="connsiteX29" fmla="*/ 8044157 w 11581735"/>
                      <a:gd name="connsiteY29" fmla="*/ 3381375 h 3381375"/>
                      <a:gd name="connsiteX30" fmla="*/ 7463764 w 11581735"/>
                      <a:gd name="connsiteY30" fmla="*/ 3381375 h 3381375"/>
                      <a:gd name="connsiteX31" fmla="*/ 6780949 w 11581735"/>
                      <a:gd name="connsiteY31" fmla="*/ 3381375 h 3381375"/>
                      <a:gd name="connsiteX32" fmla="*/ 5893289 w 11581735"/>
                      <a:gd name="connsiteY32" fmla="*/ 3381375 h 3381375"/>
                      <a:gd name="connsiteX33" fmla="*/ 5210474 w 11581735"/>
                      <a:gd name="connsiteY33" fmla="*/ 3381375 h 3381375"/>
                      <a:gd name="connsiteX34" fmla="*/ 4834926 w 11581735"/>
                      <a:gd name="connsiteY34" fmla="*/ 3381375 h 3381375"/>
                      <a:gd name="connsiteX35" fmla="*/ 4049688 w 11581735"/>
                      <a:gd name="connsiteY35" fmla="*/ 3381375 h 3381375"/>
                      <a:gd name="connsiteX36" fmla="*/ 3571718 w 11581735"/>
                      <a:gd name="connsiteY36" fmla="*/ 3381375 h 3381375"/>
                      <a:gd name="connsiteX37" fmla="*/ 2786480 w 11581735"/>
                      <a:gd name="connsiteY37" fmla="*/ 3381375 h 3381375"/>
                      <a:gd name="connsiteX38" fmla="*/ 2103666 w 11581735"/>
                      <a:gd name="connsiteY38" fmla="*/ 3381375 h 3381375"/>
                      <a:gd name="connsiteX39" fmla="*/ 1625695 w 11581735"/>
                      <a:gd name="connsiteY39" fmla="*/ 3381375 h 3381375"/>
                      <a:gd name="connsiteX40" fmla="*/ 669754 w 11581735"/>
                      <a:gd name="connsiteY40" fmla="*/ 3381375 h 3381375"/>
                      <a:gd name="connsiteX41" fmla="*/ 0 w 11581735"/>
                      <a:gd name="connsiteY41" fmla="*/ 2817801 h 3381375"/>
                      <a:gd name="connsiteX42" fmla="*/ 0 w 11581735"/>
                      <a:gd name="connsiteY42" fmla="*/ 2321870 h 3381375"/>
                      <a:gd name="connsiteX43" fmla="*/ 0 w 11581735"/>
                      <a:gd name="connsiteY43" fmla="*/ 1713229 h 3381375"/>
                      <a:gd name="connsiteX44" fmla="*/ 0 w 11581735"/>
                      <a:gd name="connsiteY44" fmla="*/ 1217299 h 3381375"/>
                      <a:gd name="connsiteX45" fmla="*/ 0 w 11581735"/>
                      <a:gd name="connsiteY45" fmla="*/ 563573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581735" h="3381375" fill="none" extrusionOk="0">
                        <a:moveTo>
                          <a:pt x="0" y="563573"/>
                        </a:moveTo>
                        <a:cubicBezTo>
                          <a:pt x="-13920" y="182728"/>
                          <a:pt x="295699" y="-70032"/>
                          <a:pt x="669754" y="0"/>
                        </a:cubicBezTo>
                        <a:cubicBezTo>
                          <a:pt x="745687" y="-13775"/>
                          <a:pt x="937758" y="507"/>
                          <a:pt x="1045302" y="0"/>
                        </a:cubicBezTo>
                        <a:cubicBezTo>
                          <a:pt x="1144404" y="19757"/>
                          <a:pt x="1500792" y="-41693"/>
                          <a:pt x="1625695" y="0"/>
                        </a:cubicBezTo>
                        <a:cubicBezTo>
                          <a:pt x="1746529" y="40461"/>
                          <a:pt x="1934128" y="11318"/>
                          <a:pt x="2103666" y="0"/>
                        </a:cubicBezTo>
                        <a:cubicBezTo>
                          <a:pt x="2262718" y="7231"/>
                          <a:pt x="2504600" y="-13338"/>
                          <a:pt x="2888903" y="0"/>
                        </a:cubicBezTo>
                        <a:cubicBezTo>
                          <a:pt x="3259540" y="-8036"/>
                          <a:pt x="3357840" y="20183"/>
                          <a:pt x="3674140" y="0"/>
                        </a:cubicBezTo>
                        <a:cubicBezTo>
                          <a:pt x="4014042" y="2963"/>
                          <a:pt x="4119548" y="47595"/>
                          <a:pt x="4459378" y="0"/>
                        </a:cubicBezTo>
                        <a:cubicBezTo>
                          <a:pt x="4825119" y="-26639"/>
                          <a:pt x="4684284" y="-221"/>
                          <a:pt x="4834926" y="0"/>
                        </a:cubicBezTo>
                        <a:cubicBezTo>
                          <a:pt x="4987038" y="18717"/>
                          <a:pt x="5031904" y="9060"/>
                          <a:pt x="5210474" y="0"/>
                        </a:cubicBezTo>
                        <a:cubicBezTo>
                          <a:pt x="5377944" y="-14287"/>
                          <a:pt x="5741143" y="-544"/>
                          <a:pt x="5893289" y="0"/>
                        </a:cubicBezTo>
                        <a:cubicBezTo>
                          <a:pt x="6016418" y="-13003"/>
                          <a:pt x="6413512" y="28159"/>
                          <a:pt x="6678526" y="0"/>
                        </a:cubicBezTo>
                        <a:cubicBezTo>
                          <a:pt x="6926913" y="-22774"/>
                          <a:pt x="6883117" y="14994"/>
                          <a:pt x="7054074" y="0"/>
                        </a:cubicBezTo>
                        <a:cubicBezTo>
                          <a:pt x="7264006" y="-2481"/>
                          <a:pt x="7535027" y="-25777"/>
                          <a:pt x="7941734" y="0"/>
                        </a:cubicBezTo>
                        <a:cubicBezTo>
                          <a:pt x="8305820" y="24075"/>
                          <a:pt x="8275268" y="6183"/>
                          <a:pt x="8522127" y="0"/>
                        </a:cubicBezTo>
                        <a:cubicBezTo>
                          <a:pt x="8778774" y="-11646"/>
                          <a:pt x="8811032" y="5171"/>
                          <a:pt x="9102520" y="0"/>
                        </a:cubicBezTo>
                        <a:cubicBezTo>
                          <a:pt x="9391877" y="-10349"/>
                          <a:pt x="9384954" y="-5756"/>
                          <a:pt x="9478068" y="0"/>
                        </a:cubicBezTo>
                        <a:cubicBezTo>
                          <a:pt x="9595781" y="25428"/>
                          <a:pt x="9907538" y="-61635"/>
                          <a:pt x="10263305" y="0"/>
                        </a:cubicBezTo>
                        <a:cubicBezTo>
                          <a:pt x="10667181" y="33148"/>
                          <a:pt x="10713719" y="15342"/>
                          <a:pt x="10911980" y="0"/>
                        </a:cubicBezTo>
                        <a:cubicBezTo>
                          <a:pt x="11146579" y="-7373"/>
                          <a:pt x="11681825" y="229241"/>
                          <a:pt x="11581735" y="563573"/>
                        </a:cubicBezTo>
                        <a:cubicBezTo>
                          <a:pt x="11576975" y="843870"/>
                          <a:pt x="11551977" y="939084"/>
                          <a:pt x="11581735" y="1149672"/>
                        </a:cubicBezTo>
                        <a:cubicBezTo>
                          <a:pt x="11615046" y="1350341"/>
                          <a:pt x="11607153" y="1592765"/>
                          <a:pt x="11581735" y="1713229"/>
                        </a:cubicBezTo>
                        <a:cubicBezTo>
                          <a:pt x="11542145" y="1854429"/>
                          <a:pt x="11597104" y="2054732"/>
                          <a:pt x="11581735" y="2209159"/>
                        </a:cubicBezTo>
                        <a:cubicBezTo>
                          <a:pt x="11598099" y="2318393"/>
                          <a:pt x="11621054" y="2546977"/>
                          <a:pt x="11581735" y="2817801"/>
                        </a:cubicBezTo>
                        <a:cubicBezTo>
                          <a:pt x="11578277" y="3080551"/>
                          <a:pt x="11193145" y="3365039"/>
                          <a:pt x="10911980" y="3381375"/>
                        </a:cubicBezTo>
                        <a:cubicBezTo>
                          <a:pt x="10668040" y="3402595"/>
                          <a:pt x="10474864" y="3411979"/>
                          <a:pt x="10331587" y="3381375"/>
                        </a:cubicBezTo>
                        <a:cubicBezTo>
                          <a:pt x="10177761" y="3338124"/>
                          <a:pt x="9995726" y="3394922"/>
                          <a:pt x="9751194" y="3381375"/>
                        </a:cubicBezTo>
                        <a:cubicBezTo>
                          <a:pt x="9495687" y="3330771"/>
                          <a:pt x="9307067" y="3432234"/>
                          <a:pt x="9068379" y="3381375"/>
                        </a:cubicBezTo>
                        <a:cubicBezTo>
                          <a:pt x="8839382" y="3389718"/>
                          <a:pt x="8703748" y="3397482"/>
                          <a:pt x="8590409" y="3381375"/>
                        </a:cubicBezTo>
                        <a:cubicBezTo>
                          <a:pt x="8496988" y="3386937"/>
                          <a:pt x="8251143" y="3361998"/>
                          <a:pt x="8112438" y="3381375"/>
                        </a:cubicBezTo>
                        <a:cubicBezTo>
                          <a:pt x="7975115" y="3393034"/>
                          <a:pt x="7840112" y="3356390"/>
                          <a:pt x="7736890" y="3381375"/>
                        </a:cubicBezTo>
                        <a:cubicBezTo>
                          <a:pt x="7637073" y="3363403"/>
                          <a:pt x="7318960" y="3375793"/>
                          <a:pt x="7156497" y="3381375"/>
                        </a:cubicBezTo>
                        <a:cubicBezTo>
                          <a:pt x="7026292" y="3362379"/>
                          <a:pt x="6648610" y="3360045"/>
                          <a:pt x="6371260" y="3381375"/>
                        </a:cubicBezTo>
                        <a:cubicBezTo>
                          <a:pt x="6096776" y="3395051"/>
                          <a:pt x="6014306" y="3402639"/>
                          <a:pt x="5688445" y="3381375"/>
                        </a:cubicBezTo>
                        <a:cubicBezTo>
                          <a:pt x="5357645" y="3377732"/>
                          <a:pt x="5325558" y="3393900"/>
                          <a:pt x="5210474" y="3381375"/>
                        </a:cubicBezTo>
                        <a:cubicBezTo>
                          <a:pt x="5100493" y="3359584"/>
                          <a:pt x="5014657" y="3384176"/>
                          <a:pt x="4834926" y="3381375"/>
                        </a:cubicBezTo>
                        <a:cubicBezTo>
                          <a:pt x="4613030" y="3435619"/>
                          <a:pt x="4380273" y="3325066"/>
                          <a:pt x="3947267" y="3381375"/>
                        </a:cubicBezTo>
                        <a:cubicBezTo>
                          <a:pt x="3504241" y="3419861"/>
                          <a:pt x="3638019" y="3389785"/>
                          <a:pt x="3366874" y="3381375"/>
                        </a:cubicBezTo>
                        <a:cubicBezTo>
                          <a:pt x="3137139" y="3388948"/>
                          <a:pt x="2790412" y="3346325"/>
                          <a:pt x="2581637" y="3381375"/>
                        </a:cubicBezTo>
                        <a:cubicBezTo>
                          <a:pt x="2366594" y="3367254"/>
                          <a:pt x="2294711" y="3377430"/>
                          <a:pt x="2206088" y="3381375"/>
                        </a:cubicBezTo>
                        <a:cubicBezTo>
                          <a:pt x="2137207" y="3398081"/>
                          <a:pt x="1874885" y="3385225"/>
                          <a:pt x="1728117" y="3381375"/>
                        </a:cubicBezTo>
                        <a:cubicBezTo>
                          <a:pt x="1583284" y="3432972"/>
                          <a:pt x="885942" y="3384770"/>
                          <a:pt x="669754" y="3381375"/>
                        </a:cubicBezTo>
                        <a:cubicBezTo>
                          <a:pt x="290940" y="3362808"/>
                          <a:pt x="-42370" y="3170970"/>
                          <a:pt x="0" y="2817801"/>
                        </a:cubicBezTo>
                        <a:cubicBezTo>
                          <a:pt x="-13732" y="2706052"/>
                          <a:pt x="-14460" y="2416462"/>
                          <a:pt x="0" y="2321870"/>
                        </a:cubicBezTo>
                        <a:cubicBezTo>
                          <a:pt x="27362" y="2224488"/>
                          <a:pt x="-19006" y="1945874"/>
                          <a:pt x="0" y="1780856"/>
                        </a:cubicBezTo>
                        <a:cubicBezTo>
                          <a:pt x="50439" y="1613649"/>
                          <a:pt x="-14096" y="1412317"/>
                          <a:pt x="0" y="1194757"/>
                        </a:cubicBezTo>
                        <a:cubicBezTo>
                          <a:pt x="9733" y="1001895"/>
                          <a:pt x="10397" y="889285"/>
                          <a:pt x="0" y="563573"/>
                        </a:cubicBezTo>
                        <a:close/>
                      </a:path>
                      <a:path w="11581735" h="3381375" stroke="0" extrusionOk="0">
                        <a:moveTo>
                          <a:pt x="0" y="563573"/>
                        </a:moveTo>
                        <a:cubicBezTo>
                          <a:pt x="-1895" y="259828"/>
                          <a:pt x="308191" y="26304"/>
                          <a:pt x="669754" y="0"/>
                        </a:cubicBezTo>
                        <a:cubicBezTo>
                          <a:pt x="917564" y="24296"/>
                          <a:pt x="1112874" y="-25631"/>
                          <a:pt x="1250147" y="0"/>
                        </a:cubicBezTo>
                        <a:cubicBezTo>
                          <a:pt x="1414380" y="-38522"/>
                          <a:pt x="1750779" y="29306"/>
                          <a:pt x="2035385" y="0"/>
                        </a:cubicBezTo>
                        <a:cubicBezTo>
                          <a:pt x="2328092" y="-18109"/>
                          <a:pt x="2325686" y="415"/>
                          <a:pt x="2410933" y="0"/>
                        </a:cubicBezTo>
                        <a:cubicBezTo>
                          <a:pt x="2472566" y="-17681"/>
                          <a:pt x="2880698" y="-33657"/>
                          <a:pt x="3196170" y="0"/>
                        </a:cubicBezTo>
                        <a:cubicBezTo>
                          <a:pt x="3461773" y="19572"/>
                          <a:pt x="3420318" y="9575"/>
                          <a:pt x="3571718" y="0"/>
                        </a:cubicBezTo>
                        <a:cubicBezTo>
                          <a:pt x="3716535" y="9517"/>
                          <a:pt x="3976725" y="23335"/>
                          <a:pt x="4356956" y="0"/>
                        </a:cubicBezTo>
                        <a:cubicBezTo>
                          <a:pt x="4722431" y="-3871"/>
                          <a:pt x="4751027" y="-27713"/>
                          <a:pt x="5039771" y="0"/>
                        </a:cubicBezTo>
                        <a:cubicBezTo>
                          <a:pt x="5331890" y="26309"/>
                          <a:pt x="5364594" y="18088"/>
                          <a:pt x="5620163" y="0"/>
                        </a:cubicBezTo>
                        <a:cubicBezTo>
                          <a:pt x="5894217" y="-26093"/>
                          <a:pt x="5983601" y="1550"/>
                          <a:pt x="6302979" y="0"/>
                        </a:cubicBezTo>
                        <a:cubicBezTo>
                          <a:pt x="6597435" y="25311"/>
                          <a:pt x="6943216" y="16199"/>
                          <a:pt x="7088215" y="0"/>
                        </a:cubicBezTo>
                        <a:cubicBezTo>
                          <a:pt x="7256171" y="4440"/>
                          <a:pt x="7595818" y="50824"/>
                          <a:pt x="7771030" y="0"/>
                        </a:cubicBezTo>
                        <a:cubicBezTo>
                          <a:pt x="7948109" y="-40232"/>
                          <a:pt x="8125481" y="-6411"/>
                          <a:pt x="8249001" y="0"/>
                        </a:cubicBezTo>
                        <a:cubicBezTo>
                          <a:pt x="8348182" y="-14651"/>
                          <a:pt x="8623477" y="27468"/>
                          <a:pt x="8726972" y="0"/>
                        </a:cubicBezTo>
                        <a:cubicBezTo>
                          <a:pt x="8830702" y="-9043"/>
                          <a:pt x="9019895" y="-24767"/>
                          <a:pt x="9204942" y="0"/>
                        </a:cubicBezTo>
                        <a:cubicBezTo>
                          <a:pt x="9356592" y="33613"/>
                          <a:pt x="9530478" y="26677"/>
                          <a:pt x="9682913" y="0"/>
                        </a:cubicBezTo>
                        <a:cubicBezTo>
                          <a:pt x="9885322" y="-41057"/>
                          <a:pt x="10621827" y="61287"/>
                          <a:pt x="10911980" y="0"/>
                        </a:cubicBezTo>
                        <a:cubicBezTo>
                          <a:pt x="11266327" y="27729"/>
                          <a:pt x="11576342" y="297058"/>
                          <a:pt x="11581735" y="563573"/>
                        </a:cubicBezTo>
                        <a:cubicBezTo>
                          <a:pt x="11566133" y="697148"/>
                          <a:pt x="11556225" y="956477"/>
                          <a:pt x="11581735" y="1149672"/>
                        </a:cubicBezTo>
                        <a:cubicBezTo>
                          <a:pt x="11594022" y="1331912"/>
                          <a:pt x="11586001" y="1601048"/>
                          <a:pt x="11581735" y="1713229"/>
                        </a:cubicBezTo>
                        <a:cubicBezTo>
                          <a:pt x="11554942" y="1866553"/>
                          <a:pt x="11595554" y="2077387"/>
                          <a:pt x="11581735" y="2276786"/>
                        </a:cubicBezTo>
                        <a:cubicBezTo>
                          <a:pt x="11545459" y="2479239"/>
                          <a:pt x="11612230" y="2672837"/>
                          <a:pt x="11581735" y="2817801"/>
                        </a:cubicBezTo>
                        <a:cubicBezTo>
                          <a:pt x="11563153" y="3073910"/>
                          <a:pt x="11192584" y="3457967"/>
                          <a:pt x="10911980" y="3381375"/>
                        </a:cubicBezTo>
                        <a:cubicBezTo>
                          <a:pt x="10707866" y="3382999"/>
                          <a:pt x="10598608" y="3377009"/>
                          <a:pt x="10331587" y="3381375"/>
                        </a:cubicBezTo>
                        <a:cubicBezTo>
                          <a:pt x="10100288" y="3378327"/>
                          <a:pt x="9886773" y="3407630"/>
                          <a:pt x="9751194" y="3381375"/>
                        </a:cubicBezTo>
                        <a:cubicBezTo>
                          <a:pt x="9652101" y="3361726"/>
                          <a:pt x="9427753" y="3411324"/>
                          <a:pt x="9170801" y="3381375"/>
                        </a:cubicBezTo>
                        <a:cubicBezTo>
                          <a:pt x="8990207" y="3375336"/>
                          <a:pt x="8950424" y="3390073"/>
                          <a:pt x="8795254" y="3381375"/>
                        </a:cubicBezTo>
                        <a:cubicBezTo>
                          <a:pt x="8704416" y="3387134"/>
                          <a:pt x="8492730" y="3393307"/>
                          <a:pt x="8419705" y="3381375"/>
                        </a:cubicBezTo>
                        <a:cubicBezTo>
                          <a:pt x="8351184" y="3359807"/>
                          <a:pt x="8183085" y="3390384"/>
                          <a:pt x="8044157" y="3381375"/>
                        </a:cubicBezTo>
                        <a:cubicBezTo>
                          <a:pt x="7902651" y="3358010"/>
                          <a:pt x="7606064" y="3360107"/>
                          <a:pt x="7463764" y="3381375"/>
                        </a:cubicBezTo>
                        <a:cubicBezTo>
                          <a:pt x="7361288" y="3445682"/>
                          <a:pt x="7091388" y="3370649"/>
                          <a:pt x="6780949" y="3381375"/>
                        </a:cubicBezTo>
                        <a:cubicBezTo>
                          <a:pt x="6421823" y="3403841"/>
                          <a:pt x="6203821" y="3356821"/>
                          <a:pt x="5893289" y="3381375"/>
                        </a:cubicBezTo>
                        <a:cubicBezTo>
                          <a:pt x="5592904" y="3401761"/>
                          <a:pt x="5501060" y="3390031"/>
                          <a:pt x="5210474" y="3381375"/>
                        </a:cubicBezTo>
                        <a:cubicBezTo>
                          <a:pt x="4914906" y="3399058"/>
                          <a:pt x="4966862" y="3370185"/>
                          <a:pt x="4834926" y="3381375"/>
                        </a:cubicBezTo>
                        <a:cubicBezTo>
                          <a:pt x="4699589" y="3355809"/>
                          <a:pt x="4353012" y="3402428"/>
                          <a:pt x="4049688" y="3381375"/>
                        </a:cubicBezTo>
                        <a:cubicBezTo>
                          <a:pt x="3796752" y="3368897"/>
                          <a:pt x="3809851" y="3381607"/>
                          <a:pt x="3571718" y="3381375"/>
                        </a:cubicBezTo>
                        <a:cubicBezTo>
                          <a:pt x="3332824" y="3331708"/>
                          <a:pt x="3016990" y="3453340"/>
                          <a:pt x="2786480" y="3381375"/>
                        </a:cubicBezTo>
                        <a:cubicBezTo>
                          <a:pt x="2593456" y="3342992"/>
                          <a:pt x="2299043" y="3359247"/>
                          <a:pt x="2103666" y="3381375"/>
                        </a:cubicBezTo>
                        <a:cubicBezTo>
                          <a:pt x="1911135" y="3358737"/>
                          <a:pt x="1819584" y="3378513"/>
                          <a:pt x="1625695" y="3381375"/>
                        </a:cubicBezTo>
                        <a:cubicBezTo>
                          <a:pt x="1432954" y="3323695"/>
                          <a:pt x="1109085" y="3373415"/>
                          <a:pt x="669754" y="3381375"/>
                        </a:cubicBezTo>
                        <a:cubicBezTo>
                          <a:pt x="203936" y="3340199"/>
                          <a:pt x="35950" y="3098537"/>
                          <a:pt x="0" y="2817801"/>
                        </a:cubicBezTo>
                        <a:cubicBezTo>
                          <a:pt x="14601" y="2658600"/>
                          <a:pt x="2489" y="2527572"/>
                          <a:pt x="0" y="2321870"/>
                        </a:cubicBezTo>
                        <a:cubicBezTo>
                          <a:pt x="18058" y="2130636"/>
                          <a:pt x="65550" y="1946478"/>
                          <a:pt x="0" y="1713229"/>
                        </a:cubicBezTo>
                        <a:cubicBezTo>
                          <a:pt x="-38597" y="1472266"/>
                          <a:pt x="13428" y="1424335"/>
                          <a:pt x="0" y="1217299"/>
                        </a:cubicBezTo>
                        <a:cubicBezTo>
                          <a:pt x="-5075" y="1049908"/>
                          <a:pt x="18018" y="711946"/>
                          <a:pt x="0" y="563573"/>
                        </a:cubicBezTo>
                        <a:close/>
                      </a:path>
                      <a:path w="11581735" h="3381375" fill="none" stroke="0" extrusionOk="0">
                        <a:moveTo>
                          <a:pt x="0" y="563573"/>
                        </a:moveTo>
                        <a:cubicBezTo>
                          <a:pt x="-78294" y="258461"/>
                          <a:pt x="273129" y="61282"/>
                          <a:pt x="669754" y="0"/>
                        </a:cubicBezTo>
                        <a:cubicBezTo>
                          <a:pt x="724219" y="-12916"/>
                          <a:pt x="942301" y="-12001"/>
                          <a:pt x="1045302" y="0"/>
                        </a:cubicBezTo>
                        <a:cubicBezTo>
                          <a:pt x="1130184" y="-25489"/>
                          <a:pt x="1492775" y="-47264"/>
                          <a:pt x="1625695" y="0"/>
                        </a:cubicBezTo>
                        <a:cubicBezTo>
                          <a:pt x="1785057" y="38058"/>
                          <a:pt x="1944656" y="-3283"/>
                          <a:pt x="2103666" y="0"/>
                        </a:cubicBezTo>
                        <a:cubicBezTo>
                          <a:pt x="2272646" y="33553"/>
                          <a:pt x="2515438" y="17440"/>
                          <a:pt x="2888903" y="0"/>
                        </a:cubicBezTo>
                        <a:cubicBezTo>
                          <a:pt x="3269258" y="-12501"/>
                          <a:pt x="3338867" y="33538"/>
                          <a:pt x="3674140" y="0"/>
                        </a:cubicBezTo>
                        <a:cubicBezTo>
                          <a:pt x="4018300" y="-12565"/>
                          <a:pt x="4093143" y="42698"/>
                          <a:pt x="4459378" y="0"/>
                        </a:cubicBezTo>
                        <a:cubicBezTo>
                          <a:pt x="4816875" y="-25686"/>
                          <a:pt x="4692168" y="-38427"/>
                          <a:pt x="4834926" y="0"/>
                        </a:cubicBezTo>
                        <a:cubicBezTo>
                          <a:pt x="4989468" y="17058"/>
                          <a:pt x="5033787" y="11537"/>
                          <a:pt x="5210474" y="0"/>
                        </a:cubicBezTo>
                        <a:cubicBezTo>
                          <a:pt x="5376662" y="-11695"/>
                          <a:pt x="5757054" y="24267"/>
                          <a:pt x="5893289" y="0"/>
                        </a:cubicBezTo>
                        <a:cubicBezTo>
                          <a:pt x="6027803" y="-9647"/>
                          <a:pt x="6464251" y="4878"/>
                          <a:pt x="6678526" y="0"/>
                        </a:cubicBezTo>
                        <a:cubicBezTo>
                          <a:pt x="6916953" y="-17102"/>
                          <a:pt x="6878100" y="6448"/>
                          <a:pt x="7054074" y="0"/>
                        </a:cubicBezTo>
                        <a:cubicBezTo>
                          <a:pt x="7180052" y="54186"/>
                          <a:pt x="7609675" y="34401"/>
                          <a:pt x="7941734" y="0"/>
                        </a:cubicBezTo>
                        <a:cubicBezTo>
                          <a:pt x="8306305" y="18768"/>
                          <a:pt x="8280671" y="17059"/>
                          <a:pt x="8522127" y="0"/>
                        </a:cubicBezTo>
                        <a:cubicBezTo>
                          <a:pt x="8777157" y="-16550"/>
                          <a:pt x="8805888" y="9281"/>
                          <a:pt x="9102520" y="0"/>
                        </a:cubicBezTo>
                        <a:cubicBezTo>
                          <a:pt x="9389968" y="-10017"/>
                          <a:pt x="9383152" y="-6012"/>
                          <a:pt x="9478068" y="0"/>
                        </a:cubicBezTo>
                        <a:cubicBezTo>
                          <a:pt x="9544962" y="74118"/>
                          <a:pt x="9881425" y="20231"/>
                          <a:pt x="10263305" y="0"/>
                        </a:cubicBezTo>
                        <a:cubicBezTo>
                          <a:pt x="10668110" y="31063"/>
                          <a:pt x="10727864" y="15767"/>
                          <a:pt x="10911980" y="0"/>
                        </a:cubicBezTo>
                        <a:cubicBezTo>
                          <a:pt x="11182615" y="-33973"/>
                          <a:pt x="11543700" y="267653"/>
                          <a:pt x="11581735" y="563573"/>
                        </a:cubicBezTo>
                        <a:cubicBezTo>
                          <a:pt x="11614795" y="823850"/>
                          <a:pt x="11560593" y="917765"/>
                          <a:pt x="11581735" y="1149672"/>
                        </a:cubicBezTo>
                        <a:cubicBezTo>
                          <a:pt x="11614781" y="1372479"/>
                          <a:pt x="11587810" y="1606920"/>
                          <a:pt x="11581735" y="1713229"/>
                        </a:cubicBezTo>
                        <a:cubicBezTo>
                          <a:pt x="11566396" y="1819778"/>
                          <a:pt x="11632563" y="2091888"/>
                          <a:pt x="11581735" y="2209159"/>
                        </a:cubicBezTo>
                        <a:cubicBezTo>
                          <a:pt x="11564283" y="2364083"/>
                          <a:pt x="11643268" y="2546818"/>
                          <a:pt x="11581735" y="2817801"/>
                        </a:cubicBezTo>
                        <a:cubicBezTo>
                          <a:pt x="11552592" y="3088854"/>
                          <a:pt x="11269466" y="3371013"/>
                          <a:pt x="10911980" y="3381375"/>
                        </a:cubicBezTo>
                        <a:cubicBezTo>
                          <a:pt x="10689111" y="3392717"/>
                          <a:pt x="10461993" y="3398963"/>
                          <a:pt x="10331587" y="3381375"/>
                        </a:cubicBezTo>
                        <a:cubicBezTo>
                          <a:pt x="10228080" y="3341237"/>
                          <a:pt x="10000702" y="3425159"/>
                          <a:pt x="9751194" y="3381375"/>
                        </a:cubicBezTo>
                        <a:cubicBezTo>
                          <a:pt x="9508214" y="3396881"/>
                          <a:pt x="9311823" y="3373258"/>
                          <a:pt x="9068379" y="3381375"/>
                        </a:cubicBezTo>
                        <a:cubicBezTo>
                          <a:pt x="8833604" y="3375300"/>
                          <a:pt x="8696841" y="3409598"/>
                          <a:pt x="8590409" y="3381375"/>
                        </a:cubicBezTo>
                        <a:cubicBezTo>
                          <a:pt x="8475443" y="3356060"/>
                          <a:pt x="8219986" y="3364488"/>
                          <a:pt x="8112438" y="3381375"/>
                        </a:cubicBezTo>
                        <a:cubicBezTo>
                          <a:pt x="7968801" y="3393418"/>
                          <a:pt x="7837858" y="3367918"/>
                          <a:pt x="7736890" y="3381375"/>
                        </a:cubicBezTo>
                        <a:cubicBezTo>
                          <a:pt x="7598711" y="3372847"/>
                          <a:pt x="7314395" y="3392091"/>
                          <a:pt x="7156497" y="3381375"/>
                        </a:cubicBezTo>
                        <a:cubicBezTo>
                          <a:pt x="7001161" y="3377022"/>
                          <a:pt x="6647556" y="3373434"/>
                          <a:pt x="6371260" y="3381375"/>
                        </a:cubicBezTo>
                        <a:cubicBezTo>
                          <a:pt x="6086947" y="3387412"/>
                          <a:pt x="6021719" y="3384632"/>
                          <a:pt x="5688445" y="3381375"/>
                        </a:cubicBezTo>
                        <a:cubicBezTo>
                          <a:pt x="5358482" y="3375745"/>
                          <a:pt x="5317115" y="3395061"/>
                          <a:pt x="5210474" y="3381375"/>
                        </a:cubicBezTo>
                        <a:cubicBezTo>
                          <a:pt x="5092192" y="3376333"/>
                          <a:pt x="5017748" y="3358291"/>
                          <a:pt x="4834926" y="3381375"/>
                        </a:cubicBezTo>
                        <a:cubicBezTo>
                          <a:pt x="4680609" y="3426286"/>
                          <a:pt x="4453027" y="3348580"/>
                          <a:pt x="3947267" y="3381375"/>
                        </a:cubicBezTo>
                        <a:cubicBezTo>
                          <a:pt x="3520936" y="3413814"/>
                          <a:pt x="3645049" y="3396075"/>
                          <a:pt x="3366874" y="3381375"/>
                        </a:cubicBezTo>
                        <a:cubicBezTo>
                          <a:pt x="3105806" y="3348602"/>
                          <a:pt x="2764908" y="3380623"/>
                          <a:pt x="2581637" y="3381375"/>
                        </a:cubicBezTo>
                        <a:cubicBezTo>
                          <a:pt x="2383673" y="3384834"/>
                          <a:pt x="2295174" y="3368691"/>
                          <a:pt x="2206088" y="3381375"/>
                        </a:cubicBezTo>
                        <a:cubicBezTo>
                          <a:pt x="2116486" y="3383295"/>
                          <a:pt x="1865508" y="3354181"/>
                          <a:pt x="1728117" y="3381375"/>
                        </a:cubicBezTo>
                        <a:cubicBezTo>
                          <a:pt x="1539603" y="3393019"/>
                          <a:pt x="863692" y="3369037"/>
                          <a:pt x="669754" y="3381375"/>
                        </a:cubicBezTo>
                        <a:cubicBezTo>
                          <a:pt x="292265" y="3382259"/>
                          <a:pt x="-76098" y="3150311"/>
                          <a:pt x="0" y="2817801"/>
                        </a:cubicBezTo>
                        <a:cubicBezTo>
                          <a:pt x="-24638" y="2711441"/>
                          <a:pt x="-19097" y="2416675"/>
                          <a:pt x="0" y="2321870"/>
                        </a:cubicBezTo>
                        <a:cubicBezTo>
                          <a:pt x="23693" y="2216037"/>
                          <a:pt x="-59658" y="1968185"/>
                          <a:pt x="0" y="1780856"/>
                        </a:cubicBezTo>
                        <a:cubicBezTo>
                          <a:pt x="-3457" y="1585578"/>
                          <a:pt x="13150" y="1405075"/>
                          <a:pt x="0" y="1194757"/>
                        </a:cubicBezTo>
                        <a:cubicBezTo>
                          <a:pt x="10609" y="994030"/>
                          <a:pt x="7183" y="883126"/>
                          <a:pt x="0" y="563573"/>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Buổi chiều, xe dừng lại ở một thị trấn nhỏ. Nắng phố huyện vàng hoe. Những em bé Mông, những em bé Tu Dí, Phù Lá quần áo sặc sỡ đang chơi đùa trước cửa hàng. Hoàng hôn, áp phiên của phiên chợ thị trấn, người ngựa dập dìu chìm trong sương núi tím nhạt.</a:t>
            </a:r>
          </a:p>
        </p:txBody>
      </p:sp>
      <p:sp>
        <p:nvSpPr>
          <p:cNvPr id="11" name="Rectangle: Diagonal Corners Rounded 2">
            <a:extLst>
              <a:ext uri="{FF2B5EF4-FFF2-40B4-BE49-F238E27FC236}">
                <a16:creationId xmlns:a16="http://schemas.microsoft.com/office/drawing/2014/main" id="{09CD186B-47F5-BA00-0CE3-B3362E409E2D}"/>
              </a:ext>
            </a:extLst>
          </p:cNvPr>
          <p:cNvSpPr/>
          <p:nvPr/>
        </p:nvSpPr>
        <p:spPr>
          <a:xfrm>
            <a:off x="922973" y="156945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2</a:t>
            </a:r>
          </a:p>
        </p:txBody>
      </p:sp>
      <p:pic>
        <p:nvPicPr>
          <p:cNvPr id="12" name="Picture 11">
            <a:extLst>
              <a:ext uri="{FF2B5EF4-FFF2-40B4-BE49-F238E27FC236}">
                <a16:creationId xmlns:a16="http://schemas.microsoft.com/office/drawing/2014/main" id="{B6935192-95CF-B448-E119-7453C8A785E9}"/>
              </a:ext>
            </a:extLst>
          </p:cNvPr>
          <p:cNvPicPr>
            <a:picLocks noChangeAspect="1"/>
          </p:cNvPicPr>
          <p:nvPr/>
        </p:nvPicPr>
        <p:blipFill>
          <a:blip r:embed="rId6"/>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2052" name="TextBox1" r:id="rId2" imgW="5286240" imgH="1790640"/>
        </mc:Choice>
        <mc:Fallback>
          <p:control name="TextBox1" r:id="rId2" imgW="5286240" imgH="1790640">
            <p:pic>
              <p:nvPicPr>
                <p:cNvPr id="18" name="TextBox1">
                  <a:extLst>
                    <a:ext uri="{FF2B5EF4-FFF2-40B4-BE49-F238E27FC236}">
                      <a16:creationId xmlns:a16="http://schemas.microsoft.com/office/drawing/2014/main" id="{028CBCBB-4D00-8BAE-9D87-A22FF85879AD}"/>
                    </a:ext>
                  </a:extLst>
                </p:cNvPr>
                <p:cNvPicPr>
                  <a:picLocks/>
                </p:cNvPicPr>
                <p:nvPr/>
              </p:nvPicPr>
              <p:blipFill>
                <a:blip r:embed="rId7"/>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967677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10" descr="27,677 Vallee Vectores, Ilustraciones y Gráficos - 123RF">
            <a:extLst>
              <a:ext uri="{FF2B5EF4-FFF2-40B4-BE49-F238E27FC236}">
                <a16:creationId xmlns:a16="http://schemas.microsoft.com/office/drawing/2014/main" id="{D8670972-083F-4A70-B295-95F90F89C31D}"/>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 y="0"/>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1">
            <a:extLst>
              <a:ext uri="{FF2B5EF4-FFF2-40B4-BE49-F238E27FC236}">
                <a16:creationId xmlns:a16="http://schemas.microsoft.com/office/drawing/2014/main" id="{D834B933-4F87-C1A9-718C-237793A9453E}"/>
              </a:ext>
            </a:extLst>
          </p:cNvPr>
          <p:cNvSpPr/>
          <p:nvPr/>
        </p:nvSpPr>
        <p:spPr>
          <a:xfrm>
            <a:off x="372140" y="2686050"/>
            <a:ext cx="11581735" cy="3895725"/>
          </a:xfrm>
          <a:custGeom>
            <a:avLst/>
            <a:gdLst>
              <a:gd name="connsiteX0" fmla="*/ 0 w 11600119"/>
              <a:gd name="connsiteY0" fmla="*/ 670818 h 4024826"/>
              <a:gd name="connsiteX1" fmla="*/ 670818 w 11600119"/>
              <a:gd name="connsiteY1" fmla="*/ 0 h 4024826"/>
              <a:gd name="connsiteX2" fmla="*/ 1046962 w 11600119"/>
              <a:gd name="connsiteY2" fmla="*/ 0 h 4024826"/>
              <a:gd name="connsiteX3" fmla="*/ 1628276 w 11600119"/>
              <a:gd name="connsiteY3" fmla="*/ 0 h 4024826"/>
              <a:gd name="connsiteX4" fmla="*/ 2107006 w 11600119"/>
              <a:gd name="connsiteY4" fmla="*/ 0 h 4024826"/>
              <a:gd name="connsiteX5" fmla="*/ 2893489 w 11600119"/>
              <a:gd name="connsiteY5" fmla="*/ 0 h 4024826"/>
              <a:gd name="connsiteX6" fmla="*/ 3679973 w 11600119"/>
              <a:gd name="connsiteY6" fmla="*/ 0 h 4024826"/>
              <a:gd name="connsiteX7" fmla="*/ 4466457 w 11600119"/>
              <a:gd name="connsiteY7" fmla="*/ 0 h 4024826"/>
              <a:gd name="connsiteX8" fmla="*/ 4842601 w 11600119"/>
              <a:gd name="connsiteY8" fmla="*/ 0 h 4024826"/>
              <a:gd name="connsiteX9" fmla="*/ 5218745 w 11600119"/>
              <a:gd name="connsiteY9" fmla="*/ 0 h 4024826"/>
              <a:gd name="connsiteX10" fmla="*/ 5902644 w 11600119"/>
              <a:gd name="connsiteY10" fmla="*/ 0 h 4024826"/>
              <a:gd name="connsiteX11" fmla="*/ 6689128 w 11600119"/>
              <a:gd name="connsiteY11" fmla="*/ 0 h 4024826"/>
              <a:gd name="connsiteX12" fmla="*/ 7065272 w 11600119"/>
              <a:gd name="connsiteY12" fmla="*/ 0 h 4024826"/>
              <a:gd name="connsiteX13" fmla="*/ 7954341 w 11600119"/>
              <a:gd name="connsiteY13" fmla="*/ 0 h 4024826"/>
              <a:gd name="connsiteX14" fmla="*/ 8535655 w 11600119"/>
              <a:gd name="connsiteY14" fmla="*/ 0 h 4024826"/>
              <a:gd name="connsiteX15" fmla="*/ 9116969 w 11600119"/>
              <a:gd name="connsiteY15" fmla="*/ 0 h 4024826"/>
              <a:gd name="connsiteX16" fmla="*/ 9493113 w 11600119"/>
              <a:gd name="connsiteY16" fmla="*/ 0 h 4024826"/>
              <a:gd name="connsiteX17" fmla="*/ 10279597 w 11600119"/>
              <a:gd name="connsiteY17" fmla="*/ 0 h 4024826"/>
              <a:gd name="connsiteX18" fmla="*/ 10929301 w 11600119"/>
              <a:gd name="connsiteY18" fmla="*/ 0 h 4024826"/>
              <a:gd name="connsiteX19" fmla="*/ 11600119 w 11600119"/>
              <a:gd name="connsiteY19" fmla="*/ 670818 h 4024826"/>
              <a:gd name="connsiteX20" fmla="*/ 11600119 w 11600119"/>
              <a:gd name="connsiteY20" fmla="*/ 1368447 h 4024826"/>
              <a:gd name="connsiteX21" fmla="*/ 11600119 w 11600119"/>
              <a:gd name="connsiteY21" fmla="*/ 2039245 h 4024826"/>
              <a:gd name="connsiteX22" fmla="*/ 11600119 w 11600119"/>
              <a:gd name="connsiteY22" fmla="*/ 2629547 h 4024826"/>
              <a:gd name="connsiteX23" fmla="*/ 11600119 w 11600119"/>
              <a:gd name="connsiteY23" fmla="*/ 3354008 h 4024826"/>
              <a:gd name="connsiteX24" fmla="*/ 10929301 w 11600119"/>
              <a:gd name="connsiteY24" fmla="*/ 4024826 h 4024826"/>
              <a:gd name="connsiteX25" fmla="*/ 10347987 w 11600119"/>
              <a:gd name="connsiteY25" fmla="*/ 4024826 h 4024826"/>
              <a:gd name="connsiteX26" fmla="*/ 9766673 w 11600119"/>
              <a:gd name="connsiteY26" fmla="*/ 4024826 h 4024826"/>
              <a:gd name="connsiteX27" fmla="*/ 9082774 w 11600119"/>
              <a:gd name="connsiteY27" fmla="*/ 4024826 h 4024826"/>
              <a:gd name="connsiteX28" fmla="*/ 8604045 w 11600119"/>
              <a:gd name="connsiteY28" fmla="*/ 4024826 h 4024826"/>
              <a:gd name="connsiteX29" fmla="*/ 8125316 w 11600119"/>
              <a:gd name="connsiteY29" fmla="*/ 4024826 h 4024826"/>
              <a:gd name="connsiteX30" fmla="*/ 7749171 w 11600119"/>
              <a:gd name="connsiteY30" fmla="*/ 4024826 h 4024826"/>
              <a:gd name="connsiteX31" fmla="*/ 7167857 w 11600119"/>
              <a:gd name="connsiteY31" fmla="*/ 4024826 h 4024826"/>
              <a:gd name="connsiteX32" fmla="*/ 6381374 w 11600119"/>
              <a:gd name="connsiteY32" fmla="*/ 4024826 h 4024826"/>
              <a:gd name="connsiteX33" fmla="*/ 5697475 w 11600119"/>
              <a:gd name="connsiteY33" fmla="*/ 4024826 h 4024826"/>
              <a:gd name="connsiteX34" fmla="*/ 5218745 w 11600119"/>
              <a:gd name="connsiteY34" fmla="*/ 4024826 h 4024826"/>
              <a:gd name="connsiteX35" fmla="*/ 4842601 w 11600119"/>
              <a:gd name="connsiteY35" fmla="*/ 4024826 h 4024826"/>
              <a:gd name="connsiteX36" fmla="*/ 3953533 w 11600119"/>
              <a:gd name="connsiteY36" fmla="*/ 4024826 h 4024826"/>
              <a:gd name="connsiteX37" fmla="*/ 3372219 w 11600119"/>
              <a:gd name="connsiteY37" fmla="*/ 4024826 h 4024826"/>
              <a:gd name="connsiteX38" fmla="*/ 2585735 w 11600119"/>
              <a:gd name="connsiteY38" fmla="*/ 4024826 h 4024826"/>
              <a:gd name="connsiteX39" fmla="*/ 2209590 w 11600119"/>
              <a:gd name="connsiteY39" fmla="*/ 4024826 h 4024826"/>
              <a:gd name="connsiteX40" fmla="*/ 1730861 w 11600119"/>
              <a:gd name="connsiteY40" fmla="*/ 4024826 h 4024826"/>
              <a:gd name="connsiteX41" fmla="*/ 670818 w 11600119"/>
              <a:gd name="connsiteY41" fmla="*/ 4024826 h 4024826"/>
              <a:gd name="connsiteX42" fmla="*/ 0 w 11600119"/>
              <a:gd name="connsiteY42" fmla="*/ 3354008 h 4024826"/>
              <a:gd name="connsiteX43" fmla="*/ 0 w 11600119"/>
              <a:gd name="connsiteY43" fmla="*/ 2763706 h 4024826"/>
              <a:gd name="connsiteX44" fmla="*/ 0 w 11600119"/>
              <a:gd name="connsiteY44" fmla="*/ 2119741 h 4024826"/>
              <a:gd name="connsiteX45" fmla="*/ 0 w 11600119"/>
              <a:gd name="connsiteY45" fmla="*/ 1422111 h 4024826"/>
              <a:gd name="connsiteX46" fmla="*/ 0 w 11600119"/>
              <a:gd name="connsiteY46" fmla="*/ 670818 h 40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600119" h="4024826" fill="none" extrusionOk="0">
                <a:moveTo>
                  <a:pt x="0" y="670818"/>
                </a:moveTo>
                <a:cubicBezTo>
                  <a:pt x="-54245" y="320098"/>
                  <a:pt x="271604" y="13270"/>
                  <a:pt x="670818" y="0"/>
                </a:cubicBezTo>
                <a:cubicBezTo>
                  <a:pt x="747018" y="-4360"/>
                  <a:pt x="938866" y="-2754"/>
                  <a:pt x="1046962" y="0"/>
                </a:cubicBezTo>
                <a:cubicBezTo>
                  <a:pt x="1155058" y="2754"/>
                  <a:pt x="1477021" y="-27669"/>
                  <a:pt x="1628276" y="0"/>
                </a:cubicBezTo>
                <a:cubicBezTo>
                  <a:pt x="1779531" y="27669"/>
                  <a:pt x="1941393" y="-9383"/>
                  <a:pt x="2107006" y="0"/>
                </a:cubicBezTo>
                <a:cubicBezTo>
                  <a:pt x="2272619" y="9383"/>
                  <a:pt x="2514170" y="9019"/>
                  <a:pt x="2893489" y="0"/>
                </a:cubicBezTo>
                <a:cubicBezTo>
                  <a:pt x="3272808" y="-9019"/>
                  <a:pt x="3344066" y="27614"/>
                  <a:pt x="3679973" y="0"/>
                </a:cubicBezTo>
                <a:cubicBezTo>
                  <a:pt x="4015880" y="-27614"/>
                  <a:pt x="4123595" y="36164"/>
                  <a:pt x="4466457" y="0"/>
                </a:cubicBezTo>
                <a:cubicBezTo>
                  <a:pt x="4809319" y="-36164"/>
                  <a:pt x="4689292" y="-12808"/>
                  <a:pt x="4842601" y="0"/>
                </a:cubicBezTo>
                <a:cubicBezTo>
                  <a:pt x="4995910" y="12808"/>
                  <a:pt x="5033104" y="15205"/>
                  <a:pt x="5218745" y="0"/>
                </a:cubicBezTo>
                <a:cubicBezTo>
                  <a:pt x="5404386" y="-15205"/>
                  <a:pt x="5762105" y="16919"/>
                  <a:pt x="5902644" y="0"/>
                </a:cubicBezTo>
                <a:cubicBezTo>
                  <a:pt x="6043183" y="-16919"/>
                  <a:pt x="6450805" y="29637"/>
                  <a:pt x="6689128" y="0"/>
                </a:cubicBezTo>
                <a:cubicBezTo>
                  <a:pt x="6927451" y="-29637"/>
                  <a:pt x="6891033" y="7053"/>
                  <a:pt x="7065272" y="0"/>
                </a:cubicBezTo>
                <a:cubicBezTo>
                  <a:pt x="7239511" y="-7053"/>
                  <a:pt x="7582442" y="-28846"/>
                  <a:pt x="7954341" y="0"/>
                </a:cubicBezTo>
                <a:cubicBezTo>
                  <a:pt x="8326240" y="28846"/>
                  <a:pt x="8285161" y="18526"/>
                  <a:pt x="8535655" y="0"/>
                </a:cubicBezTo>
                <a:cubicBezTo>
                  <a:pt x="8786149" y="-18526"/>
                  <a:pt x="8828597" y="14624"/>
                  <a:pt x="9116969" y="0"/>
                </a:cubicBezTo>
                <a:cubicBezTo>
                  <a:pt x="9405341" y="-14624"/>
                  <a:pt x="9397873" y="-6705"/>
                  <a:pt x="9493113" y="0"/>
                </a:cubicBezTo>
                <a:cubicBezTo>
                  <a:pt x="9588353" y="6705"/>
                  <a:pt x="9887954" y="-38488"/>
                  <a:pt x="10279597" y="0"/>
                </a:cubicBezTo>
                <a:cubicBezTo>
                  <a:pt x="10671240" y="38488"/>
                  <a:pt x="10741622" y="20317"/>
                  <a:pt x="10929301" y="0"/>
                </a:cubicBezTo>
                <a:cubicBezTo>
                  <a:pt x="11208138" y="-5191"/>
                  <a:pt x="11624692" y="296449"/>
                  <a:pt x="11600119" y="670818"/>
                </a:cubicBezTo>
                <a:cubicBezTo>
                  <a:pt x="11616575" y="993600"/>
                  <a:pt x="11568255" y="1114425"/>
                  <a:pt x="11600119" y="1368447"/>
                </a:cubicBezTo>
                <a:cubicBezTo>
                  <a:pt x="11631983" y="1622469"/>
                  <a:pt x="11615186" y="1901408"/>
                  <a:pt x="11600119" y="2039245"/>
                </a:cubicBezTo>
                <a:cubicBezTo>
                  <a:pt x="11585052" y="2177082"/>
                  <a:pt x="11624909" y="2460961"/>
                  <a:pt x="11600119" y="2629547"/>
                </a:cubicBezTo>
                <a:cubicBezTo>
                  <a:pt x="11575329" y="2798133"/>
                  <a:pt x="11634941" y="3042827"/>
                  <a:pt x="11600119" y="3354008"/>
                </a:cubicBezTo>
                <a:cubicBezTo>
                  <a:pt x="11555130" y="3668369"/>
                  <a:pt x="11232741" y="4029556"/>
                  <a:pt x="10929301" y="4024826"/>
                </a:cubicBezTo>
                <a:cubicBezTo>
                  <a:pt x="10681734" y="4026368"/>
                  <a:pt x="10478169" y="4050345"/>
                  <a:pt x="10347987" y="4024826"/>
                </a:cubicBezTo>
                <a:cubicBezTo>
                  <a:pt x="10217805" y="3999307"/>
                  <a:pt x="10016837" y="4046250"/>
                  <a:pt x="9766673" y="4024826"/>
                </a:cubicBezTo>
                <a:cubicBezTo>
                  <a:pt x="9516509" y="4003402"/>
                  <a:pt x="9329846" y="4037059"/>
                  <a:pt x="9082774" y="4024826"/>
                </a:cubicBezTo>
                <a:cubicBezTo>
                  <a:pt x="8835702" y="4012593"/>
                  <a:pt x="8714200" y="4045970"/>
                  <a:pt x="8604045" y="4024826"/>
                </a:cubicBezTo>
                <a:cubicBezTo>
                  <a:pt x="8493890" y="4003682"/>
                  <a:pt x="8263353" y="4007091"/>
                  <a:pt x="8125316" y="4024826"/>
                </a:cubicBezTo>
                <a:cubicBezTo>
                  <a:pt x="7987279" y="4042561"/>
                  <a:pt x="7867915" y="4013547"/>
                  <a:pt x="7749171" y="4024826"/>
                </a:cubicBezTo>
                <a:cubicBezTo>
                  <a:pt x="7630427" y="4036105"/>
                  <a:pt x="7328631" y="4041574"/>
                  <a:pt x="7167857" y="4024826"/>
                </a:cubicBezTo>
                <a:cubicBezTo>
                  <a:pt x="7007083" y="4008078"/>
                  <a:pt x="6660785" y="4022289"/>
                  <a:pt x="6381374" y="4024826"/>
                </a:cubicBezTo>
                <a:cubicBezTo>
                  <a:pt x="6101963" y="4027363"/>
                  <a:pt x="6026248" y="4031374"/>
                  <a:pt x="5697475" y="4024826"/>
                </a:cubicBezTo>
                <a:cubicBezTo>
                  <a:pt x="5368702" y="4018278"/>
                  <a:pt x="5327777" y="4040578"/>
                  <a:pt x="5218745" y="4024826"/>
                </a:cubicBezTo>
                <a:cubicBezTo>
                  <a:pt x="5109713" y="4009075"/>
                  <a:pt x="5015314" y="4013932"/>
                  <a:pt x="4842601" y="4024826"/>
                </a:cubicBezTo>
                <a:cubicBezTo>
                  <a:pt x="4669888" y="4035720"/>
                  <a:pt x="4394253" y="3984170"/>
                  <a:pt x="3953533" y="4024826"/>
                </a:cubicBezTo>
                <a:cubicBezTo>
                  <a:pt x="3512813" y="4065482"/>
                  <a:pt x="3634235" y="4036917"/>
                  <a:pt x="3372219" y="4024826"/>
                </a:cubicBezTo>
                <a:cubicBezTo>
                  <a:pt x="3110203" y="4012735"/>
                  <a:pt x="2793815" y="4030479"/>
                  <a:pt x="2585735" y="4024826"/>
                </a:cubicBezTo>
                <a:cubicBezTo>
                  <a:pt x="2377655" y="4019173"/>
                  <a:pt x="2296991" y="4017704"/>
                  <a:pt x="2209590" y="4024826"/>
                </a:cubicBezTo>
                <a:cubicBezTo>
                  <a:pt x="2122189" y="4031948"/>
                  <a:pt x="1882598" y="4018272"/>
                  <a:pt x="1730861" y="4024826"/>
                </a:cubicBezTo>
                <a:cubicBezTo>
                  <a:pt x="1579124" y="4031380"/>
                  <a:pt x="889160" y="4017411"/>
                  <a:pt x="670818" y="4024826"/>
                </a:cubicBezTo>
                <a:cubicBezTo>
                  <a:pt x="303900" y="4016845"/>
                  <a:pt x="-59873" y="3769714"/>
                  <a:pt x="0" y="3354008"/>
                </a:cubicBezTo>
                <a:cubicBezTo>
                  <a:pt x="-14147" y="3223812"/>
                  <a:pt x="-17270" y="2881943"/>
                  <a:pt x="0" y="2763706"/>
                </a:cubicBezTo>
                <a:cubicBezTo>
                  <a:pt x="17270" y="2645469"/>
                  <a:pt x="-21307" y="2323269"/>
                  <a:pt x="0" y="2119741"/>
                </a:cubicBezTo>
                <a:cubicBezTo>
                  <a:pt x="21307" y="1916214"/>
                  <a:pt x="340" y="1672131"/>
                  <a:pt x="0" y="1422111"/>
                </a:cubicBezTo>
                <a:cubicBezTo>
                  <a:pt x="-340" y="1172091"/>
                  <a:pt x="-12810" y="1042241"/>
                  <a:pt x="0" y="670818"/>
                </a:cubicBezTo>
                <a:close/>
              </a:path>
              <a:path w="11600119" h="4024826" stroke="0" extrusionOk="0">
                <a:moveTo>
                  <a:pt x="0" y="670818"/>
                </a:moveTo>
                <a:cubicBezTo>
                  <a:pt x="-13322" y="294560"/>
                  <a:pt x="302316" y="50761"/>
                  <a:pt x="670818" y="0"/>
                </a:cubicBezTo>
                <a:cubicBezTo>
                  <a:pt x="918907" y="22796"/>
                  <a:pt x="1124331" y="-19179"/>
                  <a:pt x="1252132" y="0"/>
                </a:cubicBezTo>
                <a:cubicBezTo>
                  <a:pt x="1379933" y="19179"/>
                  <a:pt x="1742882" y="24623"/>
                  <a:pt x="2038616" y="0"/>
                </a:cubicBezTo>
                <a:cubicBezTo>
                  <a:pt x="2334350" y="-24623"/>
                  <a:pt x="2326914" y="375"/>
                  <a:pt x="2414760" y="0"/>
                </a:cubicBezTo>
                <a:cubicBezTo>
                  <a:pt x="2502606" y="-375"/>
                  <a:pt x="2933783" y="-22272"/>
                  <a:pt x="3201244" y="0"/>
                </a:cubicBezTo>
                <a:cubicBezTo>
                  <a:pt x="3468705" y="22272"/>
                  <a:pt x="3424273" y="7348"/>
                  <a:pt x="3577388" y="0"/>
                </a:cubicBezTo>
                <a:cubicBezTo>
                  <a:pt x="3730503" y="-7348"/>
                  <a:pt x="4000536" y="6949"/>
                  <a:pt x="4363872" y="0"/>
                </a:cubicBezTo>
                <a:cubicBezTo>
                  <a:pt x="4727208" y="-6949"/>
                  <a:pt x="4759580" y="-24099"/>
                  <a:pt x="5047771" y="0"/>
                </a:cubicBezTo>
                <a:cubicBezTo>
                  <a:pt x="5335962" y="24099"/>
                  <a:pt x="5372678" y="18454"/>
                  <a:pt x="5629085" y="0"/>
                </a:cubicBezTo>
                <a:cubicBezTo>
                  <a:pt x="5885492" y="-18454"/>
                  <a:pt x="6001660" y="-1892"/>
                  <a:pt x="6312984" y="0"/>
                </a:cubicBezTo>
                <a:cubicBezTo>
                  <a:pt x="6624308" y="1892"/>
                  <a:pt x="6938588" y="8795"/>
                  <a:pt x="7099467" y="0"/>
                </a:cubicBezTo>
                <a:cubicBezTo>
                  <a:pt x="7260346" y="-8795"/>
                  <a:pt x="7585723" y="33827"/>
                  <a:pt x="7783366" y="0"/>
                </a:cubicBezTo>
                <a:cubicBezTo>
                  <a:pt x="7981009" y="-33827"/>
                  <a:pt x="8160240" y="6197"/>
                  <a:pt x="8262095" y="0"/>
                </a:cubicBezTo>
                <a:cubicBezTo>
                  <a:pt x="8363950" y="-6197"/>
                  <a:pt x="8626782" y="2465"/>
                  <a:pt x="8740825" y="0"/>
                </a:cubicBezTo>
                <a:cubicBezTo>
                  <a:pt x="8854868" y="-2465"/>
                  <a:pt x="9064660" y="-23599"/>
                  <a:pt x="9219554" y="0"/>
                </a:cubicBezTo>
                <a:cubicBezTo>
                  <a:pt x="9374448" y="23599"/>
                  <a:pt x="9537765" y="15912"/>
                  <a:pt x="9698283" y="0"/>
                </a:cubicBezTo>
                <a:cubicBezTo>
                  <a:pt x="9858801" y="-15912"/>
                  <a:pt x="10570447" y="56130"/>
                  <a:pt x="10929301" y="0"/>
                </a:cubicBezTo>
                <a:cubicBezTo>
                  <a:pt x="11348598" y="8445"/>
                  <a:pt x="11633514" y="293665"/>
                  <a:pt x="11600119" y="670818"/>
                </a:cubicBezTo>
                <a:cubicBezTo>
                  <a:pt x="11623197" y="830361"/>
                  <a:pt x="11581377" y="1141390"/>
                  <a:pt x="11600119" y="1368447"/>
                </a:cubicBezTo>
                <a:cubicBezTo>
                  <a:pt x="11618861" y="1595504"/>
                  <a:pt x="11611027" y="1872793"/>
                  <a:pt x="11600119" y="2039245"/>
                </a:cubicBezTo>
                <a:cubicBezTo>
                  <a:pt x="11589211" y="2205697"/>
                  <a:pt x="11622212" y="2464984"/>
                  <a:pt x="11600119" y="2710042"/>
                </a:cubicBezTo>
                <a:cubicBezTo>
                  <a:pt x="11578026" y="2955100"/>
                  <a:pt x="11608755" y="3206315"/>
                  <a:pt x="11600119" y="3354008"/>
                </a:cubicBezTo>
                <a:cubicBezTo>
                  <a:pt x="11586677" y="3673202"/>
                  <a:pt x="11233970" y="4044388"/>
                  <a:pt x="10929301" y="4024826"/>
                </a:cubicBezTo>
                <a:cubicBezTo>
                  <a:pt x="10738711" y="4002438"/>
                  <a:pt x="10587191" y="4013640"/>
                  <a:pt x="10347987" y="4024826"/>
                </a:cubicBezTo>
                <a:cubicBezTo>
                  <a:pt x="10108783" y="4036012"/>
                  <a:pt x="9895638" y="4040290"/>
                  <a:pt x="9766673" y="4024826"/>
                </a:cubicBezTo>
                <a:cubicBezTo>
                  <a:pt x="9637708" y="4009362"/>
                  <a:pt x="9431258" y="4022350"/>
                  <a:pt x="9185359" y="4024826"/>
                </a:cubicBezTo>
                <a:cubicBezTo>
                  <a:pt x="8939460" y="4027302"/>
                  <a:pt x="8895702" y="4024254"/>
                  <a:pt x="8809215" y="4024826"/>
                </a:cubicBezTo>
                <a:cubicBezTo>
                  <a:pt x="8722728" y="4025398"/>
                  <a:pt x="8511969" y="4042159"/>
                  <a:pt x="8433070" y="4024826"/>
                </a:cubicBezTo>
                <a:cubicBezTo>
                  <a:pt x="8354171" y="4007493"/>
                  <a:pt x="8192780" y="4032063"/>
                  <a:pt x="8056926" y="4024826"/>
                </a:cubicBezTo>
                <a:cubicBezTo>
                  <a:pt x="7921072" y="4017589"/>
                  <a:pt x="7602205" y="4008007"/>
                  <a:pt x="7475612" y="4024826"/>
                </a:cubicBezTo>
                <a:cubicBezTo>
                  <a:pt x="7349019" y="4041645"/>
                  <a:pt x="7115358" y="4006563"/>
                  <a:pt x="6791713" y="4024826"/>
                </a:cubicBezTo>
                <a:cubicBezTo>
                  <a:pt x="6468068" y="4043089"/>
                  <a:pt x="6198307" y="3986424"/>
                  <a:pt x="5902644" y="4024826"/>
                </a:cubicBezTo>
                <a:cubicBezTo>
                  <a:pt x="5606981" y="4063228"/>
                  <a:pt x="5511942" y="4003948"/>
                  <a:pt x="5218745" y="4024826"/>
                </a:cubicBezTo>
                <a:cubicBezTo>
                  <a:pt x="4925548" y="4045704"/>
                  <a:pt x="4987397" y="4016340"/>
                  <a:pt x="4842601" y="4024826"/>
                </a:cubicBezTo>
                <a:cubicBezTo>
                  <a:pt x="4697805" y="4033312"/>
                  <a:pt x="4309604" y="4040446"/>
                  <a:pt x="4056117" y="4024826"/>
                </a:cubicBezTo>
                <a:cubicBezTo>
                  <a:pt x="3802630" y="4009206"/>
                  <a:pt x="3812999" y="4024042"/>
                  <a:pt x="3577388" y="4024826"/>
                </a:cubicBezTo>
                <a:cubicBezTo>
                  <a:pt x="3341777" y="4025610"/>
                  <a:pt x="3027563" y="4047479"/>
                  <a:pt x="2790904" y="4024826"/>
                </a:cubicBezTo>
                <a:cubicBezTo>
                  <a:pt x="2554245" y="4002173"/>
                  <a:pt x="2300567" y="4056392"/>
                  <a:pt x="2107006" y="4024826"/>
                </a:cubicBezTo>
                <a:cubicBezTo>
                  <a:pt x="1913445" y="3993260"/>
                  <a:pt x="1812039" y="4036298"/>
                  <a:pt x="1628276" y="4024826"/>
                </a:cubicBezTo>
                <a:cubicBezTo>
                  <a:pt x="1444513" y="4013355"/>
                  <a:pt x="1068601" y="4059601"/>
                  <a:pt x="670818" y="4024826"/>
                </a:cubicBezTo>
                <a:cubicBezTo>
                  <a:pt x="263548" y="3940632"/>
                  <a:pt x="16903" y="3762644"/>
                  <a:pt x="0" y="3354008"/>
                </a:cubicBezTo>
                <a:cubicBezTo>
                  <a:pt x="9786" y="3176520"/>
                  <a:pt x="883" y="3016897"/>
                  <a:pt x="0" y="2763706"/>
                </a:cubicBezTo>
                <a:cubicBezTo>
                  <a:pt x="-883" y="2510515"/>
                  <a:pt x="28665" y="2329744"/>
                  <a:pt x="0" y="2039245"/>
                </a:cubicBezTo>
                <a:cubicBezTo>
                  <a:pt x="-28665" y="1748746"/>
                  <a:pt x="26133" y="1684288"/>
                  <a:pt x="0" y="1448943"/>
                </a:cubicBezTo>
                <a:cubicBezTo>
                  <a:pt x="-26133" y="1213598"/>
                  <a:pt x="22803" y="853397"/>
                  <a:pt x="0" y="67081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11581735"/>
                      <a:gd name="connsiteY0" fmla="*/ 649300 h 3895725"/>
                      <a:gd name="connsiteX1" fmla="*/ 669754 w 11581735"/>
                      <a:gd name="connsiteY1" fmla="*/ 0 h 3895725"/>
                      <a:gd name="connsiteX2" fmla="*/ 1045302 w 11581735"/>
                      <a:gd name="connsiteY2" fmla="*/ 0 h 3895725"/>
                      <a:gd name="connsiteX3" fmla="*/ 1625695 w 11581735"/>
                      <a:gd name="connsiteY3" fmla="*/ 0 h 3895725"/>
                      <a:gd name="connsiteX4" fmla="*/ 2103666 w 11581735"/>
                      <a:gd name="connsiteY4" fmla="*/ 0 h 3895725"/>
                      <a:gd name="connsiteX5" fmla="*/ 2888903 w 11581735"/>
                      <a:gd name="connsiteY5" fmla="*/ 0 h 3895725"/>
                      <a:gd name="connsiteX6" fmla="*/ 3674140 w 11581735"/>
                      <a:gd name="connsiteY6" fmla="*/ 0 h 3895725"/>
                      <a:gd name="connsiteX7" fmla="*/ 4459378 w 11581735"/>
                      <a:gd name="connsiteY7" fmla="*/ 0 h 3895725"/>
                      <a:gd name="connsiteX8" fmla="*/ 4834926 w 11581735"/>
                      <a:gd name="connsiteY8" fmla="*/ 0 h 3895725"/>
                      <a:gd name="connsiteX9" fmla="*/ 5210474 w 11581735"/>
                      <a:gd name="connsiteY9" fmla="*/ 0 h 3895725"/>
                      <a:gd name="connsiteX10" fmla="*/ 5893289 w 11581735"/>
                      <a:gd name="connsiteY10" fmla="*/ 0 h 3895725"/>
                      <a:gd name="connsiteX11" fmla="*/ 6678526 w 11581735"/>
                      <a:gd name="connsiteY11" fmla="*/ 0 h 3895725"/>
                      <a:gd name="connsiteX12" fmla="*/ 7054074 w 11581735"/>
                      <a:gd name="connsiteY12" fmla="*/ 0 h 3895725"/>
                      <a:gd name="connsiteX13" fmla="*/ 7941734 w 11581735"/>
                      <a:gd name="connsiteY13" fmla="*/ 0 h 3895725"/>
                      <a:gd name="connsiteX14" fmla="*/ 8522127 w 11581735"/>
                      <a:gd name="connsiteY14" fmla="*/ 0 h 3895725"/>
                      <a:gd name="connsiteX15" fmla="*/ 9102520 w 11581735"/>
                      <a:gd name="connsiteY15" fmla="*/ 0 h 3895725"/>
                      <a:gd name="connsiteX16" fmla="*/ 9478068 w 11581735"/>
                      <a:gd name="connsiteY16" fmla="*/ 0 h 3895725"/>
                      <a:gd name="connsiteX17" fmla="*/ 10263305 w 11581735"/>
                      <a:gd name="connsiteY17" fmla="*/ 0 h 3895725"/>
                      <a:gd name="connsiteX18" fmla="*/ 10911980 w 11581735"/>
                      <a:gd name="connsiteY18" fmla="*/ 0 h 3895725"/>
                      <a:gd name="connsiteX19" fmla="*/ 11581735 w 11581735"/>
                      <a:gd name="connsiteY19" fmla="*/ 649300 h 3895725"/>
                      <a:gd name="connsiteX20" fmla="*/ 11581735 w 11581735"/>
                      <a:gd name="connsiteY20" fmla="*/ 1324552 h 3895725"/>
                      <a:gd name="connsiteX21" fmla="*/ 11581735 w 11581735"/>
                      <a:gd name="connsiteY21" fmla="*/ 1973833 h 3895725"/>
                      <a:gd name="connsiteX22" fmla="*/ 11581735 w 11581735"/>
                      <a:gd name="connsiteY22" fmla="*/ 2545201 h 3895725"/>
                      <a:gd name="connsiteX23" fmla="*/ 11581735 w 11581735"/>
                      <a:gd name="connsiteY23" fmla="*/ 3246424 h 3895725"/>
                      <a:gd name="connsiteX24" fmla="*/ 10911980 w 11581735"/>
                      <a:gd name="connsiteY24" fmla="*/ 3895725 h 3895725"/>
                      <a:gd name="connsiteX25" fmla="*/ 10331587 w 11581735"/>
                      <a:gd name="connsiteY25" fmla="*/ 3895725 h 3895725"/>
                      <a:gd name="connsiteX26" fmla="*/ 9751194 w 11581735"/>
                      <a:gd name="connsiteY26" fmla="*/ 3895725 h 3895725"/>
                      <a:gd name="connsiteX27" fmla="*/ 9068379 w 11581735"/>
                      <a:gd name="connsiteY27" fmla="*/ 3895725 h 3895725"/>
                      <a:gd name="connsiteX28" fmla="*/ 8590409 w 11581735"/>
                      <a:gd name="connsiteY28" fmla="*/ 3895725 h 3895725"/>
                      <a:gd name="connsiteX29" fmla="*/ 8112438 w 11581735"/>
                      <a:gd name="connsiteY29" fmla="*/ 3895725 h 3895725"/>
                      <a:gd name="connsiteX30" fmla="*/ 7736890 w 11581735"/>
                      <a:gd name="connsiteY30" fmla="*/ 3895725 h 3895725"/>
                      <a:gd name="connsiteX31" fmla="*/ 7156497 w 11581735"/>
                      <a:gd name="connsiteY31" fmla="*/ 3895725 h 3895725"/>
                      <a:gd name="connsiteX32" fmla="*/ 6371260 w 11581735"/>
                      <a:gd name="connsiteY32" fmla="*/ 3895725 h 3895725"/>
                      <a:gd name="connsiteX33" fmla="*/ 5688445 w 11581735"/>
                      <a:gd name="connsiteY33" fmla="*/ 3895725 h 3895725"/>
                      <a:gd name="connsiteX34" fmla="*/ 5210474 w 11581735"/>
                      <a:gd name="connsiteY34" fmla="*/ 3895725 h 3895725"/>
                      <a:gd name="connsiteX35" fmla="*/ 4834926 w 11581735"/>
                      <a:gd name="connsiteY35" fmla="*/ 3895725 h 3895725"/>
                      <a:gd name="connsiteX36" fmla="*/ 3947267 w 11581735"/>
                      <a:gd name="connsiteY36" fmla="*/ 3895725 h 3895725"/>
                      <a:gd name="connsiteX37" fmla="*/ 3366874 w 11581735"/>
                      <a:gd name="connsiteY37" fmla="*/ 3895725 h 3895725"/>
                      <a:gd name="connsiteX38" fmla="*/ 2581637 w 11581735"/>
                      <a:gd name="connsiteY38" fmla="*/ 3895725 h 3895725"/>
                      <a:gd name="connsiteX39" fmla="*/ 2206088 w 11581735"/>
                      <a:gd name="connsiteY39" fmla="*/ 3895725 h 3895725"/>
                      <a:gd name="connsiteX40" fmla="*/ 1728117 w 11581735"/>
                      <a:gd name="connsiteY40" fmla="*/ 3895725 h 3895725"/>
                      <a:gd name="connsiteX41" fmla="*/ 669754 w 11581735"/>
                      <a:gd name="connsiteY41" fmla="*/ 3895725 h 3895725"/>
                      <a:gd name="connsiteX42" fmla="*/ 0 w 11581735"/>
                      <a:gd name="connsiteY42" fmla="*/ 3246424 h 3895725"/>
                      <a:gd name="connsiteX43" fmla="*/ 0 w 11581735"/>
                      <a:gd name="connsiteY43" fmla="*/ 2675056 h 3895725"/>
                      <a:gd name="connsiteX44" fmla="*/ 0 w 11581735"/>
                      <a:gd name="connsiteY44" fmla="*/ 2051747 h 3895725"/>
                      <a:gd name="connsiteX45" fmla="*/ 0 w 11581735"/>
                      <a:gd name="connsiteY45" fmla="*/ 1376495 h 3895725"/>
                      <a:gd name="connsiteX46" fmla="*/ 0 w 11581735"/>
                      <a:gd name="connsiteY46" fmla="*/ 649300 h 3895725"/>
                      <a:gd name="connsiteX0" fmla="*/ 0 w 11581735"/>
                      <a:gd name="connsiteY0" fmla="*/ 649300 h 3895725"/>
                      <a:gd name="connsiteX1" fmla="*/ 669754 w 11581735"/>
                      <a:gd name="connsiteY1" fmla="*/ 0 h 3895725"/>
                      <a:gd name="connsiteX2" fmla="*/ 1250147 w 11581735"/>
                      <a:gd name="connsiteY2" fmla="*/ 0 h 3895725"/>
                      <a:gd name="connsiteX3" fmla="*/ 2035385 w 11581735"/>
                      <a:gd name="connsiteY3" fmla="*/ 0 h 3895725"/>
                      <a:gd name="connsiteX4" fmla="*/ 2410933 w 11581735"/>
                      <a:gd name="connsiteY4" fmla="*/ 0 h 3895725"/>
                      <a:gd name="connsiteX5" fmla="*/ 3196170 w 11581735"/>
                      <a:gd name="connsiteY5" fmla="*/ 0 h 3895725"/>
                      <a:gd name="connsiteX6" fmla="*/ 3571718 w 11581735"/>
                      <a:gd name="connsiteY6" fmla="*/ 0 h 3895725"/>
                      <a:gd name="connsiteX7" fmla="*/ 4356956 w 11581735"/>
                      <a:gd name="connsiteY7" fmla="*/ 0 h 3895725"/>
                      <a:gd name="connsiteX8" fmla="*/ 5039771 w 11581735"/>
                      <a:gd name="connsiteY8" fmla="*/ 0 h 3895725"/>
                      <a:gd name="connsiteX9" fmla="*/ 5620163 w 11581735"/>
                      <a:gd name="connsiteY9" fmla="*/ 0 h 3895725"/>
                      <a:gd name="connsiteX10" fmla="*/ 6302979 w 11581735"/>
                      <a:gd name="connsiteY10" fmla="*/ 0 h 3895725"/>
                      <a:gd name="connsiteX11" fmla="*/ 7088215 w 11581735"/>
                      <a:gd name="connsiteY11" fmla="*/ 0 h 3895725"/>
                      <a:gd name="connsiteX12" fmla="*/ 7771030 w 11581735"/>
                      <a:gd name="connsiteY12" fmla="*/ 0 h 3895725"/>
                      <a:gd name="connsiteX13" fmla="*/ 8249001 w 11581735"/>
                      <a:gd name="connsiteY13" fmla="*/ 0 h 3895725"/>
                      <a:gd name="connsiteX14" fmla="*/ 8726972 w 11581735"/>
                      <a:gd name="connsiteY14" fmla="*/ 0 h 3895725"/>
                      <a:gd name="connsiteX15" fmla="*/ 9204942 w 11581735"/>
                      <a:gd name="connsiteY15" fmla="*/ 0 h 3895725"/>
                      <a:gd name="connsiteX16" fmla="*/ 9682913 w 11581735"/>
                      <a:gd name="connsiteY16" fmla="*/ 0 h 3895725"/>
                      <a:gd name="connsiteX17" fmla="*/ 10911980 w 11581735"/>
                      <a:gd name="connsiteY17" fmla="*/ 0 h 3895725"/>
                      <a:gd name="connsiteX18" fmla="*/ 11581735 w 11581735"/>
                      <a:gd name="connsiteY18" fmla="*/ 649300 h 3895725"/>
                      <a:gd name="connsiteX19" fmla="*/ 11581735 w 11581735"/>
                      <a:gd name="connsiteY19" fmla="*/ 1324552 h 3895725"/>
                      <a:gd name="connsiteX20" fmla="*/ 11581735 w 11581735"/>
                      <a:gd name="connsiteY20" fmla="*/ 1973833 h 3895725"/>
                      <a:gd name="connsiteX21" fmla="*/ 11581735 w 11581735"/>
                      <a:gd name="connsiteY21" fmla="*/ 2623114 h 3895725"/>
                      <a:gd name="connsiteX22" fmla="*/ 11581735 w 11581735"/>
                      <a:gd name="connsiteY22" fmla="*/ 3246424 h 3895725"/>
                      <a:gd name="connsiteX23" fmla="*/ 10911980 w 11581735"/>
                      <a:gd name="connsiteY23" fmla="*/ 3895725 h 3895725"/>
                      <a:gd name="connsiteX24" fmla="*/ 10331587 w 11581735"/>
                      <a:gd name="connsiteY24" fmla="*/ 3895725 h 3895725"/>
                      <a:gd name="connsiteX25" fmla="*/ 9751194 w 11581735"/>
                      <a:gd name="connsiteY25" fmla="*/ 3895725 h 3895725"/>
                      <a:gd name="connsiteX26" fmla="*/ 9170801 w 11581735"/>
                      <a:gd name="connsiteY26" fmla="*/ 3895725 h 3895725"/>
                      <a:gd name="connsiteX27" fmla="*/ 8795254 w 11581735"/>
                      <a:gd name="connsiteY27" fmla="*/ 3895725 h 3895725"/>
                      <a:gd name="connsiteX28" fmla="*/ 8419705 w 11581735"/>
                      <a:gd name="connsiteY28" fmla="*/ 3895725 h 3895725"/>
                      <a:gd name="connsiteX29" fmla="*/ 8044157 w 11581735"/>
                      <a:gd name="connsiteY29" fmla="*/ 3895725 h 3895725"/>
                      <a:gd name="connsiteX30" fmla="*/ 7463764 w 11581735"/>
                      <a:gd name="connsiteY30" fmla="*/ 3895725 h 3895725"/>
                      <a:gd name="connsiteX31" fmla="*/ 6780949 w 11581735"/>
                      <a:gd name="connsiteY31" fmla="*/ 3895725 h 3895725"/>
                      <a:gd name="connsiteX32" fmla="*/ 5893289 w 11581735"/>
                      <a:gd name="connsiteY32" fmla="*/ 3895725 h 3895725"/>
                      <a:gd name="connsiteX33" fmla="*/ 5210474 w 11581735"/>
                      <a:gd name="connsiteY33" fmla="*/ 3895725 h 3895725"/>
                      <a:gd name="connsiteX34" fmla="*/ 4834926 w 11581735"/>
                      <a:gd name="connsiteY34" fmla="*/ 3895725 h 3895725"/>
                      <a:gd name="connsiteX35" fmla="*/ 4049688 w 11581735"/>
                      <a:gd name="connsiteY35" fmla="*/ 3895725 h 3895725"/>
                      <a:gd name="connsiteX36" fmla="*/ 3571718 w 11581735"/>
                      <a:gd name="connsiteY36" fmla="*/ 3895725 h 3895725"/>
                      <a:gd name="connsiteX37" fmla="*/ 2786480 w 11581735"/>
                      <a:gd name="connsiteY37" fmla="*/ 3895725 h 3895725"/>
                      <a:gd name="connsiteX38" fmla="*/ 2103666 w 11581735"/>
                      <a:gd name="connsiteY38" fmla="*/ 3895725 h 3895725"/>
                      <a:gd name="connsiteX39" fmla="*/ 1625695 w 11581735"/>
                      <a:gd name="connsiteY39" fmla="*/ 3895725 h 3895725"/>
                      <a:gd name="connsiteX40" fmla="*/ 669754 w 11581735"/>
                      <a:gd name="connsiteY40" fmla="*/ 3895725 h 3895725"/>
                      <a:gd name="connsiteX41" fmla="*/ 0 w 11581735"/>
                      <a:gd name="connsiteY41" fmla="*/ 3246424 h 3895725"/>
                      <a:gd name="connsiteX42" fmla="*/ 0 w 11581735"/>
                      <a:gd name="connsiteY42" fmla="*/ 2675056 h 3895725"/>
                      <a:gd name="connsiteX43" fmla="*/ 0 w 11581735"/>
                      <a:gd name="connsiteY43" fmla="*/ 1973833 h 3895725"/>
                      <a:gd name="connsiteX44" fmla="*/ 0 w 11581735"/>
                      <a:gd name="connsiteY44" fmla="*/ 1402466 h 3895725"/>
                      <a:gd name="connsiteX45" fmla="*/ 0 w 11581735"/>
                      <a:gd name="connsiteY45" fmla="*/ 649300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581735" h="3895725" fill="none" extrusionOk="0">
                        <a:moveTo>
                          <a:pt x="0" y="649300"/>
                        </a:moveTo>
                        <a:cubicBezTo>
                          <a:pt x="-15754" y="227563"/>
                          <a:pt x="293686" y="-61673"/>
                          <a:pt x="669754" y="0"/>
                        </a:cubicBezTo>
                        <a:cubicBezTo>
                          <a:pt x="745526" y="-25375"/>
                          <a:pt x="938591" y="6338"/>
                          <a:pt x="1045302" y="0"/>
                        </a:cubicBezTo>
                        <a:cubicBezTo>
                          <a:pt x="1139363" y="30073"/>
                          <a:pt x="1484740" y="-33889"/>
                          <a:pt x="1625695" y="0"/>
                        </a:cubicBezTo>
                        <a:cubicBezTo>
                          <a:pt x="1755338" y="38972"/>
                          <a:pt x="1936521" y="-855"/>
                          <a:pt x="2103666" y="0"/>
                        </a:cubicBezTo>
                        <a:cubicBezTo>
                          <a:pt x="2263392" y="8501"/>
                          <a:pt x="2504650" y="-11997"/>
                          <a:pt x="2888903" y="0"/>
                        </a:cubicBezTo>
                        <a:cubicBezTo>
                          <a:pt x="3254318" y="-9483"/>
                          <a:pt x="3346626" y="25485"/>
                          <a:pt x="3674140" y="0"/>
                        </a:cubicBezTo>
                        <a:cubicBezTo>
                          <a:pt x="4014772" y="3652"/>
                          <a:pt x="4119951" y="55005"/>
                          <a:pt x="4459378" y="0"/>
                        </a:cubicBezTo>
                        <a:cubicBezTo>
                          <a:pt x="4808153" y="-33972"/>
                          <a:pt x="4682755" y="-8508"/>
                          <a:pt x="4834926" y="0"/>
                        </a:cubicBezTo>
                        <a:cubicBezTo>
                          <a:pt x="4987065" y="20123"/>
                          <a:pt x="5026844" y="13776"/>
                          <a:pt x="5210474" y="0"/>
                        </a:cubicBezTo>
                        <a:cubicBezTo>
                          <a:pt x="5389261" y="-15273"/>
                          <a:pt x="5748728" y="11081"/>
                          <a:pt x="5893289" y="0"/>
                        </a:cubicBezTo>
                        <a:cubicBezTo>
                          <a:pt x="6005286" y="-14379"/>
                          <a:pt x="6431444" y="29787"/>
                          <a:pt x="6678526" y="0"/>
                        </a:cubicBezTo>
                        <a:cubicBezTo>
                          <a:pt x="6920649" y="-27837"/>
                          <a:pt x="6882805" y="14952"/>
                          <a:pt x="7054074" y="0"/>
                        </a:cubicBezTo>
                        <a:cubicBezTo>
                          <a:pt x="7270406" y="-2769"/>
                          <a:pt x="7502234" y="-30892"/>
                          <a:pt x="7941734" y="0"/>
                        </a:cubicBezTo>
                        <a:cubicBezTo>
                          <a:pt x="8311098" y="27877"/>
                          <a:pt x="8273670" y="13180"/>
                          <a:pt x="8522127" y="0"/>
                        </a:cubicBezTo>
                        <a:cubicBezTo>
                          <a:pt x="8775547" y="-15944"/>
                          <a:pt x="8812101" y="9168"/>
                          <a:pt x="9102520" y="0"/>
                        </a:cubicBezTo>
                        <a:cubicBezTo>
                          <a:pt x="9390785" y="-13684"/>
                          <a:pt x="9385408" y="-6640"/>
                          <a:pt x="9478068" y="0"/>
                        </a:cubicBezTo>
                        <a:cubicBezTo>
                          <a:pt x="9619507" y="47043"/>
                          <a:pt x="9905134" y="-64556"/>
                          <a:pt x="10263305" y="0"/>
                        </a:cubicBezTo>
                        <a:cubicBezTo>
                          <a:pt x="10665716" y="37974"/>
                          <a:pt x="10717438" y="18529"/>
                          <a:pt x="10911980" y="0"/>
                        </a:cubicBezTo>
                        <a:cubicBezTo>
                          <a:pt x="11130696" y="-9128"/>
                          <a:pt x="11645039" y="276773"/>
                          <a:pt x="11581735" y="649300"/>
                        </a:cubicBezTo>
                        <a:cubicBezTo>
                          <a:pt x="11579540" y="969743"/>
                          <a:pt x="11551662" y="1081068"/>
                          <a:pt x="11581735" y="1324552"/>
                        </a:cubicBezTo>
                        <a:cubicBezTo>
                          <a:pt x="11616001" y="1549556"/>
                          <a:pt x="11612908" y="1833169"/>
                          <a:pt x="11581735" y="1973833"/>
                        </a:cubicBezTo>
                        <a:cubicBezTo>
                          <a:pt x="11548286" y="2126294"/>
                          <a:pt x="11583101" y="2350130"/>
                          <a:pt x="11581735" y="2545201"/>
                        </a:cubicBezTo>
                        <a:cubicBezTo>
                          <a:pt x="11585068" y="2686247"/>
                          <a:pt x="11636290" y="2904407"/>
                          <a:pt x="11581735" y="3246424"/>
                        </a:cubicBezTo>
                        <a:cubicBezTo>
                          <a:pt x="11592792" y="3548875"/>
                          <a:pt x="11204999" y="3891040"/>
                          <a:pt x="10911980" y="3895725"/>
                        </a:cubicBezTo>
                        <a:cubicBezTo>
                          <a:pt x="10666042" y="3904837"/>
                          <a:pt x="10468119" y="3924942"/>
                          <a:pt x="10331587" y="3895725"/>
                        </a:cubicBezTo>
                        <a:cubicBezTo>
                          <a:pt x="10166776" y="3839168"/>
                          <a:pt x="9986072" y="3903804"/>
                          <a:pt x="9751194" y="3895725"/>
                        </a:cubicBezTo>
                        <a:cubicBezTo>
                          <a:pt x="9494875" y="3837768"/>
                          <a:pt x="9311489" y="3925689"/>
                          <a:pt x="9068379" y="3895725"/>
                        </a:cubicBezTo>
                        <a:cubicBezTo>
                          <a:pt x="8828902" y="3891469"/>
                          <a:pt x="8716976" y="3908015"/>
                          <a:pt x="8590409" y="3895725"/>
                        </a:cubicBezTo>
                        <a:cubicBezTo>
                          <a:pt x="8488292" y="3886336"/>
                          <a:pt x="8256672" y="3846127"/>
                          <a:pt x="8112438" y="3895725"/>
                        </a:cubicBezTo>
                        <a:cubicBezTo>
                          <a:pt x="7977422" y="3894563"/>
                          <a:pt x="7838016" y="3867178"/>
                          <a:pt x="7736890" y="3895725"/>
                        </a:cubicBezTo>
                        <a:cubicBezTo>
                          <a:pt x="7637438" y="3878660"/>
                          <a:pt x="7317977" y="3902218"/>
                          <a:pt x="7156497" y="3895725"/>
                        </a:cubicBezTo>
                        <a:cubicBezTo>
                          <a:pt x="7052503" y="3870330"/>
                          <a:pt x="6645016" y="3831417"/>
                          <a:pt x="6371260" y="3895725"/>
                        </a:cubicBezTo>
                        <a:cubicBezTo>
                          <a:pt x="6095674" y="3906886"/>
                          <a:pt x="6016424" y="3903859"/>
                          <a:pt x="5688445" y="3895725"/>
                        </a:cubicBezTo>
                        <a:cubicBezTo>
                          <a:pt x="5353091" y="3894568"/>
                          <a:pt x="5330542" y="3909696"/>
                          <a:pt x="5210474" y="3895725"/>
                        </a:cubicBezTo>
                        <a:cubicBezTo>
                          <a:pt x="5099160" y="3861763"/>
                          <a:pt x="5010531" y="3890369"/>
                          <a:pt x="4834926" y="3895725"/>
                        </a:cubicBezTo>
                        <a:cubicBezTo>
                          <a:pt x="4637270" y="3929260"/>
                          <a:pt x="4382488" y="3841215"/>
                          <a:pt x="3947267" y="3895725"/>
                        </a:cubicBezTo>
                        <a:cubicBezTo>
                          <a:pt x="3499810" y="3945792"/>
                          <a:pt x="3639835" y="3905347"/>
                          <a:pt x="3366874" y="3895725"/>
                        </a:cubicBezTo>
                        <a:cubicBezTo>
                          <a:pt x="3136254" y="3901261"/>
                          <a:pt x="2789562" y="3894395"/>
                          <a:pt x="2581637" y="3895725"/>
                        </a:cubicBezTo>
                        <a:cubicBezTo>
                          <a:pt x="2371477" y="3887157"/>
                          <a:pt x="2304324" y="3905267"/>
                          <a:pt x="2206088" y="3895725"/>
                        </a:cubicBezTo>
                        <a:cubicBezTo>
                          <a:pt x="2138599" y="3914152"/>
                          <a:pt x="1869576" y="3909243"/>
                          <a:pt x="1728117" y="3895725"/>
                        </a:cubicBezTo>
                        <a:cubicBezTo>
                          <a:pt x="1583499" y="3949647"/>
                          <a:pt x="884063" y="3908172"/>
                          <a:pt x="669754" y="3895725"/>
                        </a:cubicBezTo>
                        <a:cubicBezTo>
                          <a:pt x="259964" y="3846691"/>
                          <a:pt x="15594" y="3665779"/>
                          <a:pt x="0" y="3246424"/>
                        </a:cubicBezTo>
                        <a:cubicBezTo>
                          <a:pt x="-9520" y="3092638"/>
                          <a:pt x="-6521" y="2771229"/>
                          <a:pt x="0" y="2675056"/>
                        </a:cubicBezTo>
                        <a:cubicBezTo>
                          <a:pt x="53521" y="2567610"/>
                          <a:pt x="-10262" y="2219749"/>
                          <a:pt x="0" y="2051747"/>
                        </a:cubicBezTo>
                        <a:cubicBezTo>
                          <a:pt x="47946" y="1858207"/>
                          <a:pt x="-23918" y="1631117"/>
                          <a:pt x="0" y="1376495"/>
                        </a:cubicBezTo>
                        <a:cubicBezTo>
                          <a:pt x="14540" y="1159884"/>
                          <a:pt x="5794" y="1019764"/>
                          <a:pt x="0" y="649300"/>
                        </a:cubicBezTo>
                        <a:close/>
                      </a:path>
                      <a:path w="11581735" h="3895725" stroke="0" extrusionOk="0">
                        <a:moveTo>
                          <a:pt x="0" y="649300"/>
                        </a:moveTo>
                        <a:cubicBezTo>
                          <a:pt x="-4445" y="294708"/>
                          <a:pt x="318503" y="6272"/>
                          <a:pt x="669754" y="0"/>
                        </a:cubicBezTo>
                        <a:cubicBezTo>
                          <a:pt x="917524" y="25409"/>
                          <a:pt x="1099898" y="-40848"/>
                          <a:pt x="1250147" y="0"/>
                        </a:cubicBezTo>
                        <a:cubicBezTo>
                          <a:pt x="1410312" y="-30005"/>
                          <a:pt x="1795869" y="68911"/>
                          <a:pt x="2035385" y="0"/>
                        </a:cubicBezTo>
                        <a:cubicBezTo>
                          <a:pt x="2327938" y="-21101"/>
                          <a:pt x="2324429" y="411"/>
                          <a:pt x="2410933" y="0"/>
                        </a:cubicBezTo>
                        <a:cubicBezTo>
                          <a:pt x="2478721" y="-13629"/>
                          <a:pt x="2889876" y="-33671"/>
                          <a:pt x="3196170" y="0"/>
                        </a:cubicBezTo>
                        <a:cubicBezTo>
                          <a:pt x="3455506" y="26181"/>
                          <a:pt x="3420737" y="11482"/>
                          <a:pt x="3571718" y="0"/>
                        </a:cubicBezTo>
                        <a:cubicBezTo>
                          <a:pt x="3720016" y="1797"/>
                          <a:pt x="3974375" y="26576"/>
                          <a:pt x="4356956" y="0"/>
                        </a:cubicBezTo>
                        <a:cubicBezTo>
                          <a:pt x="4724497" y="-3261"/>
                          <a:pt x="4751400" y="-28032"/>
                          <a:pt x="5039771" y="0"/>
                        </a:cubicBezTo>
                        <a:cubicBezTo>
                          <a:pt x="5331110" y="28311"/>
                          <a:pt x="5364822" y="21809"/>
                          <a:pt x="5620163" y="0"/>
                        </a:cubicBezTo>
                        <a:cubicBezTo>
                          <a:pt x="5888183" y="-24913"/>
                          <a:pt x="5979858" y="2683"/>
                          <a:pt x="6302979" y="0"/>
                        </a:cubicBezTo>
                        <a:cubicBezTo>
                          <a:pt x="6600434" y="21209"/>
                          <a:pt x="6953201" y="22953"/>
                          <a:pt x="7088215" y="0"/>
                        </a:cubicBezTo>
                        <a:cubicBezTo>
                          <a:pt x="7258746" y="7471"/>
                          <a:pt x="7592467" y="51752"/>
                          <a:pt x="7771030" y="0"/>
                        </a:cubicBezTo>
                        <a:cubicBezTo>
                          <a:pt x="7954149" y="-41031"/>
                          <a:pt x="8135923" y="-61"/>
                          <a:pt x="8249001" y="0"/>
                        </a:cubicBezTo>
                        <a:cubicBezTo>
                          <a:pt x="8345732" y="-24654"/>
                          <a:pt x="8617738" y="13723"/>
                          <a:pt x="8726972" y="0"/>
                        </a:cubicBezTo>
                        <a:cubicBezTo>
                          <a:pt x="8813344" y="-21301"/>
                          <a:pt x="9035145" y="-25305"/>
                          <a:pt x="9204942" y="0"/>
                        </a:cubicBezTo>
                        <a:cubicBezTo>
                          <a:pt x="9356426" y="37393"/>
                          <a:pt x="9537208" y="40151"/>
                          <a:pt x="9682913" y="0"/>
                        </a:cubicBezTo>
                        <a:cubicBezTo>
                          <a:pt x="9915015" y="-62598"/>
                          <a:pt x="10618544" y="67779"/>
                          <a:pt x="10911980" y="0"/>
                        </a:cubicBezTo>
                        <a:cubicBezTo>
                          <a:pt x="11316681" y="12646"/>
                          <a:pt x="11598119" y="306284"/>
                          <a:pt x="11581735" y="649300"/>
                        </a:cubicBezTo>
                        <a:cubicBezTo>
                          <a:pt x="11574091" y="803359"/>
                          <a:pt x="11554589" y="1101753"/>
                          <a:pt x="11581735" y="1324552"/>
                        </a:cubicBezTo>
                        <a:cubicBezTo>
                          <a:pt x="11584022" y="1522552"/>
                          <a:pt x="11584439" y="1846904"/>
                          <a:pt x="11581735" y="1973833"/>
                        </a:cubicBezTo>
                        <a:cubicBezTo>
                          <a:pt x="11541036" y="2160218"/>
                          <a:pt x="11597668" y="2390735"/>
                          <a:pt x="11581735" y="2623114"/>
                        </a:cubicBezTo>
                        <a:cubicBezTo>
                          <a:pt x="11543842" y="2856495"/>
                          <a:pt x="11612752" y="3082087"/>
                          <a:pt x="11581735" y="3246424"/>
                        </a:cubicBezTo>
                        <a:cubicBezTo>
                          <a:pt x="11551107" y="3515186"/>
                          <a:pt x="11212215" y="3924738"/>
                          <a:pt x="10911980" y="3895725"/>
                        </a:cubicBezTo>
                        <a:cubicBezTo>
                          <a:pt x="10711925" y="3888490"/>
                          <a:pt x="10600989" y="3890354"/>
                          <a:pt x="10331587" y="3895725"/>
                        </a:cubicBezTo>
                        <a:cubicBezTo>
                          <a:pt x="10098460" y="3897130"/>
                          <a:pt x="9887812" y="3925978"/>
                          <a:pt x="9751194" y="3895725"/>
                        </a:cubicBezTo>
                        <a:cubicBezTo>
                          <a:pt x="9632303" y="3878542"/>
                          <a:pt x="9425884" y="3920125"/>
                          <a:pt x="9170801" y="3895725"/>
                        </a:cubicBezTo>
                        <a:cubicBezTo>
                          <a:pt x="8990207" y="3889686"/>
                          <a:pt x="8950424" y="3904423"/>
                          <a:pt x="8795254" y="3895725"/>
                        </a:cubicBezTo>
                        <a:cubicBezTo>
                          <a:pt x="8703334" y="3902830"/>
                          <a:pt x="8496454" y="3911576"/>
                          <a:pt x="8419705" y="3895725"/>
                        </a:cubicBezTo>
                        <a:cubicBezTo>
                          <a:pt x="8354752" y="3869503"/>
                          <a:pt x="8195701" y="3916891"/>
                          <a:pt x="8044157" y="3895725"/>
                        </a:cubicBezTo>
                        <a:cubicBezTo>
                          <a:pt x="7899586" y="3862409"/>
                          <a:pt x="7603099" y="3873638"/>
                          <a:pt x="7463764" y="3895725"/>
                        </a:cubicBezTo>
                        <a:cubicBezTo>
                          <a:pt x="7357605" y="3954454"/>
                          <a:pt x="7064739" y="3892360"/>
                          <a:pt x="6780949" y="3895725"/>
                        </a:cubicBezTo>
                        <a:cubicBezTo>
                          <a:pt x="6392452" y="3926337"/>
                          <a:pt x="6222197" y="3875498"/>
                          <a:pt x="5893289" y="3895725"/>
                        </a:cubicBezTo>
                        <a:cubicBezTo>
                          <a:pt x="5593555" y="3922510"/>
                          <a:pt x="5502473" y="3884465"/>
                          <a:pt x="5210474" y="3895725"/>
                        </a:cubicBezTo>
                        <a:cubicBezTo>
                          <a:pt x="4911346" y="3916256"/>
                          <a:pt x="4965703" y="3883079"/>
                          <a:pt x="4834926" y="3895725"/>
                        </a:cubicBezTo>
                        <a:cubicBezTo>
                          <a:pt x="4700671" y="3867410"/>
                          <a:pt x="4340191" y="3916750"/>
                          <a:pt x="4049688" y="3895725"/>
                        </a:cubicBezTo>
                        <a:cubicBezTo>
                          <a:pt x="3797433" y="3884196"/>
                          <a:pt x="3809977" y="3895895"/>
                          <a:pt x="3571718" y="3895725"/>
                        </a:cubicBezTo>
                        <a:cubicBezTo>
                          <a:pt x="3333742" y="3858804"/>
                          <a:pt x="3017702" y="3964053"/>
                          <a:pt x="2786480" y="3895725"/>
                        </a:cubicBezTo>
                        <a:cubicBezTo>
                          <a:pt x="2569110" y="3865338"/>
                          <a:pt x="2298077" y="3899763"/>
                          <a:pt x="2103666" y="3895725"/>
                        </a:cubicBezTo>
                        <a:cubicBezTo>
                          <a:pt x="1912313" y="3875369"/>
                          <a:pt x="1818887" y="3895166"/>
                          <a:pt x="1625695" y="3895725"/>
                        </a:cubicBezTo>
                        <a:cubicBezTo>
                          <a:pt x="1437544" y="3860372"/>
                          <a:pt x="1124319" y="3878783"/>
                          <a:pt x="669754" y="3895725"/>
                        </a:cubicBezTo>
                        <a:cubicBezTo>
                          <a:pt x="197405" y="3847050"/>
                          <a:pt x="34353" y="3584622"/>
                          <a:pt x="0" y="3246424"/>
                        </a:cubicBezTo>
                        <a:cubicBezTo>
                          <a:pt x="13031" y="3067819"/>
                          <a:pt x="5985" y="2897873"/>
                          <a:pt x="0" y="2675056"/>
                        </a:cubicBezTo>
                        <a:cubicBezTo>
                          <a:pt x="26539" y="2461084"/>
                          <a:pt x="37345" y="2252460"/>
                          <a:pt x="0" y="1973833"/>
                        </a:cubicBezTo>
                        <a:cubicBezTo>
                          <a:pt x="-42235" y="1696873"/>
                          <a:pt x="21054" y="1633968"/>
                          <a:pt x="0" y="1402466"/>
                        </a:cubicBezTo>
                        <a:cubicBezTo>
                          <a:pt x="-11737" y="1195385"/>
                          <a:pt x="19367" y="822432"/>
                          <a:pt x="0" y="649300"/>
                        </a:cubicBezTo>
                        <a:close/>
                      </a:path>
                      <a:path w="11581735" h="3895725" fill="none" stroke="0" extrusionOk="0">
                        <a:moveTo>
                          <a:pt x="0" y="649300"/>
                        </a:moveTo>
                        <a:cubicBezTo>
                          <a:pt x="-109498" y="285842"/>
                          <a:pt x="273427" y="70605"/>
                          <a:pt x="669754" y="0"/>
                        </a:cubicBezTo>
                        <a:cubicBezTo>
                          <a:pt x="722030" y="-14411"/>
                          <a:pt x="941812" y="-11390"/>
                          <a:pt x="1045302" y="0"/>
                        </a:cubicBezTo>
                        <a:cubicBezTo>
                          <a:pt x="1144069" y="-8384"/>
                          <a:pt x="1490307" y="-47524"/>
                          <a:pt x="1625695" y="0"/>
                        </a:cubicBezTo>
                        <a:cubicBezTo>
                          <a:pt x="1795462" y="60059"/>
                          <a:pt x="1954125" y="2387"/>
                          <a:pt x="2103666" y="0"/>
                        </a:cubicBezTo>
                        <a:cubicBezTo>
                          <a:pt x="2272601" y="34435"/>
                          <a:pt x="2515096" y="17950"/>
                          <a:pt x="2888903" y="0"/>
                        </a:cubicBezTo>
                        <a:cubicBezTo>
                          <a:pt x="3273163" y="-25394"/>
                          <a:pt x="3338893" y="39716"/>
                          <a:pt x="3674140" y="0"/>
                        </a:cubicBezTo>
                        <a:cubicBezTo>
                          <a:pt x="4027053" y="-5499"/>
                          <a:pt x="4101244" y="43147"/>
                          <a:pt x="4459378" y="0"/>
                        </a:cubicBezTo>
                        <a:cubicBezTo>
                          <a:pt x="4816462" y="-30435"/>
                          <a:pt x="4691674" y="-38738"/>
                          <a:pt x="4834926" y="0"/>
                        </a:cubicBezTo>
                        <a:cubicBezTo>
                          <a:pt x="4988850" y="16060"/>
                          <a:pt x="5031905" y="13749"/>
                          <a:pt x="5210474" y="0"/>
                        </a:cubicBezTo>
                        <a:cubicBezTo>
                          <a:pt x="5388092" y="-14282"/>
                          <a:pt x="5762357" y="39489"/>
                          <a:pt x="5893289" y="0"/>
                        </a:cubicBezTo>
                        <a:cubicBezTo>
                          <a:pt x="6014409" y="-1264"/>
                          <a:pt x="6477506" y="-2545"/>
                          <a:pt x="6678526" y="0"/>
                        </a:cubicBezTo>
                        <a:cubicBezTo>
                          <a:pt x="6916733" y="-24454"/>
                          <a:pt x="6872634" y="8769"/>
                          <a:pt x="7054074" y="0"/>
                        </a:cubicBezTo>
                        <a:cubicBezTo>
                          <a:pt x="7182853" y="49776"/>
                          <a:pt x="7610285" y="31625"/>
                          <a:pt x="7941734" y="0"/>
                        </a:cubicBezTo>
                        <a:cubicBezTo>
                          <a:pt x="8310863" y="26151"/>
                          <a:pt x="8273539" y="18192"/>
                          <a:pt x="8522127" y="0"/>
                        </a:cubicBezTo>
                        <a:cubicBezTo>
                          <a:pt x="8779283" y="-19342"/>
                          <a:pt x="8809434" y="12371"/>
                          <a:pt x="9102520" y="0"/>
                        </a:cubicBezTo>
                        <a:cubicBezTo>
                          <a:pt x="9390066" y="-12359"/>
                          <a:pt x="9383475" y="-7574"/>
                          <a:pt x="9478068" y="0"/>
                        </a:cubicBezTo>
                        <a:cubicBezTo>
                          <a:pt x="9567884" y="19298"/>
                          <a:pt x="9876114" y="-15228"/>
                          <a:pt x="10263305" y="0"/>
                        </a:cubicBezTo>
                        <a:cubicBezTo>
                          <a:pt x="10658368" y="36880"/>
                          <a:pt x="10738340" y="14189"/>
                          <a:pt x="10911980" y="0"/>
                        </a:cubicBezTo>
                        <a:cubicBezTo>
                          <a:pt x="11178018" y="-52176"/>
                          <a:pt x="11587566" y="292499"/>
                          <a:pt x="11581735" y="649300"/>
                        </a:cubicBezTo>
                        <a:cubicBezTo>
                          <a:pt x="11618190" y="948601"/>
                          <a:pt x="11562543" y="1056801"/>
                          <a:pt x="11581735" y="1324552"/>
                        </a:cubicBezTo>
                        <a:cubicBezTo>
                          <a:pt x="11614864" y="1580451"/>
                          <a:pt x="11577389" y="1860938"/>
                          <a:pt x="11581735" y="1973833"/>
                        </a:cubicBezTo>
                        <a:cubicBezTo>
                          <a:pt x="11565848" y="2080767"/>
                          <a:pt x="11620565" y="2395176"/>
                          <a:pt x="11581735" y="2545201"/>
                        </a:cubicBezTo>
                        <a:cubicBezTo>
                          <a:pt x="11572639" y="2736883"/>
                          <a:pt x="11648205" y="2933913"/>
                          <a:pt x="11581735" y="3246424"/>
                        </a:cubicBezTo>
                        <a:cubicBezTo>
                          <a:pt x="11544237" y="3553970"/>
                          <a:pt x="11262255" y="3887863"/>
                          <a:pt x="10911980" y="3895725"/>
                        </a:cubicBezTo>
                        <a:cubicBezTo>
                          <a:pt x="10671830" y="3900121"/>
                          <a:pt x="10461989" y="3916615"/>
                          <a:pt x="10331587" y="3895725"/>
                        </a:cubicBezTo>
                        <a:cubicBezTo>
                          <a:pt x="10209411" y="3865514"/>
                          <a:pt x="10000613" y="3951145"/>
                          <a:pt x="9751194" y="3895725"/>
                        </a:cubicBezTo>
                        <a:cubicBezTo>
                          <a:pt x="9503778" y="3886593"/>
                          <a:pt x="9309663" y="3876889"/>
                          <a:pt x="9068379" y="3895725"/>
                        </a:cubicBezTo>
                        <a:cubicBezTo>
                          <a:pt x="8824893" y="3885012"/>
                          <a:pt x="8691816" y="3941465"/>
                          <a:pt x="8590409" y="3895725"/>
                        </a:cubicBezTo>
                        <a:cubicBezTo>
                          <a:pt x="8463550" y="3849691"/>
                          <a:pt x="8246538" y="3878314"/>
                          <a:pt x="8112438" y="3895725"/>
                        </a:cubicBezTo>
                        <a:cubicBezTo>
                          <a:pt x="7970651" y="3910943"/>
                          <a:pt x="7839275" y="3881146"/>
                          <a:pt x="7736890" y="3895725"/>
                        </a:cubicBezTo>
                        <a:cubicBezTo>
                          <a:pt x="7588801" y="3879547"/>
                          <a:pt x="7309226" y="3901966"/>
                          <a:pt x="7156497" y="3895725"/>
                        </a:cubicBezTo>
                        <a:cubicBezTo>
                          <a:pt x="7012505" y="3910502"/>
                          <a:pt x="6622838" y="3833715"/>
                          <a:pt x="6371260" y="3895725"/>
                        </a:cubicBezTo>
                        <a:cubicBezTo>
                          <a:pt x="6085618" y="3903057"/>
                          <a:pt x="6027573" y="3897201"/>
                          <a:pt x="5688445" y="3895725"/>
                        </a:cubicBezTo>
                        <a:cubicBezTo>
                          <a:pt x="5354014" y="3888926"/>
                          <a:pt x="5308598" y="3913165"/>
                          <a:pt x="5210474" y="3895725"/>
                        </a:cubicBezTo>
                        <a:cubicBezTo>
                          <a:pt x="5093263" y="3887739"/>
                          <a:pt x="5017067" y="3872163"/>
                          <a:pt x="4834926" y="3895725"/>
                        </a:cubicBezTo>
                        <a:cubicBezTo>
                          <a:pt x="4669163" y="3919442"/>
                          <a:pt x="4423732" y="3857128"/>
                          <a:pt x="3947267" y="3895725"/>
                        </a:cubicBezTo>
                        <a:cubicBezTo>
                          <a:pt x="3515593" y="3934029"/>
                          <a:pt x="3658383" y="3915624"/>
                          <a:pt x="3366874" y="3895725"/>
                        </a:cubicBezTo>
                        <a:cubicBezTo>
                          <a:pt x="3105873" y="3858561"/>
                          <a:pt x="2777620" y="3898552"/>
                          <a:pt x="2581637" y="3895725"/>
                        </a:cubicBezTo>
                        <a:cubicBezTo>
                          <a:pt x="2387949" y="3902049"/>
                          <a:pt x="2297632" y="3873105"/>
                          <a:pt x="2206088" y="3895725"/>
                        </a:cubicBezTo>
                        <a:cubicBezTo>
                          <a:pt x="2101908" y="3873229"/>
                          <a:pt x="1871138" y="3876349"/>
                          <a:pt x="1728117" y="3895725"/>
                        </a:cubicBezTo>
                        <a:cubicBezTo>
                          <a:pt x="1541569" y="3907880"/>
                          <a:pt x="847309" y="3878280"/>
                          <a:pt x="669754" y="3895725"/>
                        </a:cubicBezTo>
                        <a:cubicBezTo>
                          <a:pt x="253662" y="3921859"/>
                          <a:pt x="-80768" y="3627272"/>
                          <a:pt x="0" y="3246424"/>
                        </a:cubicBezTo>
                        <a:cubicBezTo>
                          <a:pt x="-41472" y="3128265"/>
                          <a:pt x="-24726" y="2771221"/>
                          <a:pt x="0" y="2675056"/>
                        </a:cubicBezTo>
                        <a:cubicBezTo>
                          <a:pt x="32148" y="2545594"/>
                          <a:pt x="-64968" y="2267346"/>
                          <a:pt x="0" y="2051747"/>
                        </a:cubicBezTo>
                        <a:cubicBezTo>
                          <a:pt x="-12396" y="1821681"/>
                          <a:pt x="42359" y="1619376"/>
                          <a:pt x="0" y="1376495"/>
                        </a:cubicBezTo>
                        <a:cubicBezTo>
                          <a:pt x="12896" y="1145764"/>
                          <a:pt x="2388" y="1014515"/>
                          <a:pt x="0" y="649300"/>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pPr lvl="0" algn="just" defTabSz="914377"/>
            <a:r>
              <a:rPr lang="en-US"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Sa Pa quả là món quà tặng diệu kì mà thiên nhiên dành cho đất nước ta.</a:t>
            </a:r>
          </a:p>
        </p:txBody>
      </p:sp>
      <p:sp>
        <p:nvSpPr>
          <p:cNvPr id="11" name="Rectangle: Diagonal Corners Rounded 2">
            <a:extLst>
              <a:ext uri="{FF2B5EF4-FFF2-40B4-BE49-F238E27FC236}">
                <a16:creationId xmlns:a16="http://schemas.microsoft.com/office/drawing/2014/main" id="{09CD186B-47F5-BA00-0CE3-B3362E409E2D}"/>
              </a:ext>
            </a:extLst>
          </p:cNvPr>
          <p:cNvSpPr/>
          <p:nvPr/>
        </p:nvSpPr>
        <p:spPr>
          <a:xfrm>
            <a:off x="922973" y="156945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3</a:t>
            </a:r>
          </a:p>
        </p:txBody>
      </p:sp>
      <p:pic>
        <p:nvPicPr>
          <p:cNvPr id="12" name="Picture 11">
            <a:extLst>
              <a:ext uri="{FF2B5EF4-FFF2-40B4-BE49-F238E27FC236}">
                <a16:creationId xmlns:a16="http://schemas.microsoft.com/office/drawing/2014/main" id="{B6935192-95CF-B448-E119-7453C8A785E9}"/>
              </a:ext>
            </a:extLst>
          </p:cNvPr>
          <p:cNvPicPr>
            <a:picLocks noChangeAspect="1"/>
          </p:cNvPicPr>
          <p:nvPr/>
        </p:nvPicPr>
        <p:blipFill>
          <a:blip r:embed="rId6"/>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3076" name="TextBox1" r:id="rId2" imgW="5286240" imgH="1790640"/>
        </mc:Choice>
        <mc:Fallback>
          <p:control name="TextBox1" r:id="rId2" imgW="5286240" imgH="1790640">
            <p:pic>
              <p:nvPicPr>
                <p:cNvPr id="18" name="TextBox1">
                  <a:extLst>
                    <a:ext uri="{FF2B5EF4-FFF2-40B4-BE49-F238E27FC236}">
                      <a16:creationId xmlns:a16="http://schemas.microsoft.com/office/drawing/2014/main" id="{028CBCBB-4D00-8BAE-9D87-A22FF85879AD}"/>
                    </a:ext>
                  </a:extLst>
                </p:cNvPr>
                <p:cNvPicPr>
                  <a:picLocks/>
                </p:cNvPicPr>
                <p:nvPr/>
              </p:nvPicPr>
              <p:blipFill>
                <a:blip r:embed="rId7"/>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18317139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10" descr="27,677 Vallee Vectores, Ilustraciones y Gráficos - 123RF">
            <a:extLst>
              <a:ext uri="{FF2B5EF4-FFF2-40B4-BE49-F238E27FC236}">
                <a16:creationId xmlns:a16="http://schemas.microsoft.com/office/drawing/2014/main" id="{D8670972-083F-4A70-B295-95F90F89C31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0"/>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9">
            <a:extLst>
              <a:ext uri="{FF2B5EF4-FFF2-40B4-BE49-F238E27FC236}">
                <a16:creationId xmlns:a16="http://schemas.microsoft.com/office/drawing/2014/main" id="{E9184D66-ED5D-D02A-3200-0ECC0041C79C}"/>
              </a:ext>
            </a:extLst>
          </p:cNvPr>
          <p:cNvSpPr/>
          <p:nvPr/>
        </p:nvSpPr>
        <p:spPr>
          <a:xfrm>
            <a:off x="2688676" y="284074"/>
            <a:ext cx="6804277" cy="1066181"/>
          </a:xfrm>
          <a:custGeom>
            <a:avLst/>
            <a:gdLst>
              <a:gd name="connsiteX0" fmla="*/ 0 w 6804277"/>
              <a:gd name="connsiteY0" fmla="*/ 240904 h 1066181"/>
              <a:gd name="connsiteX1" fmla="*/ 240904 w 6804277"/>
              <a:gd name="connsiteY1" fmla="*/ 0 h 1066181"/>
              <a:gd name="connsiteX2" fmla="*/ 936376 w 6804277"/>
              <a:gd name="connsiteY2" fmla="*/ 0 h 1066181"/>
              <a:gd name="connsiteX3" fmla="*/ 1442173 w 6804277"/>
              <a:gd name="connsiteY3" fmla="*/ 0 h 1066181"/>
              <a:gd name="connsiteX4" fmla="*/ 2074420 w 6804277"/>
              <a:gd name="connsiteY4" fmla="*/ 0 h 1066181"/>
              <a:gd name="connsiteX5" fmla="*/ 2643442 w 6804277"/>
              <a:gd name="connsiteY5" fmla="*/ 0 h 1066181"/>
              <a:gd name="connsiteX6" fmla="*/ 3212464 w 6804277"/>
              <a:gd name="connsiteY6" fmla="*/ 0 h 1066181"/>
              <a:gd name="connsiteX7" fmla="*/ 3781487 w 6804277"/>
              <a:gd name="connsiteY7" fmla="*/ 0 h 1066181"/>
              <a:gd name="connsiteX8" fmla="*/ 4413734 w 6804277"/>
              <a:gd name="connsiteY8" fmla="*/ 0 h 1066181"/>
              <a:gd name="connsiteX9" fmla="*/ 5172430 w 6804277"/>
              <a:gd name="connsiteY9" fmla="*/ 0 h 1066181"/>
              <a:gd name="connsiteX10" fmla="*/ 5678227 w 6804277"/>
              <a:gd name="connsiteY10" fmla="*/ 0 h 1066181"/>
              <a:gd name="connsiteX11" fmla="*/ 6563373 w 6804277"/>
              <a:gd name="connsiteY11" fmla="*/ 0 h 1066181"/>
              <a:gd name="connsiteX12" fmla="*/ 6804277 w 6804277"/>
              <a:gd name="connsiteY12" fmla="*/ 240904 h 1066181"/>
              <a:gd name="connsiteX13" fmla="*/ 6804277 w 6804277"/>
              <a:gd name="connsiteY13" fmla="*/ 825277 h 1066181"/>
              <a:gd name="connsiteX14" fmla="*/ 6563373 w 6804277"/>
              <a:gd name="connsiteY14" fmla="*/ 1066181 h 1066181"/>
              <a:gd name="connsiteX15" fmla="*/ 6057575 w 6804277"/>
              <a:gd name="connsiteY15" fmla="*/ 1066181 h 1066181"/>
              <a:gd name="connsiteX16" fmla="*/ 5298879 w 6804277"/>
              <a:gd name="connsiteY16" fmla="*/ 1066181 h 1066181"/>
              <a:gd name="connsiteX17" fmla="*/ 4603408 w 6804277"/>
              <a:gd name="connsiteY17" fmla="*/ 1066181 h 1066181"/>
              <a:gd name="connsiteX18" fmla="*/ 3971161 w 6804277"/>
              <a:gd name="connsiteY18" fmla="*/ 1066181 h 1066181"/>
              <a:gd name="connsiteX19" fmla="*/ 3528588 w 6804277"/>
              <a:gd name="connsiteY19" fmla="*/ 1066181 h 1066181"/>
              <a:gd name="connsiteX20" fmla="*/ 2896341 w 6804277"/>
              <a:gd name="connsiteY20" fmla="*/ 1066181 h 1066181"/>
              <a:gd name="connsiteX21" fmla="*/ 2264094 w 6804277"/>
              <a:gd name="connsiteY21" fmla="*/ 1066181 h 1066181"/>
              <a:gd name="connsiteX22" fmla="*/ 1631847 w 6804277"/>
              <a:gd name="connsiteY22" fmla="*/ 1066181 h 1066181"/>
              <a:gd name="connsiteX23" fmla="*/ 999600 w 6804277"/>
              <a:gd name="connsiteY23" fmla="*/ 1066181 h 1066181"/>
              <a:gd name="connsiteX24" fmla="*/ 240904 w 6804277"/>
              <a:gd name="connsiteY24" fmla="*/ 1066181 h 1066181"/>
              <a:gd name="connsiteX25" fmla="*/ 0 w 6804277"/>
              <a:gd name="connsiteY25" fmla="*/ 825277 h 1066181"/>
              <a:gd name="connsiteX26" fmla="*/ 0 w 6804277"/>
              <a:gd name="connsiteY26" fmla="*/ 240904 h 106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4277" h="1066181" fill="none" extrusionOk="0">
                <a:moveTo>
                  <a:pt x="0" y="240904"/>
                </a:moveTo>
                <a:cubicBezTo>
                  <a:pt x="-11850" y="122593"/>
                  <a:pt x="115671" y="-20841"/>
                  <a:pt x="240904" y="0"/>
                </a:cubicBezTo>
                <a:cubicBezTo>
                  <a:pt x="395756" y="-17004"/>
                  <a:pt x="603032" y="-32643"/>
                  <a:pt x="936376" y="0"/>
                </a:cubicBezTo>
                <a:cubicBezTo>
                  <a:pt x="1269720" y="32643"/>
                  <a:pt x="1259971" y="-14344"/>
                  <a:pt x="1442173" y="0"/>
                </a:cubicBezTo>
                <a:cubicBezTo>
                  <a:pt x="1624375" y="14344"/>
                  <a:pt x="1945213" y="9081"/>
                  <a:pt x="2074420" y="0"/>
                </a:cubicBezTo>
                <a:cubicBezTo>
                  <a:pt x="2203627" y="-9081"/>
                  <a:pt x="2367834" y="-11569"/>
                  <a:pt x="2643442" y="0"/>
                </a:cubicBezTo>
                <a:cubicBezTo>
                  <a:pt x="2919050" y="11569"/>
                  <a:pt x="2973911" y="8598"/>
                  <a:pt x="3212464" y="0"/>
                </a:cubicBezTo>
                <a:cubicBezTo>
                  <a:pt x="3451017" y="-8598"/>
                  <a:pt x="3500599" y="9440"/>
                  <a:pt x="3781487" y="0"/>
                </a:cubicBezTo>
                <a:cubicBezTo>
                  <a:pt x="4062375" y="-9440"/>
                  <a:pt x="4192724" y="-21322"/>
                  <a:pt x="4413734" y="0"/>
                </a:cubicBezTo>
                <a:cubicBezTo>
                  <a:pt x="4634744" y="21322"/>
                  <a:pt x="5003716" y="36019"/>
                  <a:pt x="5172430" y="0"/>
                </a:cubicBezTo>
                <a:cubicBezTo>
                  <a:pt x="5341144" y="-36019"/>
                  <a:pt x="5468562" y="17315"/>
                  <a:pt x="5678227" y="0"/>
                </a:cubicBezTo>
                <a:cubicBezTo>
                  <a:pt x="5887892" y="-17315"/>
                  <a:pt x="6382513" y="24957"/>
                  <a:pt x="6563373" y="0"/>
                </a:cubicBezTo>
                <a:cubicBezTo>
                  <a:pt x="6697292" y="6932"/>
                  <a:pt x="6789257" y="101225"/>
                  <a:pt x="6804277" y="240904"/>
                </a:cubicBezTo>
                <a:cubicBezTo>
                  <a:pt x="6810232" y="367183"/>
                  <a:pt x="6827213" y="682183"/>
                  <a:pt x="6804277" y="825277"/>
                </a:cubicBezTo>
                <a:cubicBezTo>
                  <a:pt x="6807884" y="969228"/>
                  <a:pt x="6717236" y="1048793"/>
                  <a:pt x="6563373" y="1066181"/>
                </a:cubicBezTo>
                <a:cubicBezTo>
                  <a:pt x="6460471" y="1084946"/>
                  <a:pt x="6308698" y="1069942"/>
                  <a:pt x="6057575" y="1066181"/>
                </a:cubicBezTo>
                <a:cubicBezTo>
                  <a:pt x="5806452" y="1062420"/>
                  <a:pt x="5589688" y="1044692"/>
                  <a:pt x="5298879" y="1066181"/>
                </a:cubicBezTo>
                <a:cubicBezTo>
                  <a:pt x="5008070" y="1087670"/>
                  <a:pt x="4825547" y="1081312"/>
                  <a:pt x="4603408" y="1066181"/>
                </a:cubicBezTo>
                <a:cubicBezTo>
                  <a:pt x="4381269" y="1051050"/>
                  <a:pt x="4103473" y="1076249"/>
                  <a:pt x="3971161" y="1066181"/>
                </a:cubicBezTo>
                <a:cubicBezTo>
                  <a:pt x="3838849" y="1056113"/>
                  <a:pt x="3735888" y="1048054"/>
                  <a:pt x="3528588" y="1066181"/>
                </a:cubicBezTo>
                <a:cubicBezTo>
                  <a:pt x="3321288" y="1084308"/>
                  <a:pt x="3139701" y="1073351"/>
                  <a:pt x="2896341" y="1066181"/>
                </a:cubicBezTo>
                <a:cubicBezTo>
                  <a:pt x="2652981" y="1059011"/>
                  <a:pt x="2419595" y="1089849"/>
                  <a:pt x="2264094" y="1066181"/>
                </a:cubicBezTo>
                <a:cubicBezTo>
                  <a:pt x="2108593" y="1042513"/>
                  <a:pt x="1943995" y="1062198"/>
                  <a:pt x="1631847" y="1066181"/>
                </a:cubicBezTo>
                <a:cubicBezTo>
                  <a:pt x="1319699" y="1070164"/>
                  <a:pt x="1225454" y="1081764"/>
                  <a:pt x="999600" y="1066181"/>
                </a:cubicBezTo>
                <a:cubicBezTo>
                  <a:pt x="773746" y="1050598"/>
                  <a:pt x="560367" y="1040509"/>
                  <a:pt x="240904" y="1066181"/>
                </a:cubicBezTo>
                <a:cubicBezTo>
                  <a:pt x="114402" y="1044941"/>
                  <a:pt x="-18079" y="971985"/>
                  <a:pt x="0" y="825277"/>
                </a:cubicBezTo>
                <a:cubicBezTo>
                  <a:pt x="-16703" y="586977"/>
                  <a:pt x="-16754" y="486910"/>
                  <a:pt x="0" y="240904"/>
                </a:cubicBezTo>
                <a:close/>
              </a:path>
              <a:path w="6804277" h="1066181" stroke="0" extrusionOk="0">
                <a:moveTo>
                  <a:pt x="0" y="240904"/>
                </a:moveTo>
                <a:cubicBezTo>
                  <a:pt x="-3791" y="111835"/>
                  <a:pt x="112738" y="20650"/>
                  <a:pt x="240904" y="0"/>
                </a:cubicBezTo>
                <a:cubicBezTo>
                  <a:pt x="410882" y="23470"/>
                  <a:pt x="518527" y="24822"/>
                  <a:pt x="746702" y="0"/>
                </a:cubicBezTo>
                <a:cubicBezTo>
                  <a:pt x="974877" y="-24822"/>
                  <a:pt x="1102761" y="-10018"/>
                  <a:pt x="1315724" y="0"/>
                </a:cubicBezTo>
                <a:cubicBezTo>
                  <a:pt x="1528687" y="10018"/>
                  <a:pt x="1630830" y="-6190"/>
                  <a:pt x="1758297" y="0"/>
                </a:cubicBezTo>
                <a:cubicBezTo>
                  <a:pt x="1885764" y="6190"/>
                  <a:pt x="2305336" y="12558"/>
                  <a:pt x="2453768" y="0"/>
                </a:cubicBezTo>
                <a:cubicBezTo>
                  <a:pt x="2602200" y="-12558"/>
                  <a:pt x="2748105" y="-649"/>
                  <a:pt x="2896341" y="0"/>
                </a:cubicBezTo>
                <a:cubicBezTo>
                  <a:pt x="3044577" y="649"/>
                  <a:pt x="3243017" y="25956"/>
                  <a:pt x="3528588" y="0"/>
                </a:cubicBezTo>
                <a:cubicBezTo>
                  <a:pt x="3814159" y="-25956"/>
                  <a:pt x="3846755" y="-8444"/>
                  <a:pt x="4034385" y="0"/>
                </a:cubicBezTo>
                <a:cubicBezTo>
                  <a:pt x="4222015" y="8444"/>
                  <a:pt x="4346456" y="-24811"/>
                  <a:pt x="4540183" y="0"/>
                </a:cubicBezTo>
                <a:cubicBezTo>
                  <a:pt x="4733910" y="24811"/>
                  <a:pt x="4878850" y="7408"/>
                  <a:pt x="4982756" y="0"/>
                </a:cubicBezTo>
                <a:cubicBezTo>
                  <a:pt x="5086662" y="-7408"/>
                  <a:pt x="5304742" y="11393"/>
                  <a:pt x="5425329" y="0"/>
                </a:cubicBezTo>
                <a:cubicBezTo>
                  <a:pt x="5545916" y="-11393"/>
                  <a:pt x="5742147" y="-555"/>
                  <a:pt x="5931126" y="0"/>
                </a:cubicBezTo>
                <a:cubicBezTo>
                  <a:pt x="6120105" y="555"/>
                  <a:pt x="6253160" y="27848"/>
                  <a:pt x="6563373" y="0"/>
                </a:cubicBezTo>
                <a:cubicBezTo>
                  <a:pt x="6664984" y="4343"/>
                  <a:pt x="6827938" y="112011"/>
                  <a:pt x="6804277" y="240904"/>
                </a:cubicBezTo>
                <a:cubicBezTo>
                  <a:pt x="6803194" y="426205"/>
                  <a:pt x="6798423" y="675649"/>
                  <a:pt x="6804277" y="825277"/>
                </a:cubicBezTo>
                <a:cubicBezTo>
                  <a:pt x="6792706" y="955217"/>
                  <a:pt x="6725562" y="1067569"/>
                  <a:pt x="6563373" y="1066181"/>
                </a:cubicBezTo>
                <a:cubicBezTo>
                  <a:pt x="6360848" y="1069527"/>
                  <a:pt x="6187069" y="1088519"/>
                  <a:pt x="5867901" y="1066181"/>
                </a:cubicBezTo>
                <a:cubicBezTo>
                  <a:pt x="5548733" y="1043843"/>
                  <a:pt x="5472654" y="1081411"/>
                  <a:pt x="5172430" y="1066181"/>
                </a:cubicBezTo>
                <a:cubicBezTo>
                  <a:pt x="4872206" y="1050951"/>
                  <a:pt x="4859768" y="1081254"/>
                  <a:pt x="4666632" y="1066181"/>
                </a:cubicBezTo>
                <a:cubicBezTo>
                  <a:pt x="4473496" y="1051108"/>
                  <a:pt x="4184740" y="1066107"/>
                  <a:pt x="3907936" y="1066181"/>
                </a:cubicBezTo>
                <a:cubicBezTo>
                  <a:pt x="3631132" y="1066255"/>
                  <a:pt x="3547176" y="1085700"/>
                  <a:pt x="3275689" y="1066181"/>
                </a:cubicBezTo>
                <a:cubicBezTo>
                  <a:pt x="3004202" y="1046662"/>
                  <a:pt x="3003310" y="1050024"/>
                  <a:pt x="2769892" y="1066181"/>
                </a:cubicBezTo>
                <a:cubicBezTo>
                  <a:pt x="2536474" y="1082338"/>
                  <a:pt x="2180705" y="1029550"/>
                  <a:pt x="2011195" y="1066181"/>
                </a:cubicBezTo>
                <a:cubicBezTo>
                  <a:pt x="1841685" y="1102812"/>
                  <a:pt x="1619743" y="1040761"/>
                  <a:pt x="1442173" y="1066181"/>
                </a:cubicBezTo>
                <a:cubicBezTo>
                  <a:pt x="1264603" y="1091601"/>
                  <a:pt x="1023850" y="1080208"/>
                  <a:pt x="873151" y="1066181"/>
                </a:cubicBezTo>
                <a:cubicBezTo>
                  <a:pt x="722452" y="1052154"/>
                  <a:pt x="540001" y="1094587"/>
                  <a:pt x="240904" y="1066181"/>
                </a:cubicBezTo>
                <a:cubicBezTo>
                  <a:pt x="102679" y="1066889"/>
                  <a:pt x="5950" y="954753"/>
                  <a:pt x="0" y="825277"/>
                </a:cubicBezTo>
                <a:cubicBezTo>
                  <a:pt x="11866" y="602199"/>
                  <a:pt x="-22752" y="408377"/>
                  <a:pt x="0" y="240904"/>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800" b="1" kern="0" dirty="0" err="1">
                <a:ln w="9525">
                  <a:solidFill>
                    <a:srgbClr val="FFFFFF"/>
                  </a:solidFill>
                  <a:prstDash val="solid"/>
                </a:ln>
                <a:solidFill>
                  <a:srgbClr val="00B050"/>
                </a:solidFill>
                <a:effectLst>
                  <a:outerShdw blurRad="12700" dist="38100" dir="2700000" algn="tl" rotWithShape="0">
                    <a:srgbClr val="F3D26B">
                      <a:lumMod val="60000"/>
                      <a:lumOff val="40000"/>
                    </a:srgbClr>
                  </a:outerShdw>
                </a:effectLst>
                <a:latin typeface="Calibri" panose="020F0502020204030204" pitchFamily="34" charset="0"/>
                <a:cs typeface="Calibri" panose="020F0502020204030204" pitchFamily="34" charset="0"/>
                <a:sym typeface="Arial"/>
              </a:rPr>
              <a:t>Luyện</a:t>
            </a:r>
            <a:r>
              <a:rPr lang="en-US" sz="4800" b="1" kern="0" dirty="0">
                <a:ln w="9525">
                  <a:solidFill>
                    <a:srgbClr val="FFFFFF"/>
                  </a:solidFill>
                  <a:prstDash val="solid"/>
                </a:ln>
                <a:solidFill>
                  <a:srgbClr val="00B050"/>
                </a:solidFill>
                <a:effectLst>
                  <a:outerShdw blurRad="12700" dist="38100" dir="2700000" algn="tl" rotWithShape="0">
                    <a:srgbClr val="F3D26B">
                      <a:lumMod val="60000"/>
                      <a:lumOff val="40000"/>
                    </a:srgbClr>
                  </a:outerShdw>
                </a:effectLst>
                <a:latin typeface="Calibri" panose="020F0502020204030204" pitchFamily="34" charset="0"/>
                <a:cs typeface="Calibri" panose="020F0502020204030204" pitchFamily="34" charset="0"/>
                <a:sym typeface="Arial"/>
              </a:rPr>
              <a:t> </a:t>
            </a:r>
            <a:r>
              <a:rPr lang="en-US" sz="4800" b="1" kern="0" dirty="0" err="1">
                <a:ln w="9525">
                  <a:solidFill>
                    <a:srgbClr val="FFFFFF"/>
                  </a:solidFill>
                  <a:prstDash val="solid"/>
                </a:ln>
                <a:solidFill>
                  <a:srgbClr val="00B050"/>
                </a:solidFill>
                <a:effectLst>
                  <a:outerShdw blurRad="12700" dist="38100" dir="2700000" algn="tl" rotWithShape="0">
                    <a:srgbClr val="F3D26B">
                      <a:lumMod val="60000"/>
                      <a:lumOff val="40000"/>
                    </a:srgbClr>
                  </a:outerShdw>
                </a:effectLst>
                <a:latin typeface="Calibri" panose="020F0502020204030204" pitchFamily="34" charset="0"/>
                <a:cs typeface="Calibri" panose="020F0502020204030204" pitchFamily="34" charset="0"/>
                <a:sym typeface="Arial"/>
              </a:rPr>
              <a:t>đọc</a:t>
            </a:r>
            <a:r>
              <a:rPr lang="en-US" sz="4800" b="1" kern="0" dirty="0">
                <a:ln w="9525">
                  <a:solidFill>
                    <a:srgbClr val="FFFFFF"/>
                  </a:solidFill>
                  <a:prstDash val="solid"/>
                </a:ln>
                <a:solidFill>
                  <a:srgbClr val="00B050"/>
                </a:solidFill>
                <a:effectLst>
                  <a:outerShdw blurRad="12700" dist="38100" dir="2700000" algn="tl" rotWithShape="0">
                    <a:srgbClr val="F3D26B">
                      <a:lumMod val="60000"/>
                      <a:lumOff val="40000"/>
                    </a:srgbClr>
                  </a:outerShdw>
                </a:effectLst>
                <a:latin typeface="Calibri" panose="020F0502020204030204" pitchFamily="34" charset="0"/>
                <a:cs typeface="Calibri" panose="020F0502020204030204" pitchFamily="34" charset="0"/>
                <a:sym typeface="Arial"/>
              </a:rPr>
              <a:t> </a:t>
            </a:r>
            <a:r>
              <a:rPr lang="en-US" sz="4800" b="1" kern="0" dirty="0" err="1">
                <a:ln w="9525">
                  <a:solidFill>
                    <a:srgbClr val="FFFFFF"/>
                  </a:solidFill>
                  <a:prstDash val="solid"/>
                </a:ln>
                <a:solidFill>
                  <a:srgbClr val="00B050"/>
                </a:solidFill>
                <a:effectLst>
                  <a:outerShdw blurRad="12700" dist="38100" dir="2700000" algn="tl" rotWithShape="0">
                    <a:srgbClr val="F3D26B">
                      <a:lumMod val="60000"/>
                      <a:lumOff val="40000"/>
                    </a:srgbClr>
                  </a:outerShdw>
                </a:effectLst>
                <a:latin typeface="Calibri" panose="020F0502020204030204" pitchFamily="34" charset="0"/>
                <a:cs typeface="Calibri" panose="020F0502020204030204" pitchFamily="34" charset="0"/>
                <a:sym typeface="Arial"/>
              </a:rPr>
              <a:t>trong</a:t>
            </a:r>
            <a:r>
              <a:rPr lang="en-US" sz="4800" b="1" kern="0" dirty="0">
                <a:ln w="9525">
                  <a:solidFill>
                    <a:srgbClr val="FFFFFF"/>
                  </a:solidFill>
                  <a:prstDash val="solid"/>
                </a:ln>
                <a:solidFill>
                  <a:srgbClr val="00B050"/>
                </a:solidFill>
                <a:effectLst>
                  <a:outerShdw blurRad="12700" dist="38100" dir="2700000" algn="tl" rotWithShape="0">
                    <a:srgbClr val="F3D26B">
                      <a:lumMod val="60000"/>
                      <a:lumOff val="40000"/>
                    </a:srgbClr>
                  </a:outerShdw>
                </a:effectLst>
                <a:latin typeface="Calibri" panose="020F0502020204030204" pitchFamily="34" charset="0"/>
                <a:cs typeface="Calibri" panose="020F0502020204030204" pitchFamily="34" charset="0"/>
                <a:sym typeface="Arial"/>
              </a:rPr>
              <a:t> </a:t>
            </a:r>
            <a:r>
              <a:rPr lang="en-US" sz="4800" b="1" kern="0" dirty="0" err="1">
                <a:ln w="9525">
                  <a:solidFill>
                    <a:srgbClr val="FFFFFF"/>
                  </a:solidFill>
                  <a:prstDash val="solid"/>
                </a:ln>
                <a:solidFill>
                  <a:srgbClr val="00B050"/>
                </a:solidFill>
                <a:effectLst>
                  <a:outerShdw blurRad="12700" dist="38100" dir="2700000" algn="tl" rotWithShape="0">
                    <a:srgbClr val="F3D26B">
                      <a:lumMod val="60000"/>
                      <a:lumOff val="40000"/>
                    </a:srgbClr>
                  </a:outerShdw>
                </a:effectLst>
                <a:latin typeface="Calibri" panose="020F0502020204030204" pitchFamily="34" charset="0"/>
                <a:cs typeface="Calibri" panose="020F0502020204030204" pitchFamily="34" charset="0"/>
                <a:sym typeface="Arial"/>
              </a:rPr>
              <a:t>nhóm</a:t>
            </a:r>
            <a:endParaRPr lang="en-US" sz="4800" b="1" kern="0" dirty="0">
              <a:ln w="9525">
                <a:solidFill>
                  <a:srgbClr val="FFFFFF"/>
                </a:solidFill>
                <a:prstDash val="solid"/>
              </a:ln>
              <a:solidFill>
                <a:srgbClr val="00B050"/>
              </a:solidFill>
              <a:effectLst>
                <a:outerShdw blurRad="12700" dist="38100" dir="2700000" algn="tl" rotWithShape="0">
                  <a:srgbClr val="F3D26B">
                    <a:lumMod val="60000"/>
                    <a:lumOff val="40000"/>
                  </a:srgbClr>
                </a:outerShdw>
              </a:effectLst>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56995795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Sa Pa- bốn mùa hấp dẫn - Báo Nhân Dân">
            <a:extLst>
              <a:ext uri="{FF2B5EF4-FFF2-40B4-BE49-F238E27FC236}">
                <a16:creationId xmlns:a16="http://schemas.microsoft.com/office/drawing/2014/main" id="{F23AE438-06C4-4240-AF25-5DE2F90C7E8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4">
            <a:extLst>
              <a:ext uri="{FF2B5EF4-FFF2-40B4-BE49-F238E27FC236}">
                <a16:creationId xmlns:a16="http://schemas.microsoft.com/office/drawing/2014/main" id="{19FD4B5F-70D9-42A6-8CB9-08A9C3C849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93" t="50934" b="8278"/>
          <a:stretch/>
        </p:blipFill>
        <p:spPr>
          <a:xfrm flipH="1">
            <a:off x="-5280" y="0"/>
            <a:ext cx="12197280" cy="6858000"/>
          </a:xfrm>
          <a:prstGeom prst="rect">
            <a:avLst/>
          </a:prstGeom>
        </p:spPr>
      </p:pic>
      <p:sp>
        <p:nvSpPr>
          <p:cNvPr id="15" name="菱形 14"/>
          <p:cNvSpPr/>
          <p:nvPr/>
        </p:nvSpPr>
        <p:spPr>
          <a:xfrm>
            <a:off x="1058844" y="438150"/>
            <a:ext cx="6142056" cy="6162675"/>
          </a:xfrm>
          <a:prstGeom prst="diamond">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VF Mussica Swash" panose="04000000000000000000" pitchFamily="82" charset="0"/>
              <a:ea typeface="等线" panose="02010600030101010101" pitchFamily="2" charset="-122"/>
              <a:cs typeface="+mn-cs"/>
            </a:endParaRPr>
          </a:p>
        </p:txBody>
      </p:sp>
      <p:sp>
        <p:nvSpPr>
          <p:cNvPr id="2" name="文本框 1">
            <a:extLst>
              <a:ext uri="{FF2B5EF4-FFF2-40B4-BE49-F238E27FC236}">
                <a16:creationId xmlns:a16="http://schemas.microsoft.com/office/drawing/2014/main" id="{9F261A9B-D819-4365-AAB5-00961B6CB4EC}"/>
              </a:ext>
            </a:extLst>
          </p:cNvPr>
          <p:cNvSpPr txBox="1"/>
          <p:nvPr/>
        </p:nvSpPr>
        <p:spPr>
          <a:xfrm>
            <a:off x="3345664" y="815970"/>
            <a:ext cx="1317990" cy="1862048"/>
          </a:xfrm>
          <a:prstGeom prst="rect">
            <a:avLst/>
          </a:prstGeom>
          <a:noFill/>
        </p:spPr>
        <p:txBody>
          <a:bodyPr vert="horz"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solidFill>
                    <a:srgbClr val="002060"/>
                  </a:solidFill>
                </a:ln>
                <a:solidFill>
                  <a:srgbClr val="CE3553"/>
                </a:solidFill>
                <a:effectLst/>
                <a:uLnTx/>
                <a:uFillTx/>
                <a:latin typeface="#9Slide07 IcielStormtrooper" panose="020B0500000000000000" pitchFamily="34" charset="0"/>
                <a:ea typeface="方正大黑简体" panose="03000509000000000000" pitchFamily="65" charset="-122"/>
                <a:cs typeface="+mn-cs"/>
              </a:rPr>
              <a:t>2</a:t>
            </a:r>
            <a:endParaRPr kumimoji="0" lang="en-US" altLang="zh-CN" sz="6600" b="0" i="0" u="none" strike="noStrike" kern="1200" cap="none" spc="0" normalizeH="0" baseline="0" noProof="0" dirty="0">
              <a:ln>
                <a:solidFill>
                  <a:srgbClr val="002060"/>
                </a:solidFill>
              </a:ln>
              <a:solidFill>
                <a:srgbClr val="CE3553"/>
              </a:solidFill>
              <a:effectLst/>
              <a:uLnTx/>
              <a:uFillTx/>
              <a:latin typeface="#9Slide07 IcielStormtrooper" panose="020B0500000000000000" pitchFamily="34" charset="0"/>
              <a:ea typeface="方正大黑简体" panose="03000509000000000000" pitchFamily="65" charset="-122"/>
              <a:cs typeface="+mn-cs"/>
            </a:endParaRPr>
          </a:p>
        </p:txBody>
      </p:sp>
      <p:sp>
        <p:nvSpPr>
          <p:cNvPr id="8" name="TextBox 7">
            <a:extLst>
              <a:ext uri="{FF2B5EF4-FFF2-40B4-BE49-F238E27FC236}">
                <a16:creationId xmlns:a16="http://schemas.microsoft.com/office/drawing/2014/main" id="{E466E266-D481-404B-A7D2-C33437AFDF32}"/>
              </a:ext>
            </a:extLst>
          </p:cNvPr>
          <p:cNvSpPr txBox="1"/>
          <p:nvPr/>
        </p:nvSpPr>
        <p:spPr>
          <a:xfrm rot="5400000">
            <a:off x="10744588" y="3613307"/>
            <a:ext cx="2530524"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300" normalizeH="0" baseline="0" noProof="0">
                <a:ln w="28575">
                  <a:noFill/>
                </a:ln>
                <a:solidFill>
                  <a:srgbClr val="002060"/>
                </a:solidFill>
                <a:effectLst/>
                <a:uLnTx/>
                <a:uFillTx/>
                <a:latin typeface="UVF Mussica Swash" panose="04000000000000000000" pitchFamily="82" charset="0"/>
                <a:ea typeface="方正姚体" panose="02010601030101010101" pitchFamily="2" charset="-122"/>
                <a:cs typeface="+mn-cs"/>
              </a:rPr>
              <a:t>Diệu Hiền</a:t>
            </a:r>
          </a:p>
        </p:txBody>
      </p:sp>
      <p:pic>
        <p:nvPicPr>
          <p:cNvPr id="3" name="Picture 2">
            <a:extLst>
              <a:ext uri="{FF2B5EF4-FFF2-40B4-BE49-F238E27FC236}">
                <a16:creationId xmlns:a16="http://schemas.microsoft.com/office/drawing/2014/main" id="{606F6976-BE95-E8AC-0948-6921CA98D0ED}"/>
              </a:ext>
            </a:extLst>
          </p:cNvPr>
          <p:cNvPicPr>
            <a:picLocks noChangeAspect="1"/>
          </p:cNvPicPr>
          <p:nvPr/>
        </p:nvPicPr>
        <p:blipFill>
          <a:blip r:embed="rId5"/>
          <a:stretch>
            <a:fillRect/>
          </a:stretch>
        </p:blipFill>
        <p:spPr>
          <a:xfrm>
            <a:off x="1140448" y="2759817"/>
            <a:ext cx="6139204" cy="3395766"/>
          </a:xfrm>
          <a:prstGeom prst="rect">
            <a:avLst/>
          </a:prstGeom>
        </p:spPr>
      </p:pic>
    </p:spTree>
    <p:extLst>
      <p:ext uri="{BB962C8B-B14F-4D97-AF65-F5344CB8AC3E}">
        <p14:creationId xmlns:p14="http://schemas.microsoft.com/office/powerpoint/2010/main" val="1294626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Summer Distant Mountains Bushes Clouds, Summer, Distant Mountain, Grove PNG  Transparent Clipart Image and PSD File for Free Download">
            <a:extLst>
              <a:ext uri="{FF2B5EF4-FFF2-40B4-BE49-F238E27FC236}">
                <a16:creationId xmlns:a16="http://schemas.microsoft.com/office/drawing/2014/main" id="{D555E2B1-D94B-49D8-BFF0-BF8E479BA833}"/>
              </a:ext>
            </a:extLst>
          </p:cNvPr>
          <p:cNvPicPr>
            <a:picLocks noChangeAspect="1" noChangeArrowheads="1"/>
          </p:cNvPicPr>
          <p:nvPr/>
        </p:nvPicPr>
        <p:blipFill>
          <a:blip r:embed="rId3">
            <a:alphaModFix amt="67000"/>
            <a:extLst>
              <a:ext uri="{BEBA8EAE-BF5A-486C-A8C5-ECC9F3942E4B}">
                <a14:imgProps xmlns:a14="http://schemas.microsoft.com/office/drawing/2010/main">
                  <a14:imgLayer r:embed="rId4">
                    <a14:imgEffect>
                      <a14:colorTemperature colorTemp="7573"/>
                    </a14:imgEffect>
                  </a14:imgLayer>
                </a14:imgProps>
              </a:ext>
              <a:ext uri="{28A0092B-C50C-407E-A947-70E740481C1C}">
                <a14:useLocalDpi xmlns:a14="http://schemas.microsoft.com/office/drawing/2010/main" val="0"/>
              </a:ext>
            </a:extLst>
          </a:blip>
          <a:srcRect/>
          <a:stretch>
            <a:fillRect/>
          </a:stretch>
        </p:blipFill>
        <p:spPr bwMode="auto">
          <a:xfrm>
            <a:off x="0" y="0"/>
            <a:ext cx="12192000" cy="689834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009FC864-1F19-4EF0-9125-31FDDC1CC8FA}"/>
              </a:ext>
            </a:extLst>
          </p:cNvPr>
          <p:cNvSpPr>
            <a:spLocks noChangeArrowheads="1"/>
          </p:cNvSpPr>
          <p:nvPr/>
        </p:nvSpPr>
        <p:spPr bwMode="auto">
          <a:xfrm>
            <a:off x="402919" y="2523491"/>
            <a:ext cx="11573110" cy="3970318"/>
          </a:xfrm>
          <a:prstGeom prst="rect">
            <a:avLst/>
          </a:prstGeom>
          <a:solidFill>
            <a:schemeClr val="bg1">
              <a:alpha val="59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defRPr/>
            </a:pPr>
            <a:r>
              <a:rPr lang="vi-VN"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Đó là</a:t>
            </a:r>
            <a:r>
              <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marL="457200" lvl="0" indent="-457200" algn="just" defTabSz="457200">
              <a:buFont typeface="Arial" panose="020B0604020202020204" pitchFamily="34" charset="0"/>
              <a:buChar char="•"/>
              <a:defRPr/>
            </a:pPr>
            <a:r>
              <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a:t>
            </a:r>
            <a:r>
              <a:rPr lang="vi-VN"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hững đám mây bồng bềnh huyền ảo;</a:t>
            </a:r>
            <a:endPar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lvl="0" indent="-457200" algn="just" defTabSz="457200">
              <a:buFont typeface="Arial" panose="020B0604020202020204" pitchFamily="34" charset="0"/>
              <a:buChar char="•"/>
              <a:defRPr/>
            </a:pPr>
            <a:r>
              <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vi-VN"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hác nước trắng xóa tựa mây trời;</a:t>
            </a:r>
            <a:endPar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lvl="0" indent="-457200" algn="just" defTabSz="457200">
              <a:buFont typeface="Arial" panose="020B0604020202020204" pitchFamily="34" charset="0"/>
              <a:buChar char="•"/>
              <a:defRPr/>
            </a:pPr>
            <a:r>
              <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a:t>
            </a:r>
            <a:r>
              <a:rPr lang="vi-VN"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ừng cây âm u;</a:t>
            </a:r>
            <a:endPar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lvl="0" indent="-457200" algn="just" defTabSz="457200">
              <a:buFont typeface="Arial" panose="020B0604020202020204" pitchFamily="34" charset="0"/>
              <a:buChar char="•"/>
              <a:defRPr/>
            </a:pPr>
            <a:r>
              <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t>
            </a:r>
            <a:r>
              <a:rPr lang="vi-VN"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oa chuối rực như ngọn lử;</a:t>
            </a:r>
            <a:endPar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lvl="0" indent="-457200" algn="just" defTabSz="457200">
              <a:buFont typeface="Arial" panose="020B0604020202020204" pitchFamily="34" charset="0"/>
              <a:buChar char="•"/>
              <a:defRPr/>
            </a:pPr>
            <a:r>
              <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
            </a:r>
            <a:r>
              <a:rPr lang="vi-VN"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ấy con ngựa lông đen huyền, t</a:t>
            </a:r>
            <a:r>
              <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a:t>
            </a:r>
            <a:r>
              <a:rPr lang="vi-VN"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ắng tuyết, đỏ son, chân dịu dàng,...</a:t>
            </a:r>
            <a:endParaRPr kumimoji="0" lang="en-US" altLang="zh-CN" sz="3600" b="1" i="0" u="none" strike="noStrike" kern="1200" cap="none" spc="0" normalizeH="0" baseline="0" noProof="0" dirty="0">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00925A7-C61C-44AF-B0C8-A4E1271631FA}"/>
              </a:ext>
            </a:extLst>
          </p:cNvPr>
          <p:cNvGrpSpPr/>
          <p:nvPr/>
        </p:nvGrpSpPr>
        <p:grpSpPr>
          <a:xfrm>
            <a:off x="-1" y="0"/>
            <a:ext cx="11586131" cy="2443655"/>
            <a:chOff x="-1" y="0"/>
            <a:chExt cx="11586131" cy="2443655"/>
          </a:xfrm>
        </p:grpSpPr>
        <p:sp>
          <p:nvSpPr>
            <p:cNvPr id="16" name="TextBox 15">
              <a:extLst>
                <a:ext uri="{FF2B5EF4-FFF2-40B4-BE49-F238E27FC236}">
                  <a16:creationId xmlns:a16="http://schemas.microsoft.com/office/drawing/2014/main" id="{776DCE87-CAA7-4AB4-A673-BCBB55410BB7}"/>
                </a:ext>
              </a:extLst>
            </p:cNvPr>
            <p:cNvSpPr txBox="1">
              <a:spLocks noChangeArrowheads="1"/>
            </p:cNvSpPr>
            <p:nvPr/>
          </p:nvSpPr>
          <p:spPr bwMode="auto">
            <a:xfrm>
              <a:off x="1906103" y="996188"/>
              <a:ext cx="9680027" cy="707886"/>
            </a:xfrm>
            <a:prstGeom prst="rect">
              <a:avLst/>
            </a:prstGeom>
            <a:solidFill>
              <a:srgbClr val="FF0066">
                <a:alpha val="58824"/>
              </a:srgbClr>
            </a:solidFill>
            <a:ln w="38100">
              <a:solidFill>
                <a:srgbClr val="002060"/>
              </a:solidFill>
              <a:prstDash val="dashDot"/>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C</a:t>
              </a:r>
              <a:r>
                <a:rPr kumimoji="0" lang="vi-VN" altLang="vi-V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ảnh vật trên đường đi Sa Pa có gì đẹp?</a:t>
              </a: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8" name="菱形 14">
              <a:extLst>
                <a:ext uri="{FF2B5EF4-FFF2-40B4-BE49-F238E27FC236}">
                  <a16:creationId xmlns:a16="http://schemas.microsoft.com/office/drawing/2014/main" id="{013B4844-4537-4926-B7C4-FD8D4E18224D}"/>
                </a:ext>
              </a:extLst>
            </p:cNvPr>
            <p:cNvSpPr/>
            <p:nvPr/>
          </p:nvSpPr>
          <p:spPr>
            <a:xfrm>
              <a:off x="-1" y="0"/>
              <a:ext cx="2506717" cy="2443655"/>
            </a:xfrm>
            <a:prstGeom prst="diamond">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19" name="文本框 1">
              <a:extLst>
                <a:ext uri="{FF2B5EF4-FFF2-40B4-BE49-F238E27FC236}">
                  <a16:creationId xmlns:a16="http://schemas.microsoft.com/office/drawing/2014/main" id="{E409A403-26FD-41A3-AD9A-E503C68A42CA}"/>
                </a:ext>
              </a:extLst>
            </p:cNvPr>
            <p:cNvSpPr txBox="1"/>
            <p:nvPr/>
          </p:nvSpPr>
          <p:spPr>
            <a:xfrm>
              <a:off x="1097083" y="100478"/>
              <a:ext cx="409347" cy="1862048"/>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solidFill>
                      <a:srgbClr val="002060"/>
                    </a:solidFill>
                  </a:ln>
                  <a:solidFill>
                    <a:srgbClr val="CE3553"/>
                  </a:solidFill>
                  <a:effectLst/>
                  <a:uLnTx/>
                  <a:uFillTx/>
                  <a:latin typeface="Cambria" panose="02040503050406030204" pitchFamily="18" charset="0"/>
                  <a:ea typeface="Cambria" panose="02040503050406030204" pitchFamily="18" charset="0"/>
                </a:rPr>
                <a:t>1</a:t>
              </a:r>
              <a:endParaRPr kumimoji="0" lang="en-US" altLang="zh-CN" sz="6600" b="0" i="0" u="none" strike="noStrike" kern="1200" cap="none" spc="0" normalizeH="0" baseline="0" noProof="0" dirty="0">
                <a:ln>
                  <a:solidFill>
                    <a:srgbClr val="002060"/>
                  </a:solidFill>
                </a:ln>
                <a:solidFill>
                  <a:srgbClr val="CE3553"/>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91418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fltVal val="0.5"/>
                                          </p:val>
                                        </p:tav>
                                        <p:tav tm="100000">
                                          <p:val>
                                            <p:strVal val="#ppt_x"/>
                                          </p:val>
                                        </p:tav>
                                      </p:tavLst>
                                    </p:anim>
                                    <p:anim calcmode="lin" valueType="num">
                                      <p:cBhvr>
                                        <p:cTn id="18"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Summer Distant Mountains Bushes Clouds, Summer, Distant Mountain, Grove PNG  Transparent Clipart Image and PSD File for Free Download">
            <a:extLst>
              <a:ext uri="{FF2B5EF4-FFF2-40B4-BE49-F238E27FC236}">
                <a16:creationId xmlns:a16="http://schemas.microsoft.com/office/drawing/2014/main" id="{B23336F3-9538-4325-A407-B18B2378138A}"/>
              </a:ext>
            </a:extLst>
          </p:cNvPr>
          <p:cNvPicPr>
            <a:picLocks noChangeAspect="1" noChangeArrowheads="1"/>
          </p:cNvPicPr>
          <p:nvPr/>
        </p:nvPicPr>
        <p:blipFill>
          <a:blip r:embed="rId3">
            <a:alphaModFix amt="67000"/>
            <a:extLst>
              <a:ext uri="{BEBA8EAE-BF5A-486C-A8C5-ECC9F3942E4B}">
                <a14:imgProps xmlns:a14="http://schemas.microsoft.com/office/drawing/2010/main">
                  <a14:imgLayer r:embed="rId4">
                    <a14:imgEffect>
                      <a14:colorTemperature colorTemp="7573"/>
                    </a14:imgEffect>
                  </a14:imgLayer>
                </a14:imgProps>
              </a:ext>
              <a:ext uri="{28A0092B-C50C-407E-A947-70E740481C1C}">
                <a14:useLocalDpi xmlns:a14="http://schemas.microsoft.com/office/drawing/2010/main" val="0"/>
              </a:ext>
            </a:extLst>
          </a:blip>
          <a:srcRect/>
          <a:stretch>
            <a:fillRect/>
          </a:stretch>
        </p:blipFill>
        <p:spPr bwMode="auto">
          <a:xfrm>
            <a:off x="-1524" y="-46205"/>
            <a:ext cx="12192000" cy="689834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009FC864-1F19-4EF0-9125-31FDDC1CC8FA}"/>
              </a:ext>
            </a:extLst>
          </p:cNvPr>
          <p:cNvSpPr>
            <a:spLocks noChangeArrowheads="1"/>
          </p:cNvSpPr>
          <p:nvPr/>
        </p:nvSpPr>
        <p:spPr bwMode="auto">
          <a:xfrm>
            <a:off x="408426" y="3011015"/>
            <a:ext cx="11573110" cy="3416320"/>
          </a:xfrm>
          <a:prstGeom prst="rect">
            <a:avLst/>
          </a:prstGeom>
          <a:solidFill>
            <a:schemeClr val="bg1">
              <a:alpha val="59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defRPr/>
            </a:pPr>
            <a:r>
              <a:rPr lang="vi-VN" altLang="vi-VN" sz="3600" b="1" dirty="0">
                <a:solidFill>
                  <a:srgbClr val="002060"/>
                </a:solidFill>
                <a:latin typeface="Cambria" panose="02040503050406030204" pitchFamily="18" charset="0"/>
                <a:ea typeface="Cambria" panose="02040503050406030204" pitchFamily="18" charset="0"/>
              </a:rPr>
              <a:t>Cảnh buổi chiều ở thị trấn nhỏ:</a:t>
            </a:r>
            <a:endParaRPr lang="en-US" altLang="vi-VN" sz="3600" b="1" dirty="0">
              <a:solidFill>
                <a:srgbClr val="002060"/>
              </a:solidFill>
              <a:latin typeface="Cambria" panose="02040503050406030204" pitchFamily="18" charset="0"/>
              <a:ea typeface="Cambria" panose="02040503050406030204" pitchFamily="18" charset="0"/>
            </a:endParaRPr>
          </a:p>
          <a:p>
            <a:pPr marL="571500" lvl="0" indent="-571500" algn="just" defTabSz="457200">
              <a:buFont typeface="Arial" panose="020B0604020202020204" pitchFamily="34" charset="0"/>
              <a:buChar char="•"/>
              <a:defRPr/>
            </a:pPr>
            <a:r>
              <a:rPr lang="en-US" altLang="vi-VN" sz="3600" b="1" dirty="0">
                <a:solidFill>
                  <a:srgbClr val="002060"/>
                </a:solidFill>
                <a:latin typeface="Cambria" panose="02040503050406030204" pitchFamily="18" charset="0"/>
                <a:ea typeface="Cambria" panose="02040503050406030204" pitchFamily="18" charset="0"/>
              </a:rPr>
              <a:t>N</a:t>
            </a:r>
            <a:r>
              <a:rPr lang="vi-VN" altLang="vi-VN" sz="3600" b="1" dirty="0">
                <a:solidFill>
                  <a:srgbClr val="002060"/>
                </a:solidFill>
                <a:latin typeface="Cambria" panose="02040503050406030204" pitchFamily="18" charset="0"/>
                <a:ea typeface="Cambria" panose="02040503050406030204" pitchFamily="18" charset="0"/>
              </a:rPr>
              <a:t>ắng </a:t>
            </a:r>
            <a:r>
              <a:rPr lang="vi-VN" altLang="vi-VN" sz="3600" b="1" dirty="0">
                <a:solidFill>
                  <a:srgbClr val="FF0000"/>
                </a:solidFill>
                <a:latin typeface="Cambria" panose="02040503050406030204" pitchFamily="18" charset="0"/>
                <a:ea typeface="Cambria" panose="02040503050406030204" pitchFamily="18" charset="0"/>
              </a:rPr>
              <a:t>vàng hoe</a:t>
            </a:r>
            <a:r>
              <a:rPr lang="vi-VN" altLang="vi-VN" sz="3600" b="1" dirty="0">
                <a:solidFill>
                  <a:srgbClr val="002060"/>
                </a:solidFill>
                <a:latin typeface="Cambria" panose="02040503050406030204" pitchFamily="18" charset="0"/>
                <a:ea typeface="Cambria" panose="02040503050406030204" pitchFamily="18" charset="0"/>
              </a:rPr>
              <a:t>;</a:t>
            </a:r>
            <a:endParaRPr lang="en-US" altLang="vi-VN" sz="3600" b="1" dirty="0">
              <a:solidFill>
                <a:srgbClr val="002060"/>
              </a:solidFill>
              <a:latin typeface="Cambria" panose="02040503050406030204" pitchFamily="18" charset="0"/>
              <a:ea typeface="Cambria" panose="02040503050406030204" pitchFamily="18" charset="0"/>
            </a:endParaRPr>
          </a:p>
          <a:p>
            <a:pPr marL="571500" lvl="0" indent="-571500" algn="just" defTabSz="457200">
              <a:buFont typeface="Arial" panose="020B0604020202020204" pitchFamily="34" charset="0"/>
              <a:buChar char="•"/>
              <a:defRPr/>
            </a:pPr>
            <a:r>
              <a:rPr lang="en-US" altLang="vi-VN" sz="3600" b="1" dirty="0">
                <a:solidFill>
                  <a:srgbClr val="002060"/>
                </a:solidFill>
                <a:latin typeface="Cambria" panose="02040503050406030204" pitchFamily="18" charset="0"/>
                <a:ea typeface="Cambria" panose="02040503050406030204" pitchFamily="18" charset="0"/>
              </a:rPr>
              <a:t>C</a:t>
            </a:r>
            <a:r>
              <a:rPr lang="vi-VN" altLang="vi-VN" sz="3600" b="1" dirty="0">
                <a:solidFill>
                  <a:srgbClr val="002060"/>
                </a:solidFill>
                <a:latin typeface="Cambria" panose="02040503050406030204" pitchFamily="18" charset="0"/>
                <a:ea typeface="Cambria" panose="02040503050406030204" pitchFamily="18" charset="0"/>
              </a:rPr>
              <a:t>ác bạn thi</a:t>
            </a:r>
            <a:r>
              <a:rPr lang="en-US" altLang="vi-VN" sz="3600" b="1" dirty="0">
                <a:solidFill>
                  <a:srgbClr val="002060"/>
                </a:solidFill>
                <a:latin typeface="Cambria" panose="02040503050406030204" pitchFamily="18" charset="0"/>
                <a:ea typeface="Cambria" panose="02040503050406030204" pitchFamily="18" charset="0"/>
              </a:rPr>
              <a:t>ế</a:t>
            </a:r>
            <a:r>
              <a:rPr lang="vi-VN" altLang="vi-VN" sz="3600" b="1" dirty="0">
                <a:solidFill>
                  <a:srgbClr val="002060"/>
                </a:solidFill>
                <a:latin typeface="Cambria" panose="02040503050406030204" pitchFamily="18" charset="0"/>
                <a:ea typeface="Cambria" panose="02040503050406030204" pitchFamily="18" charset="0"/>
              </a:rPr>
              <a:t>u nhi dân tộc thiểu số </a:t>
            </a:r>
            <a:r>
              <a:rPr lang="vi-VN" altLang="vi-VN" sz="3600" b="1" dirty="0">
                <a:solidFill>
                  <a:srgbClr val="FF0000"/>
                </a:solidFill>
                <a:latin typeface="Cambria" panose="02040503050406030204" pitchFamily="18" charset="0"/>
                <a:ea typeface="Cambria" panose="02040503050406030204" pitchFamily="18" charset="0"/>
              </a:rPr>
              <a:t>quần áo sặc sỡ </a:t>
            </a:r>
            <a:r>
              <a:rPr lang="vi-VN" altLang="vi-VN" sz="3600" b="1" dirty="0">
                <a:solidFill>
                  <a:srgbClr val="002060"/>
                </a:solidFill>
                <a:latin typeface="Cambria" panose="02040503050406030204" pitchFamily="18" charset="0"/>
                <a:ea typeface="Cambria" panose="02040503050406030204" pitchFamily="18" charset="0"/>
              </a:rPr>
              <a:t>đang nô đùa trước cửa hàng;</a:t>
            </a:r>
            <a:endParaRPr lang="en-US" altLang="vi-VN" sz="3600" b="1" dirty="0">
              <a:solidFill>
                <a:srgbClr val="002060"/>
              </a:solidFill>
              <a:latin typeface="Cambria" panose="02040503050406030204" pitchFamily="18" charset="0"/>
              <a:ea typeface="Cambria" panose="02040503050406030204" pitchFamily="18" charset="0"/>
            </a:endParaRPr>
          </a:p>
          <a:p>
            <a:pPr marL="571500" lvl="0" indent="-571500" algn="just" defTabSz="457200">
              <a:buFont typeface="Arial" panose="020B0604020202020204" pitchFamily="34" charset="0"/>
              <a:buChar char="•"/>
              <a:defRPr/>
            </a:pPr>
            <a:r>
              <a:rPr lang="en-US" altLang="vi-VN" sz="3600" b="1" dirty="0">
                <a:solidFill>
                  <a:srgbClr val="002060"/>
                </a:solidFill>
                <a:latin typeface="Cambria" panose="02040503050406030204" pitchFamily="18" charset="0"/>
                <a:ea typeface="Cambria" panose="02040503050406030204" pitchFamily="18" charset="0"/>
              </a:rPr>
              <a:t>H</a:t>
            </a:r>
            <a:r>
              <a:rPr lang="vi-VN" altLang="vi-VN" sz="3600" b="1" dirty="0">
                <a:solidFill>
                  <a:srgbClr val="002060"/>
                </a:solidFill>
                <a:latin typeface="Cambria" panose="02040503050406030204" pitchFamily="18" charset="0"/>
                <a:ea typeface="Cambria" panose="02040503050406030204" pitchFamily="18" charset="0"/>
              </a:rPr>
              <a:t>oàng hôn, áp phiên chợ, người và ngựa dập dìu trong </a:t>
            </a:r>
            <a:r>
              <a:rPr lang="vi-VN" altLang="vi-VN" sz="3600" b="1" dirty="0">
                <a:solidFill>
                  <a:srgbClr val="FF0000"/>
                </a:solidFill>
                <a:latin typeface="Cambria" panose="02040503050406030204" pitchFamily="18" charset="0"/>
                <a:ea typeface="Cambria" panose="02040503050406030204" pitchFamily="18" charset="0"/>
              </a:rPr>
              <a:t>sương núi tím nhạt</a:t>
            </a:r>
            <a:r>
              <a:rPr lang="vi-VN" altLang="vi-VN" sz="3600" b="1" dirty="0">
                <a:solidFill>
                  <a:srgbClr val="002060"/>
                </a:solidFill>
                <a:latin typeface="Cambria" panose="02040503050406030204" pitchFamily="18" charset="0"/>
                <a:ea typeface="Cambria" panose="02040503050406030204" pitchFamily="18" charset="0"/>
              </a:rPr>
              <a:t>.</a:t>
            </a:r>
            <a:endPar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00925A7-C61C-44AF-B0C8-A4E1271631FA}"/>
              </a:ext>
            </a:extLst>
          </p:cNvPr>
          <p:cNvGrpSpPr/>
          <p:nvPr/>
        </p:nvGrpSpPr>
        <p:grpSpPr>
          <a:xfrm>
            <a:off x="0" y="0"/>
            <a:ext cx="11586130" cy="2319627"/>
            <a:chOff x="0" y="0"/>
            <a:chExt cx="11586130" cy="2319627"/>
          </a:xfrm>
        </p:grpSpPr>
        <p:sp>
          <p:nvSpPr>
            <p:cNvPr id="18" name="菱形 14">
              <a:extLst>
                <a:ext uri="{FF2B5EF4-FFF2-40B4-BE49-F238E27FC236}">
                  <a16:creationId xmlns:a16="http://schemas.microsoft.com/office/drawing/2014/main" id="{013B4844-4537-4926-B7C4-FD8D4E18224D}"/>
                </a:ext>
              </a:extLst>
            </p:cNvPr>
            <p:cNvSpPr/>
            <p:nvPr/>
          </p:nvSpPr>
          <p:spPr>
            <a:xfrm>
              <a:off x="0" y="0"/>
              <a:ext cx="2364828" cy="2319627"/>
            </a:xfrm>
            <a:prstGeom prst="diamond">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VF Mussica Swash" panose="04000000000000000000" pitchFamily="82" charset="0"/>
                <a:ea typeface="等线" panose="02010600030101010101" pitchFamily="2" charset="-122"/>
                <a:cs typeface="+mn-cs"/>
              </a:endParaRPr>
            </a:p>
          </p:txBody>
        </p:sp>
        <p:sp>
          <p:nvSpPr>
            <p:cNvPr id="19" name="文本框 1">
              <a:extLst>
                <a:ext uri="{FF2B5EF4-FFF2-40B4-BE49-F238E27FC236}">
                  <a16:creationId xmlns:a16="http://schemas.microsoft.com/office/drawing/2014/main" id="{E409A403-26FD-41A3-AD9A-E503C68A42CA}"/>
                </a:ext>
              </a:extLst>
            </p:cNvPr>
            <p:cNvSpPr txBox="1"/>
            <p:nvPr/>
          </p:nvSpPr>
          <p:spPr>
            <a:xfrm>
              <a:off x="1087821" y="204952"/>
              <a:ext cx="70666" cy="1862048"/>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solidFill>
                      <a:srgbClr val="002060"/>
                    </a:solidFill>
                  </a:ln>
                  <a:solidFill>
                    <a:srgbClr val="CE3553"/>
                  </a:solidFill>
                  <a:effectLst/>
                  <a:uLnTx/>
                  <a:uFillTx/>
                  <a:latin typeface="Cambria" panose="02040503050406030204" pitchFamily="18" charset="0"/>
                  <a:ea typeface="Cambria" panose="02040503050406030204" pitchFamily="18" charset="0"/>
                </a:rPr>
                <a:t>2</a:t>
              </a:r>
              <a:endParaRPr kumimoji="0" lang="en-US" altLang="zh-CN" sz="6600" b="0" i="0" u="none" strike="noStrike" kern="1200" cap="none" spc="0" normalizeH="0" baseline="0" noProof="0" dirty="0">
                <a:ln>
                  <a:solidFill>
                    <a:srgbClr val="002060"/>
                  </a:solidFill>
                </a:ln>
                <a:solidFill>
                  <a:srgbClr val="CE3553"/>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776DCE87-CAA7-4AB4-A673-BCBB55410BB7}"/>
                </a:ext>
              </a:extLst>
            </p:cNvPr>
            <p:cNvSpPr txBox="1">
              <a:spLocks noChangeArrowheads="1"/>
            </p:cNvSpPr>
            <p:nvPr/>
          </p:nvSpPr>
          <p:spPr bwMode="auto">
            <a:xfrm>
              <a:off x="1906103" y="996188"/>
              <a:ext cx="9680027" cy="1323439"/>
            </a:xfrm>
            <a:prstGeom prst="rect">
              <a:avLst/>
            </a:prstGeom>
            <a:solidFill>
              <a:srgbClr val="0070C0">
                <a:alpha val="75000"/>
              </a:srgbClr>
            </a:solidFill>
            <a:ln w="38100">
              <a:solidFill>
                <a:srgbClr val="002060"/>
              </a:solidFill>
              <a:prstDash val="dashDot"/>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4000" b="0" i="0" dirty="0">
                  <a:solidFill>
                    <a:schemeClr val="bg1"/>
                  </a:solidFill>
                  <a:effectLst/>
                  <a:latin typeface="Cambria" panose="02040503050406030204" pitchFamily="18" charset="0"/>
                  <a:ea typeface="Cambria" panose="02040503050406030204" pitchFamily="18" charset="0"/>
                </a:rPr>
                <a:t>Cảnh buổi chiều ở thị trấn nhỏ trên đường đi Sa Pa được miêu tả như thế nào?</a:t>
              </a:r>
              <a:endParaRPr kumimoji="0" 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586125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Giải Tiếng Việt 1 trang 154, 155 Bài 4: Ruộng bậc thang ở Sa Pa - Kết nối  tri thức với cuộc sống - VnDoc.com">
            <a:extLst>
              <a:ext uri="{FF2B5EF4-FFF2-40B4-BE49-F238E27FC236}">
                <a16:creationId xmlns:a16="http://schemas.microsoft.com/office/drawing/2014/main" id="{F8E43A49-A141-4186-BE00-1C17393937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468"/>
            <a:ext cx="12192000" cy="68575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26757" t="50934" b="8278"/>
          <a:stretch/>
        </p:blipFill>
        <p:spPr>
          <a:xfrm>
            <a:off x="952376" y="2064561"/>
            <a:ext cx="12192000" cy="9586877"/>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6714" y="1835419"/>
            <a:ext cx="3468255" cy="1567616"/>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t="18411" r="51852" b="38636"/>
          <a:stretch/>
        </p:blipFill>
        <p:spPr>
          <a:xfrm>
            <a:off x="1642401" y="966057"/>
            <a:ext cx="1337842" cy="761611"/>
          </a:xfrm>
          <a:prstGeom prst="rect">
            <a:avLst/>
          </a:prstGeom>
        </p:spPr>
      </p:pic>
      <p:pic>
        <p:nvPicPr>
          <p:cNvPr id="18" name="图片 13">
            <a:extLst>
              <a:ext uri="{FF2B5EF4-FFF2-40B4-BE49-F238E27FC236}">
                <a16:creationId xmlns:a16="http://schemas.microsoft.com/office/drawing/2014/main" id="{2327259E-4E9F-4E14-9DB3-F0D3338993C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4239"/>
          <a:stretch/>
        </p:blipFill>
        <p:spPr>
          <a:xfrm flipH="1">
            <a:off x="4366694" y="2546133"/>
            <a:ext cx="1408291" cy="917132"/>
          </a:xfrm>
          <a:prstGeom prst="rect">
            <a:avLst/>
          </a:prstGeom>
        </p:spPr>
      </p:pic>
      <p:pic>
        <p:nvPicPr>
          <p:cNvPr id="27" name="图片 11">
            <a:extLst>
              <a:ext uri="{FF2B5EF4-FFF2-40B4-BE49-F238E27FC236}">
                <a16:creationId xmlns:a16="http://schemas.microsoft.com/office/drawing/2014/main" id="{05293228-43A1-4CF9-B2C6-5E2DBCD827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9837" y="2139393"/>
            <a:ext cx="3468255" cy="1567616"/>
          </a:xfrm>
          <a:prstGeom prst="rect">
            <a:avLst/>
          </a:prstGeom>
        </p:spPr>
      </p:pic>
      <p:sp>
        <p:nvSpPr>
          <p:cNvPr id="23" name="Rectangle 22">
            <a:extLst>
              <a:ext uri="{FF2B5EF4-FFF2-40B4-BE49-F238E27FC236}">
                <a16:creationId xmlns:a16="http://schemas.microsoft.com/office/drawing/2014/main" id="{6B70D40C-F347-43A6-A396-E7B2E79D505E}"/>
              </a:ext>
            </a:extLst>
          </p:cNvPr>
          <p:cNvSpPr/>
          <p:nvPr/>
        </p:nvSpPr>
        <p:spPr>
          <a:xfrm>
            <a:off x="199992" y="409725"/>
            <a:ext cx="11627708" cy="617553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8" name="Group 27">
            <a:extLst>
              <a:ext uri="{FF2B5EF4-FFF2-40B4-BE49-F238E27FC236}">
                <a16:creationId xmlns:a16="http://schemas.microsoft.com/office/drawing/2014/main" id="{39542701-5049-43F6-9A20-173BAFBA0A35}"/>
              </a:ext>
            </a:extLst>
          </p:cNvPr>
          <p:cNvGrpSpPr/>
          <p:nvPr/>
        </p:nvGrpSpPr>
        <p:grpSpPr>
          <a:xfrm>
            <a:off x="272786" y="-29217"/>
            <a:ext cx="11371989" cy="6040407"/>
            <a:chOff x="0" y="0"/>
            <a:chExt cx="11371989" cy="6040407"/>
          </a:xfrm>
        </p:grpSpPr>
        <p:sp>
          <p:nvSpPr>
            <p:cNvPr id="30" name="菱形 14">
              <a:extLst>
                <a:ext uri="{FF2B5EF4-FFF2-40B4-BE49-F238E27FC236}">
                  <a16:creationId xmlns:a16="http://schemas.microsoft.com/office/drawing/2014/main" id="{90207454-E813-4428-BC18-782CF0101BD3}"/>
                </a:ext>
              </a:extLst>
            </p:cNvPr>
            <p:cNvSpPr/>
            <p:nvPr/>
          </p:nvSpPr>
          <p:spPr>
            <a:xfrm>
              <a:off x="0" y="0"/>
              <a:ext cx="2448620" cy="2448502"/>
            </a:xfrm>
            <a:prstGeom prst="diamond">
              <a:avLst/>
            </a:prstGeom>
            <a:solidFill>
              <a:schemeClr val="accent5">
                <a:lumMod val="60000"/>
                <a:lumOff val="4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31" name="文本框 1">
              <a:extLst>
                <a:ext uri="{FF2B5EF4-FFF2-40B4-BE49-F238E27FC236}">
                  <a16:creationId xmlns:a16="http://schemas.microsoft.com/office/drawing/2014/main" id="{B821723B-7C69-4BE0-8443-259AD01CCC40}"/>
                </a:ext>
              </a:extLst>
            </p:cNvPr>
            <p:cNvSpPr txBox="1"/>
            <p:nvPr/>
          </p:nvSpPr>
          <p:spPr>
            <a:xfrm>
              <a:off x="1094266" y="180374"/>
              <a:ext cx="409347" cy="1862048"/>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solidFill>
                      <a:srgbClr val="002060"/>
                    </a:solidFill>
                  </a:ln>
                  <a:solidFill>
                    <a:srgbClr val="CE3553"/>
                  </a:solidFill>
                  <a:effectLst/>
                  <a:uLnTx/>
                  <a:uFillTx/>
                  <a:latin typeface="Cambria" panose="02040503050406030204" pitchFamily="18" charset="0"/>
                  <a:ea typeface="Cambria" panose="02040503050406030204" pitchFamily="18" charset="0"/>
                </a:rPr>
                <a:t>3</a:t>
              </a:r>
              <a:endParaRPr kumimoji="0" lang="en-US" altLang="zh-CN" sz="6600" b="0" i="0" u="none" strike="noStrike" kern="1200" cap="none" spc="0" normalizeH="0" baseline="0" noProof="0" dirty="0">
                <a:ln>
                  <a:solidFill>
                    <a:srgbClr val="002060"/>
                  </a:solidFill>
                </a:ln>
                <a:solidFill>
                  <a:srgbClr val="CE3553"/>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9D15948C-E9F8-4AA3-91C3-70CB99437274}"/>
                </a:ext>
              </a:extLst>
            </p:cNvPr>
            <p:cNvSpPr txBox="1">
              <a:spLocks noChangeArrowheads="1"/>
            </p:cNvSpPr>
            <p:nvPr/>
          </p:nvSpPr>
          <p:spPr bwMode="auto">
            <a:xfrm>
              <a:off x="2101233" y="825069"/>
              <a:ext cx="9270756" cy="5215338"/>
            </a:xfrm>
            <a:prstGeom prst="rect">
              <a:avLst/>
            </a:prstGeom>
            <a:solidFill>
              <a:schemeClr val="accent6">
                <a:lumMod val="20000"/>
                <a:lumOff val="80000"/>
                <a:alpha val="58824"/>
              </a:schemeClr>
            </a:solidFill>
            <a:ln w="38100">
              <a:solidFill>
                <a:srgbClr val="002060"/>
              </a:solidFill>
              <a:prstDash val="dashDot"/>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algn="just">
                <a:lnSpc>
                  <a:spcPct val="120000"/>
                </a:lnSpc>
                <a:spcBef>
                  <a:spcPts val="0"/>
                </a:spcBef>
                <a:spcAft>
                  <a:spcPts val="0"/>
                </a:spcAft>
              </a:pP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Cụm</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thoắt</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lặp</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lại</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nhiều</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miêu</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tả</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cảnh</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thiên</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nhiên</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ở Sa Pa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nhấn</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mạnh</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điều</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gì</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trả</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lời</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Bốn</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mùa</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xuân</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hạ</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thu</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đông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nối</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tiếp</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nhau</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trôi</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rất</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nhanh</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Cảnh</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thiên</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nhiên</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thời</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tiết</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ở Sa Pa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thay</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đổi</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từng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ngày</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ngày</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ở Sa Pa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như</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trải</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qua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nhiều</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mùa</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tạo</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giác</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bất</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ngờ</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thú</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vị</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ngày</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ở Sa Pa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rất</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đủ</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bốn</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mùa</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sp>
        <p:nvSpPr>
          <p:cNvPr id="17" name="TextBox 16">
            <a:extLst>
              <a:ext uri="{FF2B5EF4-FFF2-40B4-BE49-F238E27FC236}">
                <a16:creationId xmlns:a16="http://schemas.microsoft.com/office/drawing/2014/main" id="{27AD28AF-9A67-4540-B1D3-01C4DFAB198F}"/>
              </a:ext>
            </a:extLst>
          </p:cNvPr>
          <p:cNvSpPr txBox="1"/>
          <p:nvPr/>
        </p:nvSpPr>
        <p:spPr>
          <a:xfrm rot="5400000">
            <a:off x="10787538" y="6123578"/>
            <a:ext cx="2530524"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300" normalizeH="0" baseline="0" noProof="0">
                <a:ln w="28575">
                  <a:noFill/>
                </a:ln>
                <a:solidFill>
                  <a:srgbClr val="002060"/>
                </a:solidFill>
                <a:effectLst/>
                <a:uLnTx/>
                <a:uFillTx/>
                <a:latin typeface="Cambria" panose="02040503050406030204" pitchFamily="18" charset="0"/>
                <a:ea typeface="Cambria" panose="02040503050406030204" pitchFamily="18" charset="0"/>
              </a:rPr>
              <a:t>Diệu Hiền</a:t>
            </a:r>
          </a:p>
        </p:txBody>
      </p:sp>
      <p:sp>
        <p:nvSpPr>
          <p:cNvPr id="2" name="Oval 1">
            <a:extLst>
              <a:ext uri="{FF2B5EF4-FFF2-40B4-BE49-F238E27FC236}">
                <a16:creationId xmlns:a16="http://schemas.microsoft.com/office/drawing/2014/main" id="{89C67293-56BB-FAB5-DE37-8E332F9E5530}"/>
              </a:ext>
            </a:extLst>
          </p:cNvPr>
          <p:cNvSpPr/>
          <p:nvPr/>
        </p:nvSpPr>
        <p:spPr>
          <a:xfrm>
            <a:off x="2324100" y="4495800"/>
            <a:ext cx="514350" cy="4667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586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ummer Distant Mountains Bushes Clouds, Summer, Distant Mountain, Grove PNG  Transparent Clipart Image and PSD File for Free Download">
            <a:extLst>
              <a:ext uri="{FF2B5EF4-FFF2-40B4-BE49-F238E27FC236}">
                <a16:creationId xmlns:a16="http://schemas.microsoft.com/office/drawing/2014/main" id="{C14CBB49-8FA7-4C27-A088-C9E8DE880909}"/>
              </a:ext>
            </a:extLst>
          </p:cNvPr>
          <p:cNvPicPr>
            <a:picLocks noChangeAspect="1" noChangeArrowheads="1"/>
          </p:cNvPicPr>
          <p:nvPr/>
        </p:nvPicPr>
        <p:blipFill>
          <a:blip r:embed="rId2">
            <a:alphaModFix amt="67000"/>
            <a:extLst>
              <a:ext uri="{BEBA8EAE-BF5A-486C-A8C5-ECC9F3942E4B}">
                <a14:imgProps xmlns:a14="http://schemas.microsoft.com/office/drawing/2010/main">
                  <a14:imgLayer r:embed="rId3">
                    <a14:imgEffect>
                      <a14:colorTemperature colorTemp="7573"/>
                    </a14:imgEffect>
                  </a14:imgLayer>
                </a14:imgProps>
              </a:ext>
              <a:ext uri="{28A0092B-C50C-407E-A947-70E740481C1C}">
                <a14:useLocalDpi xmlns:a14="http://schemas.microsoft.com/office/drawing/2010/main" val="0"/>
              </a:ext>
            </a:extLst>
          </a:blip>
          <a:srcRect/>
          <a:stretch>
            <a:fillRect/>
          </a:stretch>
        </p:blipFill>
        <p:spPr bwMode="auto">
          <a:xfrm>
            <a:off x="-1524" y="-46205"/>
            <a:ext cx="12192000" cy="6898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3" name="Group 3">
            <a:extLst>
              <a:ext uri="{FF2B5EF4-FFF2-40B4-BE49-F238E27FC236}">
                <a16:creationId xmlns:a16="http://schemas.microsoft.com/office/drawing/2014/main" id="{140303E5-2B29-4C96-8322-402600148A83}"/>
              </a:ext>
            </a:extLst>
          </p:cNvPr>
          <p:cNvGrpSpPr>
            <a:grpSpLocks/>
          </p:cNvGrpSpPr>
          <p:nvPr/>
        </p:nvGrpSpPr>
        <p:grpSpPr bwMode="auto">
          <a:xfrm>
            <a:off x="-1417" y="78170"/>
            <a:ext cx="5649967" cy="3127660"/>
            <a:chOff x="-35" y="-112"/>
            <a:chExt cx="2867" cy="2092"/>
          </a:xfrm>
        </p:grpSpPr>
        <p:pic>
          <p:nvPicPr>
            <p:cNvPr id="24" name="Picture 4" descr="090130174147-954-357">
              <a:extLst>
                <a:ext uri="{FF2B5EF4-FFF2-40B4-BE49-F238E27FC236}">
                  <a16:creationId xmlns:a16="http://schemas.microsoft.com/office/drawing/2014/main" id="{A9468C19-12EC-41F2-894F-FB2A6F41C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0"/>
              <a:ext cx="2640" cy="1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Text Box 5">
              <a:extLst>
                <a:ext uri="{FF2B5EF4-FFF2-40B4-BE49-F238E27FC236}">
                  <a16:creationId xmlns:a16="http://schemas.microsoft.com/office/drawing/2014/main" id="{96D7A9E1-D6C6-43C1-894E-6A09075292AE}"/>
                </a:ext>
              </a:extLst>
            </p:cNvPr>
            <p:cNvSpPr txBox="1">
              <a:spLocks noChangeArrowheads="1"/>
            </p:cNvSpPr>
            <p:nvPr/>
          </p:nvSpPr>
          <p:spPr bwMode="auto">
            <a:xfrm>
              <a:off x="-35" y="-112"/>
              <a:ext cx="1338" cy="550"/>
            </a:xfrm>
            <a:prstGeom prst="flowChartTerminator">
              <a:avLst/>
            </a:prstGeom>
            <a:solidFill>
              <a:schemeClr val="accent5">
                <a:lumMod val="20000"/>
                <a:lumOff val="80000"/>
              </a:scheme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Buổi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sáng</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grpSp>
      <p:grpSp>
        <p:nvGrpSpPr>
          <p:cNvPr id="26" name="Group 6">
            <a:extLst>
              <a:ext uri="{FF2B5EF4-FFF2-40B4-BE49-F238E27FC236}">
                <a16:creationId xmlns:a16="http://schemas.microsoft.com/office/drawing/2014/main" id="{D2D1EA87-71AA-4DA0-9F6E-7A7751F1CCCD}"/>
              </a:ext>
            </a:extLst>
          </p:cNvPr>
          <p:cNvGrpSpPr>
            <a:grpSpLocks/>
          </p:cNvGrpSpPr>
          <p:nvPr/>
        </p:nvGrpSpPr>
        <p:grpSpPr bwMode="auto">
          <a:xfrm>
            <a:off x="109" y="3652170"/>
            <a:ext cx="5822912" cy="3018584"/>
            <a:chOff x="2908" y="2112"/>
            <a:chExt cx="2660" cy="1971"/>
          </a:xfrm>
        </p:grpSpPr>
        <p:pic>
          <p:nvPicPr>
            <p:cNvPr id="27" name="Picture 7" descr="sapa7">
              <a:extLst>
                <a:ext uri="{FF2B5EF4-FFF2-40B4-BE49-F238E27FC236}">
                  <a16:creationId xmlns:a16="http://schemas.microsoft.com/office/drawing/2014/main" id="{B233E6AC-4A54-47E1-9BA2-85F6493379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2112"/>
              <a:ext cx="2496" cy="1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Text Box 8">
              <a:extLst>
                <a:ext uri="{FF2B5EF4-FFF2-40B4-BE49-F238E27FC236}">
                  <a16:creationId xmlns:a16="http://schemas.microsoft.com/office/drawing/2014/main" id="{24619589-0188-43DC-97F8-15ED69B87F26}"/>
                </a:ext>
              </a:extLst>
            </p:cNvPr>
            <p:cNvSpPr txBox="1">
              <a:spLocks noChangeArrowheads="1"/>
            </p:cNvSpPr>
            <p:nvPr/>
          </p:nvSpPr>
          <p:spPr bwMode="auto">
            <a:xfrm>
              <a:off x="2908" y="3546"/>
              <a:ext cx="1145" cy="537"/>
            </a:xfrm>
            <a:prstGeom prst="flowChartTerminator">
              <a:avLst/>
            </a:prstGeom>
            <a:solidFill>
              <a:srgbClr val="E78DB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Buổi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chiều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grpSp>
      <p:grpSp>
        <p:nvGrpSpPr>
          <p:cNvPr id="29" name="Group 9">
            <a:extLst>
              <a:ext uri="{FF2B5EF4-FFF2-40B4-BE49-F238E27FC236}">
                <a16:creationId xmlns:a16="http://schemas.microsoft.com/office/drawing/2014/main" id="{C3DB1226-90AE-4FF1-935C-1CED9E1F1880}"/>
              </a:ext>
            </a:extLst>
          </p:cNvPr>
          <p:cNvGrpSpPr>
            <a:grpSpLocks/>
          </p:cNvGrpSpPr>
          <p:nvPr/>
        </p:nvGrpSpPr>
        <p:grpSpPr bwMode="auto">
          <a:xfrm>
            <a:off x="6172200" y="78345"/>
            <a:ext cx="6019042" cy="3188935"/>
            <a:chOff x="3072" y="867"/>
            <a:chExt cx="2659" cy="1773"/>
          </a:xfrm>
        </p:grpSpPr>
        <p:pic>
          <p:nvPicPr>
            <p:cNvPr id="30" name="Picture 10" descr="319304139_a91ac43774">
              <a:extLst>
                <a:ext uri="{FF2B5EF4-FFF2-40B4-BE49-F238E27FC236}">
                  <a16:creationId xmlns:a16="http://schemas.microsoft.com/office/drawing/2014/main" id="{12F85985-9B5C-48F1-90A8-F6D5682FA1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2" y="960"/>
              <a:ext cx="2496" cy="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Text Box 11">
              <a:extLst>
                <a:ext uri="{FF2B5EF4-FFF2-40B4-BE49-F238E27FC236}">
                  <a16:creationId xmlns:a16="http://schemas.microsoft.com/office/drawing/2014/main" id="{26B54D5D-3790-4706-9D61-AB83D7261603}"/>
                </a:ext>
              </a:extLst>
            </p:cNvPr>
            <p:cNvSpPr txBox="1">
              <a:spLocks noChangeArrowheads="1"/>
            </p:cNvSpPr>
            <p:nvPr/>
          </p:nvSpPr>
          <p:spPr bwMode="auto">
            <a:xfrm>
              <a:off x="4740" y="867"/>
              <a:ext cx="991" cy="457"/>
            </a:xfrm>
            <a:prstGeom prst="flowChartTerminator">
              <a:avLst/>
            </a:prstGeom>
            <a:solidFill>
              <a:srgbClr val="FFFF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Buổi trưa</a:t>
              </a:r>
            </a:p>
          </p:txBody>
        </p:sp>
      </p:grpSp>
      <p:grpSp>
        <p:nvGrpSpPr>
          <p:cNvPr id="32" name="Group 12">
            <a:extLst>
              <a:ext uri="{FF2B5EF4-FFF2-40B4-BE49-F238E27FC236}">
                <a16:creationId xmlns:a16="http://schemas.microsoft.com/office/drawing/2014/main" id="{2CAB519E-CCDB-4D71-9445-F8E473931BCB}"/>
              </a:ext>
            </a:extLst>
          </p:cNvPr>
          <p:cNvGrpSpPr>
            <a:grpSpLocks/>
          </p:cNvGrpSpPr>
          <p:nvPr/>
        </p:nvGrpSpPr>
        <p:grpSpPr bwMode="auto">
          <a:xfrm>
            <a:off x="6250550" y="3660977"/>
            <a:ext cx="5939787" cy="2960212"/>
            <a:chOff x="403" y="2864"/>
            <a:chExt cx="2519" cy="1350"/>
          </a:xfrm>
        </p:grpSpPr>
        <p:pic>
          <p:nvPicPr>
            <p:cNvPr id="33" name="Picture 13" descr="sapa6">
              <a:extLst>
                <a:ext uri="{FF2B5EF4-FFF2-40B4-BE49-F238E27FC236}">
                  <a16:creationId xmlns:a16="http://schemas.microsoft.com/office/drawing/2014/main" id="{8ACBDD1B-DFD9-4E75-A22B-7CD1401FC51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62" t="8147" r="4942" b="6630"/>
            <a:stretch/>
          </p:blipFill>
          <p:spPr bwMode="auto">
            <a:xfrm>
              <a:off x="403" y="2864"/>
              <a:ext cx="2354" cy="1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4" name="Text Box 14">
              <a:extLst>
                <a:ext uri="{FF2B5EF4-FFF2-40B4-BE49-F238E27FC236}">
                  <a16:creationId xmlns:a16="http://schemas.microsoft.com/office/drawing/2014/main" id="{71EA7459-E780-4DA8-8C92-21BAFFEE672B}"/>
                </a:ext>
              </a:extLst>
            </p:cNvPr>
            <p:cNvSpPr txBox="1">
              <a:spLocks noChangeArrowheads="1"/>
            </p:cNvSpPr>
            <p:nvPr/>
          </p:nvSpPr>
          <p:spPr bwMode="auto">
            <a:xfrm>
              <a:off x="1971" y="3800"/>
              <a:ext cx="951" cy="375"/>
            </a:xfrm>
            <a:prstGeom prst="flowChartTerminator">
              <a:avLst/>
            </a:prstGeom>
            <a:solidFill>
              <a:srgbClr val="00206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itchFamily="18" charset="0"/>
                </a:rPr>
                <a:t>Buổi tối</a:t>
              </a:r>
            </a:p>
          </p:txBody>
        </p:sp>
      </p:grpSp>
      <p:sp>
        <p:nvSpPr>
          <p:cNvPr id="35" name="Oval 16">
            <a:extLst>
              <a:ext uri="{FF2B5EF4-FFF2-40B4-BE49-F238E27FC236}">
                <a16:creationId xmlns:a16="http://schemas.microsoft.com/office/drawing/2014/main" id="{01E83ADD-0DDC-4E0F-B396-C5F27DD37502}"/>
              </a:ext>
            </a:extLst>
          </p:cNvPr>
          <p:cNvSpPr>
            <a:spLocks noChangeArrowheads="1"/>
          </p:cNvSpPr>
          <p:nvPr/>
        </p:nvSpPr>
        <p:spPr bwMode="auto">
          <a:xfrm>
            <a:off x="2503329" y="3118319"/>
            <a:ext cx="7488620" cy="831754"/>
          </a:xfrm>
          <a:prstGeom prst="round2DiagRect">
            <a:avLst/>
          </a:prstGeom>
          <a:solidFill>
            <a:srgbClr val="FFFFCC"/>
          </a:solidFill>
          <a:ln w="9525">
            <a:solidFill>
              <a:schemeClr val="bg1"/>
            </a:solidFill>
            <a:round/>
            <a:headEnd/>
            <a:tailEnd/>
          </a:ln>
        </p:spPr>
        <p:txBody>
          <a:bodyPr wrap="none" anchor="ctr" anchorCtr="1"/>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Sự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thay</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đổi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mùa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trong</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ngày ở Sa Pa</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792745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outVertical)">
                                      <p:cBhvr>
                                        <p:cTn id="19" dur="500"/>
                                        <p:tgtEl>
                                          <p:spTgt spid="26"/>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outVertic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Giải Tiếng Việt 1 trang 154, 155 Bài 4: Ruộng bậc thang ở Sa Pa - Kết nối  tri thức với cuộc sống - VnDoc.com">
            <a:extLst>
              <a:ext uri="{FF2B5EF4-FFF2-40B4-BE49-F238E27FC236}">
                <a16:creationId xmlns:a16="http://schemas.microsoft.com/office/drawing/2014/main" id="{F8E43A49-A141-4186-BE00-1C17393937E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468"/>
            <a:ext cx="12192000" cy="68575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26757" t="62546" b="8278"/>
          <a:stretch/>
        </p:blipFill>
        <p:spPr>
          <a:xfrm>
            <a:off x="0" y="0"/>
            <a:ext cx="12192000" cy="6857532"/>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6714" y="1835419"/>
            <a:ext cx="3468255" cy="1567616"/>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t="18411" r="51852" b="38636"/>
          <a:stretch/>
        </p:blipFill>
        <p:spPr>
          <a:xfrm>
            <a:off x="1642401" y="966057"/>
            <a:ext cx="1337842" cy="761611"/>
          </a:xfrm>
          <a:prstGeom prst="rect">
            <a:avLst/>
          </a:prstGeom>
        </p:spPr>
      </p:pic>
      <p:pic>
        <p:nvPicPr>
          <p:cNvPr id="27" name="图片 11">
            <a:extLst>
              <a:ext uri="{FF2B5EF4-FFF2-40B4-BE49-F238E27FC236}">
                <a16:creationId xmlns:a16="http://schemas.microsoft.com/office/drawing/2014/main" id="{05293228-43A1-4CF9-B2C6-5E2DBCD827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2985" y="2126432"/>
            <a:ext cx="3468255" cy="1567616"/>
          </a:xfrm>
          <a:prstGeom prst="rect">
            <a:avLst/>
          </a:prstGeom>
        </p:spPr>
      </p:pic>
      <p:sp>
        <p:nvSpPr>
          <p:cNvPr id="23" name="Rectangle 22">
            <a:extLst>
              <a:ext uri="{FF2B5EF4-FFF2-40B4-BE49-F238E27FC236}">
                <a16:creationId xmlns:a16="http://schemas.microsoft.com/office/drawing/2014/main" id="{6B70D40C-F347-43A6-A396-E7B2E79D505E}"/>
              </a:ext>
            </a:extLst>
          </p:cNvPr>
          <p:cNvSpPr/>
          <p:nvPr/>
        </p:nvSpPr>
        <p:spPr>
          <a:xfrm>
            <a:off x="282146" y="375496"/>
            <a:ext cx="11627708" cy="617553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8" name="Group 27">
            <a:extLst>
              <a:ext uri="{FF2B5EF4-FFF2-40B4-BE49-F238E27FC236}">
                <a16:creationId xmlns:a16="http://schemas.microsoft.com/office/drawing/2014/main" id="{39542701-5049-43F6-9A20-173BAFBA0A35}"/>
              </a:ext>
            </a:extLst>
          </p:cNvPr>
          <p:cNvGrpSpPr/>
          <p:nvPr/>
        </p:nvGrpSpPr>
        <p:grpSpPr>
          <a:xfrm>
            <a:off x="-141890" y="97631"/>
            <a:ext cx="11736442" cy="2448502"/>
            <a:chOff x="0" y="0"/>
            <a:chExt cx="11736442" cy="2448502"/>
          </a:xfrm>
        </p:grpSpPr>
        <p:sp>
          <p:nvSpPr>
            <p:cNvPr id="30" name="菱形 14">
              <a:extLst>
                <a:ext uri="{FF2B5EF4-FFF2-40B4-BE49-F238E27FC236}">
                  <a16:creationId xmlns:a16="http://schemas.microsoft.com/office/drawing/2014/main" id="{90207454-E813-4428-BC18-782CF0101BD3}"/>
                </a:ext>
              </a:extLst>
            </p:cNvPr>
            <p:cNvSpPr/>
            <p:nvPr/>
          </p:nvSpPr>
          <p:spPr>
            <a:xfrm>
              <a:off x="0" y="0"/>
              <a:ext cx="2448620" cy="2448502"/>
            </a:xfrm>
            <a:prstGeom prst="diamond">
              <a:avLst/>
            </a:prstGeom>
            <a:solidFill>
              <a:schemeClr val="accent5">
                <a:lumMod val="60000"/>
                <a:lumOff val="4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31" name="文本框 1">
              <a:extLst>
                <a:ext uri="{FF2B5EF4-FFF2-40B4-BE49-F238E27FC236}">
                  <a16:creationId xmlns:a16="http://schemas.microsoft.com/office/drawing/2014/main" id="{B821723B-7C69-4BE0-8443-259AD01CCC40}"/>
                </a:ext>
              </a:extLst>
            </p:cNvPr>
            <p:cNvSpPr txBox="1"/>
            <p:nvPr/>
          </p:nvSpPr>
          <p:spPr>
            <a:xfrm>
              <a:off x="1094266" y="209335"/>
              <a:ext cx="409347" cy="1862048"/>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solidFill>
                      <a:srgbClr val="002060"/>
                    </a:solidFill>
                  </a:ln>
                  <a:solidFill>
                    <a:srgbClr val="CE3553"/>
                  </a:solidFill>
                  <a:effectLst/>
                  <a:uLnTx/>
                  <a:uFillTx/>
                  <a:latin typeface="Cambria" panose="02040503050406030204" pitchFamily="18" charset="0"/>
                  <a:ea typeface="Cambria" panose="02040503050406030204" pitchFamily="18" charset="0"/>
                </a:rPr>
                <a:t>4</a:t>
              </a:r>
              <a:endParaRPr kumimoji="0" lang="en-US" altLang="zh-CN" sz="6600" b="0" i="0" u="none" strike="noStrike" kern="1200" cap="none" spc="0" normalizeH="0" baseline="0" noProof="0" dirty="0">
                <a:ln>
                  <a:solidFill>
                    <a:srgbClr val="002060"/>
                  </a:solidFill>
                </a:ln>
                <a:solidFill>
                  <a:srgbClr val="CE3553"/>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9D15948C-E9F8-4AA3-91C3-70CB99437274}"/>
                </a:ext>
              </a:extLst>
            </p:cNvPr>
            <p:cNvSpPr txBox="1">
              <a:spLocks noChangeArrowheads="1"/>
            </p:cNvSpPr>
            <p:nvPr/>
          </p:nvSpPr>
          <p:spPr bwMode="auto">
            <a:xfrm>
              <a:off x="2056415" y="671263"/>
              <a:ext cx="9680027" cy="1323439"/>
            </a:xfrm>
            <a:prstGeom prst="rect">
              <a:avLst/>
            </a:prstGeom>
            <a:solidFill>
              <a:schemeClr val="accent5">
                <a:lumMod val="60000"/>
                <a:lumOff val="40000"/>
                <a:alpha val="58824"/>
              </a:schemeClr>
            </a:solidFill>
            <a:ln w="38100">
              <a:solidFill>
                <a:srgbClr val="002060"/>
              </a:solidFill>
              <a:prstDash val="dashDot"/>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Vì sao tác giả khẳng định: “Sa Pa là món quà dành cho đất nước ta”?</a:t>
              </a:r>
              <a:endParaRPr kumimoji="0" 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27998060-7E10-F0F4-E007-F2CBECB15668}"/>
              </a:ext>
            </a:extLst>
          </p:cNvPr>
          <p:cNvSpPr>
            <a:spLocks noChangeArrowheads="1"/>
          </p:cNvSpPr>
          <p:nvPr/>
        </p:nvSpPr>
        <p:spPr bwMode="auto">
          <a:xfrm>
            <a:off x="617976" y="3030065"/>
            <a:ext cx="10773924" cy="2862322"/>
          </a:xfrm>
          <a:prstGeom prst="rect">
            <a:avLst/>
          </a:prstGeom>
          <a:solidFill>
            <a:schemeClr val="bg1">
              <a:alpha val="59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defRPr/>
            </a:pPr>
            <a:r>
              <a:rPr lang="vi-VN" altLang="vi-VN" sz="3600" b="1" dirty="0">
                <a:solidFill>
                  <a:srgbClr val="002060"/>
                </a:solidFill>
                <a:latin typeface="Cambria" panose="02040503050406030204" pitchFamily="18" charset="0"/>
                <a:ea typeface="Cambria" panose="02040503050406030204" pitchFamily="18" charset="0"/>
              </a:rPr>
              <a:t>Vì phong cảnh ở Sa Pa, hiếm có. Mới chỉ là con đường đi lên Sa Pa mà đã ch</a:t>
            </a:r>
            <a:r>
              <a:rPr lang="en-US" altLang="vi-VN" sz="3600" b="1" dirty="0" err="1">
                <a:solidFill>
                  <a:srgbClr val="002060"/>
                </a:solidFill>
                <a:latin typeface="Cambria" panose="02040503050406030204" pitchFamily="18" charset="0"/>
                <a:ea typeface="Cambria" panose="02040503050406030204" pitchFamily="18" charset="0"/>
              </a:rPr>
              <a:t>i</a:t>
            </a:r>
            <a:r>
              <a:rPr lang="vi-VN" altLang="vi-VN" sz="3600" b="1" dirty="0">
                <a:solidFill>
                  <a:srgbClr val="002060"/>
                </a:solidFill>
                <a:latin typeface="Cambria" panose="02040503050406030204" pitchFamily="18" charset="0"/>
                <a:ea typeface="Cambria" panose="02040503050406030204" pitchFamily="18" charset="0"/>
              </a:rPr>
              <a:t>nh phục được lòng người bởi những dốc cao chênh vênh, thác nước tung bọt trắng xóa, hay cảnh rừng cây đại ngàn đầy hoang sơ,...</a:t>
            </a:r>
            <a:endPar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46325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Horizontal)">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a:extLst>
              <a:ext uri="{FF2B5EF4-FFF2-40B4-BE49-F238E27FC236}">
                <a16:creationId xmlns:a16="http://schemas.microsoft.com/office/drawing/2014/main" id="{0FBFED6D-6517-4E15-BA1A-DE47EB203B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757" t="66031" b="8278"/>
          <a:stretch/>
        </p:blipFill>
        <p:spPr>
          <a:xfrm flipH="1">
            <a:off x="-2645" y="0"/>
            <a:ext cx="12192000" cy="6858000"/>
          </a:xfrm>
          <a:prstGeom prst="rect">
            <a:avLst/>
          </a:prstGeom>
        </p:spPr>
      </p:pic>
      <p:sp>
        <p:nvSpPr>
          <p:cNvPr id="37" name="Rectangle 36">
            <a:extLst>
              <a:ext uri="{FF2B5EF4-FFF2-40B4-BE49-F238E27FC236}">
                <a16:creationId xmlns:a16="http://schemas.microsoft.com/office/drawing/2014/main" id="{B417A75D-7721-4949-95C4-44EA42B48F6A}"/>
              </a:ext>
            </a:extLst>
          </p:cNvPr>
          <p:cNvSpPr/>
          <p:nvPr/>
        </p:nvSpPr>
        <p:spPr>
          <a:xfrm>
            <a:off x="267001" y="916812"/>
            <a:ext cx="11760645" cy="558213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3">
            <a:extLst>
              <a:ext uri="{FF2B5EF4-FFF2-40B4-BE49-F238E27FC236}">
                <a16:creationId xmlns:a16="http://schemas.microsoft.com/office/drawing/2014/main" id="{4C1FF0CA-65DC-C886-958E-C97ACD2FBD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87655" y="105878"/>
            <a:ext cx="10414534" cy="4550275"/>
          </a:xfrm>
          <a:prstGeom prst="rect">
            <a:avLst/>
          </a:prstGeom>
        </p:spPr>
      </p:pic>
      <p:pic>
        <p:nvPicPr>
          <p:cNvPr id="3" name="Picture 11">
            <a:extLst>
              <a:ext uri="{FF2B5EF4-FFF2-40B4-BE49-F238E27FC236}">
                <a16:creationId xmlns:a16="http://schemas.microsoft.com/office/drawing/2014/main" id="{408B7028-9F57-86BC-68FD-5598BF606CB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88757" y="3354677"/>
            <a:ext cx="3823911" cy="3083028"/>
          </a:xfrm>
          <a:prstGeom prst="rect">
            <a:avLst/>
          </a:prstGeom>
        </p:spPr>
      </p:pic>
      <p:sp>
        <p:nvSpPr>
          <p:cNvPr id="4" name="TextBox 3">
            <a:extLst>
              <a:ext uri="{FF2B5EF4-FFF2-40B4-BE49-F238E27FC236}">
                <a16:creationId xmlns:a16="http://schemas.microsoft.com/office/drawing/2014/main" id="{B1363EEF-A868-BD20-416A-FD78765870BB}"/>
              </a:ext>
            </a:extLst>
          </p:cNvPr>
          <p:cNvSpPr txBox="1"/>
          <p:nvPr/>
        </p:nvSpPr>
        <p:spPr>
          <a:xfrm>
            <a:off x="2425567" y="1663942"/>
            <a:ext cx="7603958" cy="1661993"/>
          </a:xfrm>
          <a:prstGeom prst="rect">
            <a:avLst/>
          </a:prstGeom>
          <a:noFill/>
          <a:ln>
            <a:noFill/>
          </a:ln>
        </p:spPr>
        <p:txBody>
          <a:bodyPr wrap="square" lIns="0" tIns="0" rIns="0" bIns="0" rtlCol="0">
            <a:spAutoFit/>
          </a:bodyPr>
          <a:lstStyle/>
          <a:p>
            <a:pPr algn="ctr"/>
            <a:r>
              <a:rPr lang="vi-VN" sz="3600" dirty="0">
                <a:solidFill>
                  <a:srgbClr val="FF0000"/>
                </a:solidFill>
                <a:latin typeface="Cambria" panose="02040503050406030204" pitchFamily="18" charset="0"/>
                <a:ea typeface="Cambria" panose="02040503050406030204" pitchFamily="18" charset="0"/>
              </a:rPr>
              <a:t>Đọc một số câu thơ, bài ca dao nói về cảnh đẹp của đất nước. Chia sẻ với bạn nội dung những câu thơ, bài ca dao đó</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8439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Summer Distant Mountains Bushes Clouds, Summer, Distant Mountain, Grove PNG  Transparent Clipart Image and PSD File for Free Download">
            <a:extLst>
              <a:ext uri="{FF2B5EF4-FFF2-40B4-BE49-F238E27FC236}">
                <a16:creationId xmlns:a16="http://schemas.microsoft.com/office/drawing/2014/main" id="{D555E2B1-D94B-49D8-BFF0-BF8E479BA833}"/>
              </a:ext>
            </a:extLst>
          </p:cNvPr>
          <p:cNvPicPr>
            <a:picLocks noChangeAspect="1" noChangeArrowheads="1"/>
          </p:cNvPicPr>
          <p:nvPr/>
        </p:nvPicPr>
        <p:blipFill>
          <a:blip r:embed="rId3">
            <a:alphaModFix amt="67000"/>
            <a:extLst>
              <a:ext uri="{BEBA8EAE-BF5A-486C-A8C5-ECC9F3942E4B}">
                <a14:imgProps xmlns:a14="http://schemas.microsoft.com/office/drawing/2010/main">
                  <a14:imgLayer r:embed="rId4">
                    <a14:imgEffect>
                      <a14:colorTemperature colorTemp="7573"/>
                    </a14:imgEffect>
                  </a14:imgLayer>
                </a14:imgProps>
              </a:ext>
              <a:ext uri="{28A0092B-C50C-407E-A947-70E740481C1C}">
                <a14:useLocalDpi xmlns:a14="http://schemas.microsoft.com/office/drawing/2010/main" val="0"/>
              </a:ext>
            </a:extLst>
          </a:blip>
          <a:srcRect/>
          <a:stretch>
            <a:fillRect/>
          </a:stretch>
        </p:blipFill>
        <p:spPr bwMode="auto">
          <a:xfrm>
            <a:off x="0" y="0"/>
            <a:ext cx="12192000" cy="689834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009FC864-1F19-4EF0-9125-31FDDC1CC8FA}"/>
              </a:ext>
            </a:extLst>
          </p:cNvPr>
          <p:cNvSpPr>
            <a:spLocks noChangeArrowheads="1"/>
          </p:cNvSpPr>
          <p:nvPr/>
        </p:nvSpPr>
        <p:spPr bwMode="auto">
          <a:xfrm>
            <a:off x="402919" y="2523491"/>
            <a:ext cx="11573110" cy="1754326"/>
          </a:xfrm>
          <a:prstGeom prst="rect">
            <a:avLst/>
          </a:prstGeom>
          <a:solidFill>
            <a:schemeClr val="bg1">
              <a:alpha val="59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defRPr/>
            </a:pPr>
            <a:r>
              <a:rPr lang="vi-VN"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VD: </a:t>
            </a:r>
            <a:r>
              <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t>
            </a:r>
            <a:r>
              <a:rPr lang="vi-VN"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 thích chi tiết miêu tả đàn ngựa gặm cỏ bên đường; e</a:t>
            </a:r>
            <a:r>
              <a:rPr lang="en-US"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
            </a:r>
            <a:r>
              <a:rPr lang="vi-VN" alt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thích chỉ tiết miêu tả thời tiết, cảnh vật ở Sa Pa,...</a:t>
            </a:r>
            <a:endParaRPr kumimoji="0" lang="en-US" altLang="zh-CN" sz="3600" b="1" i="0" u="none" strike="noStrike" kern="1200" cap="none" spc="0" normalizeH="0" baseline="0" noProof="0" dirty="0">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00925A7-C61C-44AF-B0C8-A4E1271631FA}"/>
              </a:ext>
            </a:extLst>
          </p:cNvPr>
          <p:cNvGrpSpPr/>
          <p:nvPr/>
        </p:nvGrpSpPr>
        <p:grpSpPr>
          <a:xfrm>
            <a:off x="-1" y="0"/>
            <a:ext cx="11586131" cy="2443655"/>
            <a:chOff x="-1" y="0"/>
            <a:chExt cx="11586131" cy="2443655"/>
          </a:xfrm>
        </p:grpSpPr>
        <p:sp>
          <p:nvSpPr>
            <p:cNvPr id="16" name="TextBox 15">
              <a:extLst>
                <a:ext uri="{FF2B5EF4-FFF2-40B4-BE49-F238E27FC236}">
                  <a16:creationId xmlns:a16="http://schemas.microsoft.com/office/drawing/2014/main" id="{776DCE87-CAA7-4AB4-A673-BCBB55410BB7}"/>
                </a:ext>
              </a:extLst>
            </p:cNvPr>
            <p:cNvSpPr txBox="1">
              <a:spLocks noChangeArrowheads="1"/>
            </p:cNvSpPr>
            <p:nvPr/>
          </p:nvSpPr>
          <p:spPr bwMode="auto">
            <a:xfrm>
              <a:off x="1906103" y="996188"/>
              <a:ext cx="9680027" cy="707886"/>
            </a:xfrm>
            <a:prstGeom prst="rect">
              <a:avLst/>
            </a:prstGeom>
            <a:solidFill>
              <a:srgbClr val="FF0066">
                <a:alpha val="58824"/>
              </a:srgbClr>
            </a:solidFill>
            <a:ln w="38100">
              <a:solidFill>
                <a:srgbClr val="002060"/>
              </a:solidFill>
              <a:prstDash val="dashDot"/>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Em</a:t>
              </a:r>
              <a:r>
                <a:rPr kumimoji="0" lang="en-US" altLang="vi-V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altLang="vi-VN" sz="4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altLang="vi-V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altLang="vi-VN" sz="4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hình</a:t>
              </a:r>
              <a:r>
                <a:rPr kumimoji="0" lang="en-US" altLang="vi-V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altLang="vi-VN" sz="4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ảnh</a:t>
              </a:r>
              <a:r>
                <a:rPr kumimoji="0" lang="en-US" altLang="vi-V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altLang="vi-VN" sz="4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nào</a:t>
              </a:r>
              <a:r>
                <a:rPr kumimoji="0" lang="en-US" altLang="vi-V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altLang="vi-VN" sz="4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trong</a:t>
              </a:r>
              <a:r>
                <a:rPr kumimoji="0" lang="en-US" altLang="vi-V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altLang="vi-VN" sz="4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bài</a:t>
              </a:r>
              <a:r>
                <a:rPr kumimoji="0" lang="en-US" altLang="vi-V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altLang="vi-VN" sz="4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đọc</a:t>
              </a:r>
              <a:r>
                <a:rPr kumimoji="0" lang="en-US" altLang="vi-V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a:t>
              </a: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8" name="菱形 14">
              <a:extLst>
                <a:ext uri="{FF2B5EF4-FFF2-40B4-BE49-F238E27FC236}">
                  <a16:creationId xmlns:a16="http://schemas.microsoft.com/office/drawing/2014/main" id="{013B4844-4537-4926-B7C4-FD8D4E18224D}"/>
                </a:ext>
              </a:extLst>
            </p:cNvPr>
            <p:cNvSpPr/>
            <p:nvPr/>
          </p:nvSpPr>
          <p:spPr>
            <a:xfrm>
              <a:off x="-1" y="0"/>
              <a:ext cx="2506717" cy="2443655"/>
            </a:xfrm>
            <a:prstGeom prst="diamond">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9" name="文本框 1">
              <a:extLst>
                <a:ext uri="{FF2B5EF4-FFF2-40B4-BE49-F238E27FC236}">
                  <a16:creationId xmlns:a16="http://schemas.microsoft.com/office/drawing/2014/main" id="{E409A403-26FD-41A3-AD9A-E503C68A42CA}"/>
                </a:ext>
              </a:extLst>
            </p:cNvPr>
            <p:cNvSpPr txBox="1"/>
            <p:nvPr/>
          </p:nvSpPr>
          <p:spPr>
            <a:xfrm>
              <a:off x="1097083" y="100478"/>
              <a:ext cx="409347" cy="1862048"/>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solidFill>
                      <a:srgbClr val="002060"/>
                    </a:solidFill>
                  </a:ln>
                  <a:solidFill>
                    <a:srgbClr val="CE3553"/>
                  </a:solidFill>
                  <a:effectLst/>
                  <a:uLnTx/>
                  <a:uFillTx/>
                  <a:latin typeface="Cambria" panose="02040503050406030204" pitchFamily="18" charset="0"/>
                  <a:ea typeface="Cambria" panose="02040503050406030204" pitchFamily="18" charset="0"/>
                  <a:cs typeface="+mn-cs"/>
                </a:rPr>
                <a:t>5</a:t>
              </a:r>
              <a:endParaRPr kumimoji="0" lang="en-US" altLang="zh-CN" sz="6600" b="0" i="0" u="none" strike="noStrike" kern="1200" cap="none" spc="0" normalizeH="0" baseline="0" noProof="0" dirty="0">
                <a:ln>
                  <a:solidFill>
                    <a:srgbClr val="002060"/>
                  </a:solidFill>
                </a:ln>
                <a:solidFill>
                  <a:srgbClr val="CE3553"/>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92679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fltVal val="0.5"/>
                                          </p:val>
                                        </p:tav>
                                        <p:tav tm="100000">
                                          <p:val>
                                            <p:strVal val="#ppt_x"/>
                                          </p:val>
                                        </p:tav>
                                      </p:tavLst>
                                    </p:anim>
                                    <p:anim calcmode="lin" valueType="num">
                                      <p:cBhvr>
                                        <p:cTn id="18"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descr="Summer Distant Mountains Bushes Clouds, Summer, Distant Mountain, Grove PNG  Transparent Clipart Image and PSD File for Free Download">
            <a:extLst>
              <a:ext uri="{FF2B5EF4-FFF2-40B4-BE49-F238E27FC236}">
                <a16:creationId xmlns:a16="http://schemas.microsoft.com/office/drawing/2014/main" id="{B847AF9F-EFF8-4D02-BC41-8BE086EF4829}"/>
              </a:ext>
            </a:extLst>
          </p:cNvPr>
          <p:cNvPicPr>
            <a:picLocks noChangeAspect="1" noChangeArrowheads="1"/>
          </p:cNvPicPr>
          <p:nvPr/>
        </p:nvPicPr>
        <p:blipFill>
          <a:blip r:embed="rId4">
            <a:alphaModFix amt="67000"/>
            <a:extLst>
              <a:ext uri="{BEBA8EAE-BF5A-486C-A8C5-ECC9F3942E4B}">
                <a14:imgProps xmlns:a14="http://schemas.microsoft.com/office/drawing/2010/main">
                  <a14:imgLayer r:embed="rId5">
                    <a14:imgEffect>
                      <a14:colorTemperature colorTemp="7573"/>
                    </a14:imgEffect>
                  </a14:imgLayer>
                </a14:imgProps>
              </a:ext>
              <a:ext uri="{28A0092B-C50C-407E-A947-70E740481C1C}">
                <a14:useLocalDpi xmlns:a14="http://schemas.microsoft.com/office/drawing/2010/main" val="0"/>
              </a:ext>
            </a:extLst>
          </a:blip>
          <a:srcRect/>
          <a:stretch>
            <a:fillRect/>
          </a:stretch>
        </p:blipFill>
        <p:spPr bwMode="auto">
          <a:xfrm>
            <a:off x="-1524" y="-1"/>
            <a:ext cx="12192000" cy="6852143"/>
          </a:xfrm>
          <a:prstGeom prst="rect">
            <a:avLst/>
          </a:prstGeom>
          <a:noFill/>
          <a:extLst>
            <a:ext uri="{909E8E84-426E-40DD-AFC4-6F175D3DCCD1}">
              <a14:hiddenFill xmlns:a14="http://schemas.microsoft.com/office/drawing/2010/main">
                <a:solidFill>
                  <a:srgbClr val="FFFFFF"/>
                </a:solidFill>
              </a14:hiddenFill>
            </a:ext>
          </a:extLst>
        </p:spPr>
      </p:pic>
      <p:pic>
        <p:nvPicPr>
          <p:cNvPr id="114" name="图片 3">
            <a:extLst>
              <a:ext uri="{FF2B5EF4-FFF2-40B4-BE49-F238E27FC236}">
                <a16:creationId xmlns:a16="http://schemas.microsoft.com/office/drawing/2014/main" id="{C1BDB63A-6C78-40A8-81CF-104BFEECC9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757" t="50934" b="8278"/>
          <a:stretch/>
        </p:blipFill>
        <p:spPr>
          <a:xfrm flipH="1">
            <a:off x="-1" y="-4035971"/>
            <a:ext cx="12192000" cy="10888114"/>
          </a:xfrm>
          <a:prstGeom prst="rect">
            <a:avLst/>
          </a:prstGeom>
        </p:spPr>
      </p:pic>
      <p:sp>
        <p:nvSpPr>
          <p:cNvPr id="110" name="菱形 14">
            <a:extLst>
              <a:ext uri="{FF2B5EF4-FFF2-40B4-BE49-F238E27FC236}">
                <a16:creationId xmlns:a16="http://schemas.microsoft.com/office/drawing/2014/main" id="{A43AEE49-8906-4C85-902F-6B0B5B28CDF6}"/>
              </a:ext>
            </a:extLst>
          </p:cNvPr>
          <p:cNvSpPr/>
          <p:nvPr/>
        </p:nvSpPr>
        <p:spPr>
          <a:xfrm>
            <a:off x="149561" y="-46205"/>
            <a:ext cx="5336839" cy="4633972"/>
          </a:xfrm>
          <a:prstGeom prst="diamond">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113" name="TextBox 112">
            <a:extLst>
              <a:ext uri="{FF2B5EF4-FFF2-40B4-BE49-F238E27FC236}">
                <a16:creationId xmlns:a16="http://schemas.microsoft.com/office/drawing/2014/main" id="{A2438745-C1C7-48C5-9F98-7BEE745729F4}"/>
              </a:ext>
            </a:extLst>
          </p:cNvPr>
          <p:cNvSpPr txBox="1"/>
          <p:nvPr/>
        </p:nvSpPr>
        <p:spPr>
          <a:xfrm>
            <a:off x="3266418" y="3391557"/>
            <a:ext cx="8686800" cy="3046988"/>
          </a:xfrm>
          <a:prstGeom prst="rect">
            <a:avLst/>
          </a:prstGeom>
          <a:gradFill flip="none" rotWithShape="1">
            <a:gsLst>
              <a:gs pos="0">
                <a:srgbClr val="E78DB0">
                  <a:tint val="66000"/>
                  <a:satMod val="160000"/>
                  <a:alpha val="66000"/>
                </a:srgbClr>
              </a:gs>
              <a:gs pos="50000">
                <a:srgbClr val="E78DB0">
                  <a:tint val="44500"/>
                  <a:satMod val="160000"/>
                </a:srgbClr>
              </a:gs>
              <a:gs pos="100000">
                <a:srgbClr val="E78DB0">
                  <a:tint val="23500"/>
                  <a:satMod val="160000"/>
                </a:srgbClr>
              </a:gs>
            </a:gsLst>
            <a:lin ang="16200000" scaled="1"/>
            <a:tileRect/>
          </a:gra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Ca ngợi vẻ đẹp độc đáo của Sa Pa, thể hiện tình cảm yêu mến thiết tha của tác giả đối với cảnh đẹp đất nước.</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515AED0-7C9E-7A40-DE9A-CB097FF924DB}"/>
              </a:ext>
            </a:extLst>
          </p:cNvPr>
          <p:cNvPicPr>
            <a:picLocks noChangeAspect="1"/>
          </p:cNvPicPr>
          <p:nvPr/>
        </p:nvPicPr>
        <p:blipFill>
          <a:blip r:embed="rId7"/>
          <a:stretch>
            <a:fillRect/>
          </a:stretch>
        </p:blipFill>
        <p:spPr>
          <a:xfrm>
            <a:off x="-196101" y="599936"/>
            <a:ext cx="6145301" cy="3200677"/>
          </a:xfrm>
          <a:prstGeom prst="rect">
            <a:avLst/>
          </a:prstGeom>
        </p:spPr>
      </p:pic>
    </p:spTree>
    <p:extLst>
      <p:ext uri="{BB962C8B-B14F-4D97-AF65-F5344CB8AC3E}">
        <p14:creationId xmlns:p14="http://schemas.microsoft.com/office/powerpoint/2010/main" val="23359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1000" fill="hold"/>
                                        <p:tgtEl>
                                          <p:spTgt spid="110"/>
                                        </p:tgtEl>
                                        <p:attrNameLst>
                                          <p:attrName>ppt_w</p:attrName>
                                        </p:attrNameLst>
                                      </p:cBhvr>
                                      <p:tavLst>
                                        <p:tav tm="0">
                                          <p:val>
                                            <p:strVal val="#ppt_w*0.70"/>
                                          </p:val>
                                        </p:tav>
                                        <p:tav tm="100000">
                                          <p:val>
                                            <p:strVal val="#ppt_w"/>
                                          </p:val>
                                        </p:tav>
                                      </p:tavLst>
                                    </p:anim>
                                    <p:anim calcmode="lin" valueType="num">
                                      <p:cBhvr>
                                        <p:cTn id="8" dur="1000" fill="hold"/>
                                        <p:tgtEl>
                                          <p:spTgt spid="110"/>
                                        </p:tgtEl>
                                        <p:attrNameLst>
                                          <p:attrName>ppt_h</p:attrName>
                                        </p:attrNameLst>
                                      </p:cBhvr>
                                      <p:tavLst>
                                        <p:tav tm="0">
                                          <p:val>
                                            <p:strVal val="#ppt_h"/>
                                          </p:val>
                                        </p:tav>
                                        <p:tav tm="100000">
                                          <p:val>
                                            <p:strVal val="#ppt_h"/>
                                          </p:val>
                                        </p:tav>
                                      </p:tavLst>
                                    </p:anim>
                                    <p:animEffect transition="in" filter="fade">
                                      <p:cBhvr>
                                        <p:cTn id="9" dur="1000"/>
                                        <p:tgtEl>
                                          <p:spTgt spid="110"/>
                                        </p:tgtEl>
                                      </p:cBhvr>
                                    </p:animEffect>
                                  </p:childTnLst>
                                </p:cTn>
                              </p:par>
                            </p:childTnLst>
                          </p:cTn>
                        </p:par>
                        <p:par>
                          <p:cTn id="10" fill="hold">
                            <p:stCondLst>
                              <p:cond delay="1000"/>
                            </p:stCondLst>
                            <p:childTnLst>
                              <p:par>
                                <p:cTn id="11" presetID="16" presetClass="entr" presetSubtype="42"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barn(outHorizontal)">
                                      <p:cBhvr>
                                        <p:cTn id="13" dur="500"/>
                                        <p:tgtEl>
                                          <p:spTgt spid="113"/>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Sa Pa- bốn mùa hấp dẫn - Báo Nhân Dân">
            <a:extLst>
              <a:ext uri="{FF2B5EF4-FFF2-40B4-BE49-F238E27FC236}">
                <a16:creationId xmlns:a16="http://schemas.microsoft.com/office/drawing/2014/main" id="{F23AE438-06C4-4240-AF25-5DE2F90C7E8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4">
            <a:extLst>
              <a:ext uri="{FF2B5EF4-FFF2-40B4-BE49-F238E27FC236}">
                <a16:creationId xmlns:a16="http://schemas.microsoft.com/office/drawing/2014/main" id="{19FD4B5F-70D9-42A6-8CB9-08A9C3C849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93" t="50934" b="8278"/>
          <a:stretch/>
        </p:blipFill>
        <p:spPr>
          <a:xfrm flipH="1">
            <a:off x="-5280" y="0"/>
            <a:ext cx="12197280" cy="6858000"/>
          </a:xfrm>
          <a:prstGeom prst="rect">
            <a:avLst/>
          </a:prstGeom>
        </p:spPr>
      </p:pic>
      <p:sp>
        <p:nvSpPr>
          <p:cNvPr id="15" name="菱形 14"/>
          <p:cNvSpPr/>
          <p:nvPr/>
        </p:nvSpPr>
        <p:spPr>
          <a:xfrm>
            <a:off x="1058844" y="438150"/>
            <a:ext cx="6142056" cy="6162675"/>
          </a:xfrm>
          <a:prstGeom prst="diamond">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VF Mussica Swash" panose="04000000000000000000" pitchFamily="82" charset="0"/>
              <a:ea typeface="等线" panose="02010600030101010101" pitchFamily="2" charset="-122"/>
              <a:cs typeface="+mn-cs"/>
            </a:endParaRPr>
          </a:p>
        </p:txBody>
      </p:sp>
      <p:sp>
        <p:nvSpPr>
          <p:cNvPr id="2" name="文本框 1">
            <a:extLst>
              <a:ext uri="{FF2B5EF4-FFF2-40B4-BE49-F238E27FC236}">
                <a16:creationId xmlns:a16="http://schemas.microsoft.com/office/drawing/2014/main" id="{9F261A9B-D819-4365-AAB5-00961B6CB4EC}"/>
              </a:ext>
            </a:extLst>
          </p:cNvPr>
          <p:cNvSpPr txBox="1"/>
          <p:nvPr/>
        </p:nvSpPr>
        <p:spPr>
          <a:xfrm>
            <a:off x="3391350" y="815970"/>
            <a:ext cx="1226618" cy="1862048"/>
          </a:xfrm>
          <a:prstGeom prst="rect">
            <a:avLst/>
          </a:prstGeom>
          <a:noFill/>
        </p:spPr>
        <p:txBody>
          <a:bodyPr vert="horz"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solidFill>
                    <a:srgbClr val="002060"/>
                  </a:solidFill>
                </a:ln>
                <a:solidFill>
                  <a:srgbClr val="CE3553"/>
                </a:solidFill>
                <a:effectLst/>
                <a:uLnTx/>
                <a:uFillTx/>
                <a:latin typeface="#9Slide07 IcielStormtrooper" panose="020B0500000000000000" pitchFamily="34" charset="0"/>
                <a:ea typeface="方正大黑简体" panose="03000509000000000000" pitchFamily="65" charset="-122"/>
                <a:cs typeface="+mn-cs"/>
              </a:rPr>
              <a:t>3</a:t>
            </a:r>
            <a:endParaRPr kumimoji="0" lang="en-US" altLang="zh-CN" sz="6600" b="0" i="0" u="none" strike="noStrike" kern="1200" cap="none" spc="0" normalizeH="0" baseline="0" noProof="0" dirty="0">
              <a:ln>
                <a:solidFill>
                  <a:srgbClr val="002060"/>
                </a:solidFill>
              </a:ln>
              <a:solidFill>
                <a:srgbClr val="CE3553"/>
              </a:solidFill>
              <a:effectLst/>
              <a:uLnTx/>
              <a:uFillTx/>
              <a:latin typeface="#9Slide07 IcielStormtrooper" panose="020B0500000000000000" pitchFamily="34" charset="0"/>
              <a:ea typeface="方正大黑简体" panose="03000509000000000000" pitchFamily="65" charset="-122"/>
              <a:cs typeface="+mn-cs"/>
            </a:endParaRPr>
          </a:p>
        </p:txBody>
      </p:sp>
      <p:sp>
        <p:nvSpPr>
          <p:cNvPr id="8" name="TextBox 7">
            <a:extLst>
              <a:ext uri="{FF2B5EF4-FFF2-40B4-BE49-F238E27FC236}">
                <a16:creationId xmlns:a16="http://schemas.microsoft.com/office/drawing/2014/main" id="{273E8739-EF22-4673-8D26-E1A51BC27022}"/>
              </a:ext>
            </a:extLst>
          </p:cNvPr>
          <p:cNvSpPr txBox="1"/>
          <p:nvPr/>
        </p:nvSpPr>
        <p:spPr>
          <a:xfrm rot="5400000">
            <a:off x="10744588" y="3613307"/>
            <a:ext cx="2530524"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300" normalizeH="0" baseline="0" noProof="0">
                <a:ln w="28575">
                  <a:noFill/>
                </a:ln>
                <a:solidFill>
                  <a:srgbClr val="002060"/>
                </a:solidFill>
                <a:effectLst/>
                <a:uLnTx/>
                <a:uFillTx/>
                <a:latin typeface="UVF Mussica Swash" panose="04000000000000000000" pitchFamily="82" charset="0"/>
                <a:ea typeface="方正姚体" panose="02010601030101010101" pitchFamily="2" charset="-122"/>
                <a:cs typeface="+mn-cs"/>
              </a:rPr>
              <a:t>Diệu Hiền</a:t>
            </a:r>
          </a:p>
        </p:txBody>
      </p:sp>
      <p:pic>
        <p:nvPicPr>
          <p:cNvPr id="3" name="Picture 2">
            <a:extLst>
              <a:ext uri="{FF2B5EF4-FFF2-40B4-BE49-F238E27FC236}">
                <a16:creationId xmlns:a16="http://schemas.microsoft.com/office/drawing/2014/main" id="{93E6B2E5-5BF6-F5F9-C141-26E09C7433B9}"/>
              </a:ext>
            </a:extLst>
          </p:cNvPr>
          <p:cNvPicPr>
            <a:picLocks noChangeAspect="1"/>
          </p:cNvPicPr>
          <p:nvPr/>
        </p:nvPicPr>
        <p:blipFill>
          <a:blip r:embed="rId5"/>
          <a:stretch>
            <a:fillRect/>
          </a:stretch>
        </p:blipFill>
        <p:spPr>
          <a:xfrm>
            <a:off x="216443" y="2908034"/>
            <a:ext cx="7968163" cy="3194581"/>
          </a:xfrm>
          <a:prstGeom prst="rect">
            <a:avLst/>
          </a:prstGeom>
        </p:spPr>
      </p:pic>
    </p:spTree>
    <p:extLst>
      <p:ext uri="{BB962C8B-B14F-4D97-AF65-F5344CB8AC3E}">
        <p14:creationId xmlns:p14="http://schemas.microsoft.com/office/powerpoint/2010/main" val="1410040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Premium Vector | Chinese tea plantation colorful landscape mountains">
            <a:extLst>
              <a:ext uri="{FF2B5EF4-FFF2-40B4-BE49-F238E27FC236}">
                <a16:creationId xmlns:a16="http://schemas.microsoft.com/office/drawing/2014/main" id="{11DD2280-75E4-41FD-A2E6-F934DB132170}"/>
              </a:ext>
            </a:extLst>
          </p:cNvPr>
          <p:cNvPicPr>
            <a:picLocks noChangeAspect="1" noChangeArrowheads="1"/>
          </p:cNvPicPr>
          <p:nvPr/>
        </p:nvPicPr>
        <p:blipFill rotWithShape="1">
          <a:blip r:embed="rId3">
            <a:alphaModFix amt="55000"/>
            <a:extLst>
              <a:ext uri="{BEBA8EAE-BF5A-486C-A8C5-ECC9F3942E4B}">
                <a14:imgProps xmlns:a14="http://schemas.microsoft.com/office/drawing/2010/main">
                  <a14:imgLayer r:embed="rId4">
                    <a14:imgEffect>
                      <a14:colorTemperature colorTemp="5946"/>
                    </a14:imgEffect>
                    <a14:imgEffect>
                      <a14:saturation sat="168000"/>
                    </a14:imgEffect>
                  </a14:imgLayer>
                </a14:imgProps>
              </a:ext>
              <a:ext uri="{28A0092B-C50C-407E-A947-70E740481C1C}">
                <a14:useLocalDpi xmlns:a14="http://schemas.microsoft.com/office/drawing/2010/main" val="0"/>
              </a:ext>
            </a:extLst>
          </a:blip>
          <a:srcRect t="3078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484AC32-AA98-417C-9771-7E4D79556D89}"/>
              </a:ext>
            </a:extLst>
          </p:cNvPr>
          <p:cNvSpPr txBox="1"/>
          <p:nvPr/>
        </p:nvSpPr>
        <p:spPr>
          <a:xfrm>
            <a:off x="96981" y="5880644"/>
            <a:ext cx="12095019" cy="861774"/>
          </a:xfrm>
          <a:prstGeom prst="rect">
            <a:avLst/>
          </a:prstGeom>
          <a:solidFill>
            <a:srgbClr val="002060">
              <a:alpha val="64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Đọc</a:t>
            </a:r>
            <a:r>
              <a:rPr kumimoji="0" lang="en-US" sz="25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2500" b="1" i="1"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với</a:t>
            </a:r>
            <a:r>
              <a:rPr kumimoji="0" lang="en-US" sz="25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g</a:t>
            </a:r>
            <a:r>
              <a:rPr kumimoji="0" lang="vi-VN" sz="25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iọng đọc nhẹ nhàng, nhấn giọng những từ ngữ gợi cảm, gợi tả cảnh đẹp Sa Pa, </a:t>
            </a:r>
            <a:r>
              <a:rPr kumimoji="0" lang="en-US" sz="2500" b="1" i="1"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thể</a:t>
            </a:r>
            <a:r>
              <a:rPr kumimoji="0" lang="en-US" sz="25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2500" b="1" i="1"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hiện</a:t>
            </a:r>
            <a:r>
              <a:rPr kumimoji="0" lang="en-US" sz="25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25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sự ngưỡng mộ, háo hức của du khách trước cảnh đẹp Sa Pa</a:t>
            </a:r>
            <a:r>
              <a:rPr kumimoji="0" lang="en-US" sz="25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a:t>
            </a:r>
          </a:p>
        </p:txBody>
      </p:sp>
      <p:sp>
        <p:nvSpPr>
          <p:cNvPr id="24" name="TextBox 23">
            <a:extLst>
              <a:ext uri="{FF2B5EF4-FFF2-40B4-BE49-F238E27FC236}">
                <a16:creationId xmlns:a16="http://schemas.microsoft.com/office/drawing/2014/main" id="{46AC9CB3-24FA-433B-87E7-9E7FD78D9BE4}"/>
              </a:ext>
            </a:extLst>
          </p:cNvPr>
          <p:cNvSpPr txBox="1"/>
          <p:nvPr/>
        </p:nvSpPr>
        <p:spPr>
          <a:xfrm>
            <a:off x="7656936" y="692170"/>
            <a:ext cx="26555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Content Placeholder 7">
            <a:extLst>
              <a:ext uri="{FF2B5EF4-FFF2-40B4-BE49-F238E27FC236}">
                <a16:creationId xmlns:a16="http://schemas.microsoft.com/office/drawing/2014/main" id="{2583B919-B2D2-400A-B81E-F16A581514DF}"/>
              </a:ext>
            </a:extLst>
          </p:cNvPr>
          <p:cNvSpPr txBox="1">
            <a:spLocks/>
          </p:cNvSpPr>
          <p:nvPr>
            <p:custDataLst>
              <p:tags r:id="rId1"/>
            </p:custDataLst>
          </p:nvPr>
        </p:nvSpPr>
        <p:spPr>
          <a:xfrm>
            <a:off x="0" y="1061502"/>
            <a:ext cx="12095019" cy="456637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Xe chúng tôi leo chênh vênh trên dốc cao của con đường xuyên tỉnh. Những đám mây trắng nhỏ sà xuống cửa kính ô tô tạo nên cảm giác bồng bềnh huyền ảo. Chúng tôi đang đi bên những thác trắng xoá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pPr marL="0" indent="0">
              <a:buNone/>
            </a:pP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Buổi chiều, xe dừng lại ở một thị trấn nhỏ. Nắng phố huyện vàng hoe. Những em bé Mông, những em bé Tu Dí, Phù Lá quần áo sặc sỡ đang chơi đùa trước cửa hàng. Hoàng hôn, áp phiên của phiên chợ thị trấn, người ngựa dập dìu chìm trong sương núi tím nhạt.</a:t>
            </a:r>
          </a:p>
          <a:p>
            <a:pPr marL="0" indent="0">
              <a:buNone/>
            </a:pP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pPr marL="0" indent="0">
              <a:buNone/>
            </a:pPr>
            <a:r>
              <a:rPr lang="vi-VN" sz="2200" dirty="0">
                <a:latin typeface="Cambria" panose="02040503050406030204" pitchFamily="18" charset="0"/>
                <a:ea typeface="Cambria" panose="02040503050406030204" pitchFamily="18" charset="0"/>
              </a:rPr>
              <a:t>Sa Pa quả là món quà tặng diệu kì mà thiên nhiên dành cho đất nước ta.</a:t>
            </a:r>
          </a:p>
          <a:p>
            <a:pPr marL="0" indent="0" algn="r">
              <a:buNone/>
            </a:pPr>
            <a:r>
              <a:rPr lang="vi-VN" sz="2200" dirty="0">
                <a:latin typeface="Cambria" panose="02040503050406030204" pitchFamily="18" charset="0"/>
                <a:ea typeface="Cambria" panose="02040503050406030204" pitchFamily="18" charset="0"/>
              </a:rPr>
              <a:t>(</a:t>
            </a:r>
            <a:r>
              <a:rPr lang="vi-VN" sz="2200" i="1" dirty="0">
                <a:latin typeface="Cambria" panose="02040503050406030204" pitchFamily="18" charset="0"/>
                <a:ea typeface="Cambria" panose="02040503050406030204" pitchFamily="18" charset="0"/>
              </a:rPr>
              <a:t>Theo</a:t>
            </a:r>
            <a:r>
              <a:rPr lang="vi-VN" sz="2200" dirty="0">
                <a:latin typeface="Cambria" panose="02040503050406030204" pitchFamily="18" charset="0"/>
                <a:ea typeface="Cambria" panose="02040503050406030204" pitchFamily="18" charset="0"/>
              </a:rPr>
              <a:t> Nguyễn Phan Hách)</a:t>
            </a:r>
            <a:endParaRPr kumimoji="0" lang="en-US" sz="32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VF TypoSlabserif" panose="02000403050000020004" pitchFamily="2"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EA5ADFFF-7D6D-F884-1896-D0885134AB3C}"/>
              </a:ext>
            </a:extLst>
          </p:cNvPr>
          <p:cNvPicPr>
            <a:picLocks noChangeAspect="1"/>
          </p:cNvPicPr>
          <p:nvPr/>
        </p:nvPicPr>
        <p:blipFill>
          <a:blip r:embed="rId5"/>
          <a:stretch>
            <a:fillRect/>
          </a:stretch>
        </p:blipFill>
        <p:spPr>
          <a:xfrm>
            <a:off x="3292384" y="-87706"/>
            <a:ext cx="5035732" cy="1737511"/>
          </a:xfrm>
          <a:prstGeom prst="rect">
            <a:avLst/>
          </a:prstGeom>
        </p:spPr>
      </p:pic>
    </p:spTree>
    <p:extLst>
      <p:ext uri="{BB962C8B-B14F-4D97-AF65-F5344CB8AC3E}">
        <p14:creationId xmlns:p14="http://schemas.microsoft.com/office/powerpoint/2010/main" val="41701113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a:extLst>
              <a:ext uri="{FF2B5EF4-FFF2-40B4-BE49-F238E27FC236}">
                <a16:creationId xmlns:a16="http://schemas.microsoft.com/office/drawing/2014/main" id="{0FBFED6D-6517-4E15-BA1A-DE47EB203B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757" t="66031" b="8278"/>
          <a:stretch/>
        </p:blipFill>
        <p:spPr>
          <a:xfrm flipH="1">
            <a:off x="-2645" y="0"/>
            <a:ext cx="12192000" cy="6858000"/>
          </a:xfrm>
          <a:prstGeom prst="rect">
            <a:avLst/>
          </a:prstGeom>
        </p:spPr>
      </p:pic>
      <p:sp>
        <p:nvSpPr>
          <p:cNvPr id="37" name="Rectangle 36">
            <a:extLst>
              <a:ext uri="{FF2B5EF4-FFF2-40B4-BE49-F238E27FC236}">
                <a16:creationId xmlns:a16="http://schemas.microsoft.com/office/drawing/2014/main" id="{B417A75D-7721-4949-95C4-44EA42B48F6A}"/>
              </a:ext>
            </a:extLst>
          </p:cNvPr>
          <p:cNvSpPr/>
          <p:nvPr/>
        </p:nvSpPr>
        <p:spPr>
          <a:xfrm>
            <a:off x="267001" y="304800"/>
            <a:ext cx="11760645" cy="6194144"/>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6481C1D6-4A58-9BEF-BA04-E36124B85F53}"/>
              </a:ext>
            </a:extLst>
          </p:cNvPr>
          <p:cNvSpPr txBox="1"/>
          <p:nvPr/>
        </p:nvSpPr>
        <p:spPr>
          <a:xfrm>
            <a:off x="1314450" y="457200"/>
            <a:ext cx="9810750" cy="2677656"/>
          </a:xfrm>
          <a:prstGeom prst="rect">
            <a:avLst/>
          </a:prstGeom>
          <a:noFill/>
        </p:spPr>
        <p:txBody>
          <a:bodyPr wrap="square" rtlCol="0">
            <a:spAutoFit/>
          </a:bodyPr>
          <a:lstStyle/>
          <a:p>
            <a:pPr algn="ctr"/>
            <a:r>
              <a:rPr lang="vi-VN" sz="2800" b="0" i="0" dirty="0">
                <a:solidFill>
                  <a:srgbClr val="000000"/>
                </a:solidFill>
                <a:effectLst/>
                <a:latin typeface="Cambria" panose="02040503050406030204" pitchFamily="18" charset="0"/>
                <a:ea typeface="Cambria" panose="02040503050406030204" pitchFamily="18" charset="0"/>
              </a:rPr>
              <a:t> </a:t>
            </a:r>
            <a:r>
              <a:rPr lang="vi-VN" sz="2800" b="0" i="1" dirty="0">
                <a:solidFill>
                  <a:srgbClr val="000000"/>
                </a:solidFill>
                <a:effectLst/>
                <a:latin typeface="Cambria" panose="02040503050406030204" pitchFamily="18" charset="0"/>
                <a:ea typeface="Cambria" panose="02040503050406030204" pitchFamily="18" charset="0"/>
              </a:rPr>
              <a:t>S</a:t>
            </a:r>
            <a:r>
              <a:rPr lang="en-US" sz="2800" i="1" dirty="0">
                <a:solidFill>
                  <a:srgbClr val="000000"/>
                </a:solidFill>
                <a:latin typeface="Cambria" panose="02040503050406030204" pitchFamily="18" charset="0"/>
                <a:ea typeface="Cambria" panose="02040503050406030204" pitchFamily="18" charset="0"/>
              </a:rPr>
              <a:t>â</a:t>
            </a:r>
            <a:r>
              <a:rPr lang="vi-VN" sz="2800" b="0" i="1" dirty="0">
                <a:solidFill>
                  <a:srgbClr val="000000"/>
                </a:solidFill>
                <a:effectLst/>
                <a:latin typeface="Cambria" panose="02040503050406030204" pitchFamily="18" charset="0"/>
                <a:ea typeface="Cambria" panose="02040503050406030204" pitchFamily="18" charset="0"/>
              </a:rPr>
              <a:t>u nhất là sông Bạch Đằng,</a:t>
            </a:r>
            <a:endParaRPr lang="vi-VN" sz="2800" b="0" i="0" dirty="0">
              <a:solidFill>
                <a:srgbClr val="000000"/>
              </a:solidFill>
              <a:effectLst/>
              <a:latin typeface="Cambria" panose="02040503050406030204" pitchFamily="18" charset="0"/>
              <a:ea typeface="Cambria" panose="02040503050406030204" pitchFamily="18" charset="0"/>
            </a:endParaRPr>
          </a:p>
          <a:p>
            <a:pPr algn="ctr"/>
            <a:r>
              <a:rPr lang="vi-VN" sz="2800" b="0" i="1" dirty="0">
                <a:solidFill>
                  <a:srgbClr val="000000"/>
                </a:solidFill>
                <a:effectLst/>
                <a:latin typeface="Cambria" panose="02040503050406030204" pitchFamily="18" charset="0"/>
                <a:ea typeface="Cambria" panose="02040503050406030204" pitchFamily="18" charset="0"/>
              </a:rPr>
              <a:t>Ba lần giặc đến ba lần giặc tan.</a:t>
            </a:r>
            <a:endParaRPr lang="vi-VN" sz="2800" b="0" i="0" dirty="0">
              <a:solidFill>
                <a:srgbClr val="000000"/>
              </a:solidFill>
              <a:effectLst/>
              <a:latin typeface="Cambria" panose="02040503050406030204" pitchFamily="18" charset="0"/>
              <a:ea typeface="Cambria" panose="02040503050406030204" pitchFamily="18" charset="0"/>
            </a:endParaRPr>
          </a:p>
          <a:p>
            <a:pPr algn="ctr"/>
            <a:r>
              <a:rPr lang="vi-VN" sz="2800" b="0" i="1" dirty="0">
                <a:solidFill>
                  <a:srgbClr val="000000"/>
                </a:solidFill>
                <a:effectLst/>
                <a:latin typeface="Cambria" panose="02040503050406030204" pitchFamily="18" charset="0"/>
                <a:ea typeface="Cambria" panose="02040503050406030204" pitchFamily="18" charset="0"/>
              </a:rPr>
              <a:t>Cao nhất là núi Lam Sơn,</a:t>
            </a:r>
            <a:endParaRPr lang="vi-VN" sz="2800" b="0" i="0" dirty="0">
              <a:solidFill>
                <a:srgbClr val="000000"/>
              </a:solidFill>
              <a:effectLst/>
              <a:latin typeface="Cambria" panose="02040503050406030204" pitchFamily="18" charset="0"/>
              <a:ea typeface="Cambria" panose="02040503050406030204" pitchFamily="18" charset="0"/>
            </a:endParaRPr>
          </a:p>
          <a:p>
            <a:pPr algn="ctr"/>
            <a:r>
              <a:rPr lang="vi-VN" sz="2800" b="0" i="1" dirty="0">
                <a:solidFill>
                  <a:srgbClr val="000000"/>
                </a:solidFill>
                <a:effectLst/>
                <a:latin typeface="Cambria" panose="02040503050406030204" pitchFamily="18" charset="0"/>
                <a:ea typeface="Cambria" panose="02040503050406030204" pitchFamily="18" charset="0"/>
              </a:rPr>
              <a:t>Có ông Lê Lợi trong ngàn bước ra.</a:t>
            </a:r>
            <a:endParaRPr lang="vi-VN" sz="2800" b="0" i="0" dirty="0">
              <a:solidFill>
                <a:srgbClr val="000000"/>
              </a:solidFill>
              <a:effectLst/>
              <a:latin typeface="Cambria" panose="02040503050406030204" pitchFamily="18" charset="0"/>
              <a:ea typeface="Cambria" panose="02040503050406030204" pitchFamily="18" charset="0"/>
            </a:endParaRPr>
          </a:p>
          <a:p>
            <a:pPr algn="r"/>
            <a:r>
              <a:rPr lang="vi-VN" sz="2800" b="0" i="1" dirty="0">
                <a:solidFill>
                  <a:srgbClr val="000000"/>
                </a:solidFill>
                <a:effectLst/>
                <a:latin typeface="Cambria" panose="02040503050406030204" pitchFamily="18" charset="0"/>
                <a:ea typeface="Cambria" panose="02040503050406030204" pitchFamily="18" charset="0"/>
              </a:rPr>
              <a:t>(Ca dao)</a:t>
            </a:r>
            <a:endParaRPr lang="vi-VN" sz="2800" b="0" i="0" dirty="0">
              <a:solidFill>
                <a:srgbClr val="000000"/>
              </a:solidFill>
              <a:effectLst/>
              <a:latin typeface="Cambria" panose="02040503050406030204" pitchFamily="18" charset="0"/>
              <a:ea typeface="Cambria" panose="02040503050406030204" pitchFamily="18" charset="0"/>
            </a:endParaRPr>
          </a:p>
          <a:p>
            <a:pPr algn="ctr"/>
            <a:endParaRPr lang="en-US" sz="28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B66239C-B8C9-21EC-8C61-DC4F3B416C07}"/>
              </a:ext>
            </a:extLst>
          </p:cNvPr>
          <p:cNvSpPr txBox="1"/>
          <p:nvPr/>
        </p:nvSpPr>
        <p:spPr>
          <a:xfrm>
            <a:off x="1390650" y="3171825"/>
            <a:ext cx="9810750" cy="2246769"/>
          </a:xfrm>
          <a:prstGeom prst="rect">
            <a:avLst/>
          </a:prstGeom>
          <a:noFill/>
        </p:spPr>
        <p:txBody>
          <a:bodyPr wrap="square" rtlCol="0">
            <a:spAutoFit/>
          </a:bodyPr>
          <a:lstStyle/>
          <a:p>
            <a:pPr algn="ctr"/>
            <a:r>
              <a:rPr lang="vi-VN" sz="2800" i="1" dirty="0">
                <a:solidFill>
                  <a:srgbClr val="000000"/>
                </a:solidFill>
                <a:latin typeface="Cambria" panose="02040503050406030204" pitchFamily="18" charset="0"/>
                <a:ea typeface="Cambria" panose="02040503050406030204" pitchFamily="18" charset="0"/>
              </a:rPr>
              <a:t>Đồng Tháp Mười cò bay thẳng cánh,</a:t>
            </a:r>
          </a:p>
          <a:p>
            <a:pPr algn="ctr"/>
            <a:r>
              <a:rPr lang="vi-VN" sz="2800" i="1" dirty="0">
                <a:solidFill>
                  <a:srgbClr val="000000"/>
                </a:solidFill>
                <a:latin typeface="Cambria" panose="02040503050406030204" pitchFamily="18" charset="0"/>
                <a:ea typeface="Cambria" panose="02040503050406030204" pitchFamily="18" charset="0"/>
              </a:rPr>
              <a:t>Nước Tháp Mười lấp lánh cá tôm.</a:t>
            </a:r>
          </a:p>
          <a:p>
            <a:pPr algn="ctr"/>
            <a:r>
              <a:rPr lang="vi-VN" sz="2800" i="1" dirty="0">
                <a:solidFill>
                  <a:srgbClr val="000000"/>
                </a:solidFill>
                <a:latin typeface="Cambria" panose="02040503050406030204" pitchFamily="18" charset="0"/>
                <a:ea typeface="Cambria" panose="02040503050406030204" pitchFamily="18" charset="0"/>
              </a:rPr>
              <a:t>Ai đi Châu Đốc, Nam Vang,</a:t>
            </a:r>
          </a:p>
          <a:p>
            <a:pPr algn="ctr"/>
            <a:r>
              <a:rPr lang="vi-VN" sz="2800" i="1" dirty="0">
                <a:solidFill>
                  <a:srgbClr val="000000"/>
                </a:solidFill>
                <a:latin typeface="Cambria" panose="02040503050406030204" pitchFamily="18" charset="0"/>
                <a:ea typeface="Cambria" panose="02040503050406030204" pitchFamily="18" charset="0"/>
              </a:rPr>
              <a:t>Ghé qua Đồng Tháp bạt ngàn bông sen.</a:t>
            </a:r>
          </a:p>
          <a:p>
            <a:pPr algn="r"/>
            <a:r>
              <a:rPr lang="vi-VN" sz="2800" i="1" dirty="0">
                <a:solidFill>
                  <a:srgbClr val="000000"/>
                </a:solidFill>
                <a:latin typeface="Cambria" panose="02040503050406030204" pitchFamily="18" charset="0"/>
                <a:ea typeface="Cambria" panose="02040503050406030204" pitchFamily="18" charset="0"/>
              </a:rPr>
              <a:t> (Ca dao)</a:t>
            </a:r>
            <a:endParaRPr lang="en-US"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9453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Giải Tiếng Việt 1 trang 154, 155 Bài 4: Ruộng bậc thang ở Sa Pa - Kết nối  tri thức với cuộc sống - VnDoc.com">
            <a:extLst>
              <a:ext uri="{FF2B5EF4-FFF2-40B4-BE49-F238E27FC236}">
                <a16:creationId xmlns:a16="http://schemas.microsoft.com/office/drawing/2014/main" id="{F8E43A49-A141-4186-BE00-1C17393937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468"/>
            <a:ext cx="12192000" cy="68575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6714" y="1835419"/>
            <a:ext cx="3468255" cy="1567616"/>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t="18411" r="51852" b="38636"/>
          <a:stretch/>
        </p:blipFill>
        <p:spPr>
          <a:xfrm>
            <a:off x="1642401" y="966057"/>
            <a:ext cx="1337842" cy="761611"/>
          </a:xfrm>
          <a:prstGeom prst="rect">
            <a:avLst/>
          </a:prstGeom>
        </p:spPr>
      </p:pic>
      <p:pic>
        <p:nvPicPr>
          <p:cNvPr id="18" name="图片 13">
            <a:extLst>
              <a:ext uri="{FF2B5EF4-FFF2-40B4-BE49-F238E27FC236}">
                <a16:creationId xmlns:a16="http://schemas.microsoft.com/office/drawing/2014/main" id="{2327259E-4E9F-4E14-9DB3-F0D3338993C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4239"/>
          <a:stretch/>
        </p:blipFill>
        <p:spPr>
          <a:xfrm flipH="1">
            <a:off x="4366694" y="2546133"/>
            <a:ext cx="1408291" cy="917132"/>
          </a:xfrm>
          <a:prstGeom prst="rect">
            <a:avLst/>
          </a:prstGeom>
        </p:spPr>
      </p:pic>
      <p:pic>
        <p:nvPicPr>
          <p:cNvPr id="27" name="图片 11">
            <a:extLst>
              <a:ext uri="{FF2B5EF4-FFF2-40B4-BE49-F238E27FC236}">
                <a16:creationId xmlns:a16="http://schemas.microsoft.com/office/drawing/2014/main" id="{05293228-43A1-4CF9-B2C6-5E2DBCD827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9837" y="2139393"/>
            <a:ext cx="3468255" cy="1567616"/>
          </a:xfrm>
          <a:prstGeom prst="rect">
            <a:avLst/>
          </a:prstGeom>
        </p:spPr>
      </p:pic>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l="26757" t="50934" b="8278"/>
          <a:stretch/>
        </p:blipFill>
        <p:spPr>
          <a:xfrm>
            <a:off x="-104775" y="-2728877"/>
            <a:ext cx="12296775" cy="9586877"/>
          </a:xfrm>
          <a:prstGeom prst="rect">
            <a:avLst/>
          </a:prstGeom>
        </p:spPr>
      </p:pic>
      <p:pic>
        <p:nvPicPr>
          <p:cNvPr id="2" name="Picture 1">
            <a:extLst>
              <a:ext uri="{FF2B5EF4-FFF2-40B4-BE49-F238E27FC236}">
                <a16:creationId xmlns:a16="http://schemas.microsoft.com/office/drawing/2014/main" id="{CE7ADE23-9998-17D3-2C10-A8463A4E64FA}"/>
              </a:ext>
            </a:extLst>
          </p:cNvPr>
          <p:cNvPicPr>
            <a:picLocks noChangeAspect="1"/>
          </p:cNvPicPr>
          <p:nvPr/>
        </p:nvPicPr>
        <p:blipFill>
          <a:blip r:embed="rId9"/>
          <a:stretch>
            <a:fillRect/>
          </a:stretch>
        </p:blipFill>
        <p:spPr>
          <a:xfrm>
            <a:off x="1294617" y="0"/>
            <a:ext cx="9278916" cy="3194581"/>
          </a:xfrm>
          <a:prstGeom prst="rect">
            <a:avLst/>
          </a:prstGeom>
        </p:spPr>
      </p:pic>
      <p:pic>
        <p:nvPicPr>
          <p:cNvPr id="3" name="Picture 2">
            <a:extLst>
              <a:ext uri="{FF2B5EF4-FFF2-40B4-BE49-F238E27FC236}">
                <a16:creationId xmlns:a16="http://schemas.microsoft.com/office/drawing/2014/main" id="{E3D49911-AD3C-98AC-A612-44FAF5B41B06}"/>
              </a:ext>
            </a:extLst>
          </p:cNvPr>
          <p:cNvPicPr>
            <a:picLocks noChangeAspect="1"/>
          </p:cNvPicPr>
          <p:nvPr/>
        </p:nvPicPr>
        <p:blipFill>
          <a:blip r:embed="rId10"/>
          <a:stretch>
            <a:fillRect/>
          </a:stretch>
        </p:blipFill>
        <p:spPr>
          <a:xfrm>
            <a:off x="9734070" y="165261"/>
            <a:ext cx="2267909" cy="2145978"/>
          </a:xfrm>
          <a:prstGeom prst="rect">
            <a:avLst/>
          </a:prstGeom>
        </p:spPr>
      </p:pic>
      <p:pic>
        <p:nvPicPr>
          <p:cNvPr id="5" name="Picture 4">
            <a:extLst>
              <a:ext uri="{FF2B5EF4-FFF2-40B4-BE49-F238E27FC236}">
                <a16:creationId xmlns:a16="http://schemas.microsoft.com/office/drawing/2014/main" id="{F73295A2-BA53-31D9-DE8B-C31FAC6D2ED8}"/>
              </a:ext>
            </a:extLst>
          </p:cNvPr>
          <p:cNvPicPr>
            <a:picLocks noChangeAspect="1"/>
          </p:cNvPicPr>
          <p:nvPr/>
        </p:nvPicPr>
        <p:blipFill>
          <a:blip r:embed="rId11"/>
          <a:stretch>
            <a:fillRect/>
          </a:stretch>
        </p:blipFill>
        <p:spPr>
          <a:xfrm>
            <a:off x="-143959" y="5620844"/>
            <a:ext cx="7431668" cy="1121761"/>
          </a:xfrm>
          <a:prstGeom prst="rect">
            <a:avLst/>
          </a:prstGeom>
        </p:spPr>
      </p:pic>
    </p:spTree>
    <p:extLst>
      <p:ext uri="{BB962C8B-B14F-4D97-AF65-F5344CB8AC3E}">
        <p14:creationId xmlns:p14="http://schemas.microsoft.com/office/powerpoint/2010/main" val="2391848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Sa Pa- bốn mùa hấp dẫn - Báo Nhân Dân">
            <a:extLst>
              <a:ext uri="{FF2B5EF4-FFF2-40B4-BE49-F238E27FC236}">
                <a16:creationId xmlns:a16="http://schemas.microsoft.com/office/drawing/2014/main" id="{F23AE438-06C4-4240-AF25-5DE2F90C7E8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4">
            <a:extLst>
              <a:ext uri="{FF2B5EF4-FFF2-40B4-BE49-F238E27FC236}">
                <a16:creationId xmlns:a16="http://schemas.microsoft.com/office/drawing/2014/main" id="{19FD4B5F-70D9-42A6-8CB9-08A9C3C849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93" t="50934" b="8278"/>
          <a:stretch/>
        </p:blipFill>
        <p:spPr>
          <a:xfrm flipH="1">
            <a:off x="-5281" y="0"/>
            <a:ext cx="12197280" cy="6858000"/>
          </a:xfrm>
          <a:prstGeom prst="rect">
            <a:avLst/>
          </a:prstGeom>
        </p:spPr>
      </p:pic>
      <p:sp>
        <p:nvSpPr>
          <p:cNvPr id="15" name="菱形 14"/>
          <p:cNvSpPr/>
          <p:nvPr/>
        </p:nvSpPr>
        <p:spPr>
          <a:xfrm>
            <a:off x="1058844" y="438150"/>
            <a:ext cx="6142056" cy="6162675"/>
          </a:xfrm>
          <a:prstGeom prst="diamond">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VF Mussica Swash" panose="04000000000000000000" pitchFamily="82" charset="0"/>
              <a:ea typeface="等线" panose="02010600030101010101" pitchFamily="2" charset="-122"/>
              <a:cs typeface="+mn-cs"/>
            </a:endParaRPr>
          </a:p>
        </p:txBody>
      </p:sp>
      <p:sp>
        <p:nvSpPr>
          <p:cNvPr id="2" name="文本框 1">
            <a:extLst>
              <a:ext uri="{FF2B5EF4-FFF2-40B4-BE49-F238E27FC236}">
                <a16:creationId xmlns:a16="http://schemas.microsoft.com/office/drawing/2014/main" id="{9F261A9B-D819-4365-AAB5-00961B6CB4EC}"/>
              </a:ext>
            </a:extLst>
          </p:cNvPr>
          <p:cNvSpPr txBox="1"/>
          <p:nvPr/>
        </p:nvSpPr>
        <p:spPr>
          <a:xfrm>
            <a:off x="3588519" y="815970"/>
            <a:ext cx="832280" cy="1862048"/>
          </a:xfrm>
          <a:prstGeom prst="rect">
            <a:avLst/>
          </a:prstGeom>
          <a:noFill/>
        </p:spPr>
        <p:txBody>
          <a:bodyPr vert="horz"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solidFill>
                    <a:srgbClr val="002060"/>
                  </a:solidFill>
                </a:ln>
                <a:solidFill>
                  <a:srgbClr val="CE3553"/>
                </a:solidFill>
                <a:effectLst/>
                <a:uLnTx/>
                <a:uFillTx/>
                <a:latin typeface="#9Slide07 IcielStormtrooper" panose="020B0500000000000000" pitchFamily="34" charset="0"/>
                <a:ea typeface="方正大黑简体" panose="03000509000000000000" pitchFamily="65" charset="-122"/>
                <a:cs typeface="+mn-cs"/>
              </a:rPr>
              <a:t>1</a:t>
            </a:r>
            <a:endParaRPr kumimoji="0" lang="en-US" altLang="zh-CN" sz="6600" b="0" i="0" u="none" strike="noStrike" kern="1200" cap="none" spc="0" normalizeH="0" baseline="0" noProof="0" dirty="0">
              <a:ln>
                <a:solidFill>
                  <a:srgbClr val="002060"/>
                </a:solidFill>
              </a:ln>
              <a:solidFill>
                <a:srgbClr val="CE3553"/>
              </a:solidFill>
              <a:effectLst/>
              <a:uLnTx/>
              <a:uFillTx/>
              <a:latin typeface="#9Slide07 IcielStormtrooper" panose="020B0500000000000000" pitchFamily="34" charset="0"/>
              <a:ea typeface="方正大黑简体" panose="03000509000000000000" pitchFamily="65" charset="-122"/>
              <a:cs typeface="+mn-cs"/>
            </a:endParaRPr>
          </a:p>
        </p:txBody>
      </p:sp>
      <p:sp>
        <p:nvSpPr>
          <p:cNvPr id="7" name="Rectangle 6">
            <a:extLst>
              <a:ext uri="{FF2B5EF4-FFF2-40B4-BE49-F238E27FC236}">
                <a16:creationId xmlns:a16="http://schemas.microsoft.com/office/drawing/2014/main" id="{FA7584E7-D3F2-43C9-A02D-B7DDCB07880F}"/>
              </a:ext>
            </a:extLst>
          </p:cNvPr>
          <p:cNvSpPr/>
          <p:nvPr/>
        </p:nvSpPr>
        <p:spPr>
          <a:xfrm>
            <a:off x="8376202" y="-88693"/>
            <a:ext cx="3470565" cy="1229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E3553"/>
                </a:solidFill>
                <a:effectLst>
                  <a:outerShdw blurRad="38100" dist="38100" dir="2700000" algn="tl">
                    <a:srgbClr val="000000">
                      <a:alpha val="43137"/>
                    </a:srgbClr>
                  </a:outerShdw>
                </a:effectLst>
                <a:uLnTx/>
                <a:uFillTx/>
                <a:latin typeface="UVF Mussica Swash" panose="04000000000000000000" pitchFamily="82" charset="0"/>
                <a:ea typeface="+mn-ea"/>
                <a:cs typeface="Times New Roman" panose="02020603050405020304" pitchFamily="18" charset="0"/>
              </a:rPr>
              <a:t>Đường</a:t>
            </a:r>
            <a:r>
              <a:rPr kumimoji="0" lang="en-US" sz="2800" b="1" i="0" u="none" strike="noStrike" kern="1200" cap="none" spc="0" normalizeH="0" baseline="0" noProof="0" dirty="0">
                <a:ln>
                  <a:noFill/>
                </a:ln>
                <a:solidFill>
                  <a:srgbClr val="CE3553"/>
                </a:solidFill>
                <a:effectLst>
                  <a:outerShdw blurRad="38100" dist="38100" dir="2700000" algn="tl">
                    <a:srgbClr val="000000">
                      <a:alpha val="43137"/>
                    </a:srgbClr>
                  </a:outerShdw>
                </a:effectLst>
                <a:uLnTx/>
                <a:uFillTx/>
                <a:latin typeface="UVF Mussica Swash" panose="04000000000000000000" pitchFamily="82"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E3553"/>
                </a:solidFill>
                <a:effectLst>
                  <a:outerShdw blurRad="38100" dist="38100" dir="2700000" algn="tl">
                    <a:srgbClr val="000000">
                      <a:alpha val="43137"/>
                    </a:srgbClr>
                  </a:outerShdw>
                </a:effectLst>
                <a:uLnTx/>
                <a:uFillTx/>
                <a:latin typeface="UVF Mussica Swash" panose="04000000000000000000" pitchFamily="82" charset="0"/>
                <a:ea typeface="+mn-ea"/>
                <a:cs typeface="Times New Roman" panose="02020603050405020304" pitchFamily="18" charset="0"/>
              </a:rPr>
              <a:t>đi</a:t>
            </a:r>
            <a:r>
              <a:rPr kumimoji="0" lang="en-US" sz="2800" b="1" i="0" u="none" strike="noStrike" kern="1200" cap="none" spc="0" normalizeH="0" baseline="0" noProof="0" dirty="0">
                <a:ln>
                  <a:noFill/>
                </a:ln>
                <a:solidFill>
                  <a:srgbClr val="CE3553"/>
                </a:solidFill>
                <a:effectLst>
                  <a:outerShdw blurRad="38100" dist="38100" dir="2700000" algn="tl">
                    <a:srgbClr val="000000">
                      <a:alpha val="43137"/>
                    </a:srgbClr>
                  </a:outerShdw>
                </a:effectLst>
                <a:uLnTx/>
                <a:uFillTx/>
                <a:latin typeface="UVF Mussica Swash" panose="04000000000000000000" pitchFamily="82" charset="0"/>
                <a:ea typeface="+mn-ea"/>
                <a:cs typeface="Times New Roman" panose="02020603050405020304" pitchFamily="18" charset="0"/>
              </a:rPr>
              <a:t> Sa Pa</a:t>
            </a:r>
          </a:p>
        </p:txBody>
      </p:sp>
      <p:sp>
        <p:nvSpPr>
          <p:cNvPr id="8" name="TextBox 7">
            <a:extLst>
              <a:ext uri="{FF2B5EF4-FFF2-40B4-BE49-F238E27FC236}">
                <a16:creationId xmlns:a16="http://schemas.microsoft.com/office/drawing/2014/main" id="{FD2ED027-2A45-412B-A30B-53B25B7B9671}"/>
              </a:ext>
            </a:extLst>
          </p:cNvPr>
          <p:cNvSpPr txBox="1"/>
          <p:nvPr/>
        </p:nvSpPr>
        <p:spPr>
          <a:xfrm rot="5400000">
            <a:off x="-1132044" y="6133769"/>
            <a:ext cx="2530524"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300" normalizeH="0" baseline="0" noProof="0">
                <a:ln w="28575">
                  <a:noFill/>
                </a:ln>
                <a:solidFill>
                  <a:srgbClr val="002060"/>
                </a:solidFill>
                <a:effectLst/>
                <a:uLnTx/>
                <a:uFillTx/>
                <a:latin typeface="UVF Mussica Swash" panose="04000000000000000000" pitchFamily="82" charset="0"/>
                <a:ea typeface="方正姚体" panose="02010601030101010101" pitchFamily="2" charset="-122"/>
                <a:cs typeface="+mn-cs"/>
              </a:rPr>
              <a:t>Diệu Hiền</a:t>
            </a:r>
          </a:p>
        </p:txBody>
      </p:sp>
      <p:pic>
        <p:nvPicPr>
          <p:cNvPr id="3" name="Picture 2">
            <a:extLst>
              <a:ext uri="{FF2B5EF4-FFF2-40B4-BE49-F238E27FC236}">
                <a16:creationId xmlns:a16="http://schemas.microsoft.com/office/drawing/2014/main" id="{36D35731-9E87-904F-4F23-D47DCF184410}"/>
              </a:ext>
            </a:extLst>
          </p:cNvPr>
          <p:cNvPicPr>
            <a:picLocks noChangeAspect="1"/>
          </p:cNvPicPr>
          <p:nvPr/>
        </p:nvPicPr>
        <p:blipFill>
          <a:blip r:embed="rId5"/>
          <a:stretch>
            <a:fillRect/>
          </a:stretch>
        </p:blipFill>
        <p:spPr>
          <a:xfrm>
            <a:off x="968998" y="2527415"/>
            <a:ext cx="6139204" cy="3212870"/>
          </a:xfrm>
          <a:prstGeom prst="rect">
            <a:avLst/>
          </a:prstGeom>
        </p:spPr>
      </p:pic>
    </p:spTree>
    <p:extLst>
      <p:ext uri="{BB962C8B-B14F-4D97-AF65-F5344CB8AC3E}">
        <p14:creationId xmlns:p14="http://schemas.microsoft.com/office/powerpoint/2010/main" val="3946375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7" descr="图片1">
            <a:extLst>
              <a:ext uri="{FF2B5EF4-FFF2-40B4-BE49-F238E27FC236}">
                <a16:creationId xmlns:a16="http://schemas.microsoft.com/office/drawing/2014/main" id="{72442C7B-6EC3-4B1D-BEA1-717426065D4A}"/>
              </a:ext>
            </a:extLst>
          </p:cNvPr>
          <p:cNvPicPr>
            <a:picLocks noChangeAspect="1"/>
          </p:cNvPicPr>
          <p:nvPr/>
        </p:nvPicPr>
        <p:blipFill>
          <a:blip r:embed="rId2"/>
          <a:srcRect l="1837" r="2655"/>
          <a:stretch>
            <a:fillRect/>
          </a:stretch>
        </p:blipFill>
        <p:spPr>
          <a:xfrm>
            <a:off x="-55418" y="0"/>
            <a:ext cx="12302836" cy="6964652"/>
          </a:xfrm>
          <a:prstGeom prst="rect">
            <a:avLst/>
          </a:prstGeom>
        </p:spPr>
      </p:pic>
      <p:sp>
        <p:nvSpPr>
          <p:cNvPr id="12" name="Rectangle 11">
            <a:extLst>
              <a:ext uri="{FF2B5EF4-FFF2-40B4-BE49-F238E27FC236}">
                <a16:creationId xmlns:a16="http://schemas.microsoft.com/office/drawing/2014/main" id="{EABD863D-FCCB-4664-8284-D7787529EA3C}"/>
              </a:ext>
            </a:extLst>
          </p:cNvPr>
          <p:cNvSpPr/>
          <p:nvPr/>
        </p:nvSpPr>
        <p:spPr>
          <a:xfrm>
            <a:off x="2937426" y="320580"/>
            <a:ext cx="6317148" cy="480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CE3553"/>
                </a:solidFill>
                <a:effectLst/>
                <a:uLnTx/>
                <a:uFillTx/>
                <a:latin typeface="Cambria" panose="02040503050406030204" pitchFamily="18" charset="0"/>
                <a:ea typeface="Cambria" panose="02040503050406030204" pitchFamily="18" charset="0"/>
                <a:cs typeface="Times New Roman" panose="02020603050405020304" pitchFamily="18" charset="0"/>
              </a:rPr>
              <a:t>Chia </a:t>
            </a:r>
            <a:r>
              <a:rPr kumimoji="0" lang="en-US" sz="7200" b="1" i="0" u="none" strike="noStrike" kern="1200" cap="none" spc="0" normalizeH="0" baseline="0" noProof="0" dirty="0" err="1">
                <a:ln>
                  <a:noFill/>
                </a:ln>
                <a:solidFill>
                  <a:srgbClr val="CE3553"/>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endParaRPr kumimoji="0" lang="en-US" sz="7200" b="1" i="0" u="none" strike="noStrike" kern="1200" cap="none" spc="0" normalizeH="0" baseline="0" noProof="0" dirty="0">
              <a:ln>
                <a:noFill/>
              </a:ln>
              <a:solidFill>
                <a:srgbClr val="CE3553"/>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55016B18-7664-44F7-818E-68D509216BE1}"/>
              </a:ext>
            </a:extLst>
          </p:cNvPr>
          <p:cNvGrpSpPr/>
          <p:nvPr/>
        </p:nvGrpSpPr>
        <p:grpSpPr>
          <a:xfrm>
            <a:off x="277091" y="1280585"/>
            <a:ext cx="11623964" cy="880726"/>
            <a:chOff x="2743199" y="1696221"/>
            <a:chExt cx="8432554" cy="880726"/>
          </a:xfrm>
          <a:solidFill>
            <a:srgbClr val="7DBE57">
              <a:alpha val="67000"/>
            </a:srgbClr>
          </a:solidFill>
        </p:grpSpPr>
        <p:grpSp>
          <p:nvGrpSpPr>
            <p:cNvPr id="15" name="Group 14">
              <a:extLst>
                <a:ext uri="{FF2B5EF4-FFF2-40B4-BE49-F238E27FC236}">
                  <a16:creationId xmlns:a16="http://schemas.microsoft.com/office/drawing/2014/main" id="{D3969F3E-F867-4A39-A635-BDB20DBC795D}"/>
                </a:ext>
              </a:extLst>
            </p:cNvPr>
            <p:cNvGrpSpPr/>
            <p:nvPr/>
          </p:nvGrpSpPr>
          <p:grpSpPr>
            <a:xfrm>
              <a:off x="2743199" y="1696221"/>
              <a:ext cx="8432554" cy="880726"/>
              <a:chOff x="5753100" y="1905000"/>
              <a:chExt cx="4876464" cy="460318"/>
            </a:xfrm>
            <a:grpFill/>
          </p:grpSpPr>
          <p:sp>
            <p:nvSpPr>
              <p:cNvPr id="17" name="Hexagon 16">
                <a:extLst>
                  <a:ext uri="{FF2B5EF4-FFF2-40B4-BE49-F238E27FC236}">
                    <a16:creationId xmlns:a16="http://schemas.microsoft.com/office/drawing/2014/main" id="{85CB6BCF-0B9E-44DE-A389-9AE199D095E7}"/>
                  </a:ext>
                </a:extLst>
              </p:cNvPr>
              <p:cNvSpPr/>
              <p:nvPr/>
            </p:nvSpPr>
            <p:spPr>
              <a:xfrm>
                <a:off x="5753100" y="1905000"/>
                <a:ext cx="533400" cy="4572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7E2FEE46-B3DD-401E-99F6-EEADB0D2E311}"/>
                  </a:ext>
                </a:extLst>
              </p:cNvPr>
              <p:cNvSpPr/>
              <p:nvPr/>
            </p:nvSpPr>
            <p:spPr>
              <a:xfrm>
                <a:off x="6200862" y="1908118"/>
                <a:ext cx="4428702"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Xe</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chúng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tôi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lướt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thướt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liễu</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rủ</a:t>
                </a:r>
                <a:endPar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6" name="Hexagon 15">
              <a:extLst>
                <a:ext uri="{FF2B5EF4-FFF2-40B4-BE49-F238E27FC236}">
                  <a16:creationId xmlns:a16="http://schemas.microsoft.com/office/drawing/2014/main" id="{A88B30E9-D7FD-430B-B57B-9C5F11366E44}"/>
                </a:ext>
              </a:extLst>
            </p:cNvPr>
            <p:cNvSpPr/>
            <p:nvPr/>
          </p:nvSpPr>
          <p:spPr>
            <a:xfrm>
              <a:off x="2867520" y="1796534"/>
              <a:ext cx="745835" cy="674132"/>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1</a:t>
              </a:r>
            </a:p>
          </p:txBody>
        </p:sp>
      </p:grpSp>
      <p:grpSp>
        <p:nvGrpSpPr>
          <p:cNvPr id="20" name="Group 19">
            <a:extLst>
              <a:ext uri="{FF2B5EF4-FFF2-40B4-BE49-F238E27FC236}">
                <a16:creationId xmlns:a16="http://schemas.microsoft.com/office/drawing/2014/main" id="{DCC388D3-9D63-431B-A63D-5335A60A8AF1}"/>
              </a:ext>
            </a:extLst>
          </p:cNvPr>
          <p:cNvGrpSpPr/>
          <p:nvPr/>
        </p:nvGrpSpPr>
        <p:grpSpPr>
          <a:xfrm>
            <a:off x="277092" y="2592721"/>
            <a:ext cx="11623962" cy="874761"/>
            <a:chOff x="2743201" y="3008357"/>
            <a:chExt cx="8107950" cy="874761"/>
          </a:xfrm>
          <a:solidFill>
            <a:srgbClr val="7DBE57">
              <a:alpha val="67000"/>
            </a:srgbClr>
          </a:solidFill>
        </p:grpSpPr>
        <p:grpSp>
          <p:nvGrpSpPr>
            <p:cNvPr id="21" name="Group 20">
              <a:extLst>
                <a:ext uri="{FF2B5EF4-FFF2-40B4-BE49-F238E27FC236}">
                  <a16:creationId xmlns:a16="http://schemas.microsoft.com/office/drawing/2014/main" id="{A47FFDE4-58D3-43FB-81F4-CFFA11B22B30}"/>
                </a:ext>
              </a:extLst>
            </p:cNvPr>
            <p:cNvGrpSpPr/>
            <p:nvPr/>
          </p:nvGrpSpPr>
          <p:grpSpPr>
            <a:xfrm>
              <a:off x="2743201" y="3008357"/>
              <a:ext cx="8107950" cy="874761"/>
              <a:chOff x="5753100" y="1905000"/>
              <a:chExt cx="4688748" cy="457201"/>
            </a:xfrm>
            <a:grpFill/>
          </p:grpSpPr>
          <p:sp>
            <p:nvSpPr>
              <p:cNvPr id="23" name="Hexagon 22">
                <a:extLst>
                  <a:ext uri="{FF2B5EF4-FFF2-40B4-BE49-F238E27FC236}">
                    <a16:creationId xmlns:a16="http://schemas.microsoft.com/office/drawing/2014/main" id="{2C728646-30CD-4095-9CD8-3416AAC2710E}"/>
                  </a:ext>
                </a:extLst>
              </p:cNvPr>
              <p:cNvSpPr/>
              <p:nvPr/>
            </p:nvSpPr>
            <p:spPr>
              <a:xfrm>
                <a:off x="5753100" y="1905000"/>
                <a:ext cx="533400" cy="4572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2FD51AFF-927F-41E7-9633-AE17E4D60A95}"/>
                  </a:ext>
                </a:extLst>
              </p:cNvPr>
              <p:cNvSpPr/>
              <p:nvPr/>
            </p:nvSpPr>
            <p:spPr>
              <a:xfrm>
                <a:off x="6019798" y="1905001"/>
                <a:ext cx="442205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Buổi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chiều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sương</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núi</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tím</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nhạt</a:t>
                </a:r>
                <a:endPar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22" name="Hexagon 21">
              <a:extLst>
                <a:ext uri="{FF2B5EF4-FFF2-40B4-BE49-F238E27FC236}">
                  <a16:creationId xmlns:a16="http://schemas.microsoft.com/office/drawing/2014/main" id="{A956F45A-46F5-480F-9920-3C425FE7BE54}"/>
                </a:ext>
              </a:extLst>
            </p:cNvPr>
            <p:cNvSpPr/>
            <p:nvPr/>
          </p:nvSpPr>
          <p:spPr>
            <a:xfrm>
              <a:off x="2867520" y="3108674"/>
              <a:ext cx="745835" cy="674132"/>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2</a:t>
              </a:r>
            </a:p>
          </p:txBody>
        </p:sp>
      </p:grpSp>
      <p:grpSp>
        <p:nvGrpSpPr>
          <p:cNvPr id="26" name="Group 25">
            <a:extLst>
              <a:ext uri="{FF2B5EF4-FFF2-40B4-BE49-F238E27FC236}">
                <a16:creationId xmlns:a16="http://schemas.microsoft.com/office/drawing/2014/main" id="{A3EFFF0D-3605-4F40-9CB5-1A6E9A02500B}"/>
              </a:ext>
            </a:extLst>
          </p:cNvPr>
          <p:cNvGrpSpPr/>
          <p:nvPr/>
        </p:nvGrpSpPr>
        <p:grpSpPr>
          <a:xfrm>
            <a:off x="251639" y="3784356"/>
            <a:ext cx="11649415" cy="874762"/>
            <a:chOff x="2725447" y="4199992"/>
            <a:chExt cx="7947811" cy="874762"/>
          </a:xfrm>
          <a:solidFill>
            <a:srgbClr val="7DBE57">
              <a:alpha val="67000"/>
            </a:srgbClr>
          </a:solidFill>
        </p:grpSpPr>
        <p:grpSp>
          <p:nvGrpSpPr>
            <p:cNvPr id="27" name="Group 26">
              <a:extLst>
                <a:ext uri="{FF2B5EF4-FFF2-40B4-BE49-F238E27FC236}">
                  <a16:creationId xmlns:a16="http://schemas.microsoft.com/office/drawing/2014/main" id="{B59871A6-660A-4C67-A1EB-6CB4D73B6F93}"/>
                </a:ext>
              </a:extLst>
            </p:cNvPr>
            <p:cNvGrpSpPr/>
            <p:nvPr/>
          </p:nvGrpSpPr>
          <p:grpSpPr>
            <a:xfrm>
              <a:off x="2725447" y="4199992"/>
              <a:ext cx="7947811" cy="874762"/>
              <a:chOff x="5742834" y="1909700"/>
              <a:chExt cx="4596141" cy="457201"/>
            </a:xfrm>
            <a:grpFill/>
          </p:grpSpPr>
          <p:sp>
            <p:nvSpPr>
              <p:cNvPr id="29" name="Hexagon 28">
                <a:extLst>
                  <a:ext uri="{FF2B5EF4-FFF2-40B4-BE49-F238E27FC236}">
                    <a16:creationId xmlns:a16="http://schemas.microsoft.com/office/drawing/2014/main" id="{3D3477F7-A5B0-4793-BC8A-1AEF28E67557}"/>
                  </a:ext>
                </a:extLst>
              </p:cNvPr>
              <p:cNvSpPr/>
              <p:nvPr/>
            </p:nvSpPr>
            <p:spPr>
              <a:xfrm>
                <a:off x="5742834" y="1909701"/>
                <a:ext cx="533400" cy="4572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5856C77C-138D-4C47-9B44-DA37F08372AE}"/>
                  </a:ext>
                </a:extLst>
              </p:cNvPr>
              <p:cNvSpPr/>
              <p:nvPr/>
            </p:nvSpPr>
            <p:spPr>
              <a:xfrm>
                <a:off x="6183626" y="1909700"/>
                <a:ext cx="4155349"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Còn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lại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28" name="Hexagon 27">
              <a:extLst>
                <a:ext uri="{FF2B5EF4-FFF2-40B4-BE49-F238E27FC236}">
                  <a16:creationId xmlns:a16="http://schemas.microsoft.com/office/drawing/2014/main" id="{26DC51AE-534F-468E-852E-1B418CFAFE47}"/>
                </a:ext>
              </a:extLst>
            </p:cNvPr>
            <p:cNvSpPr/>
            <p:nvPr/>
          </p:nvSpPr>
          <p:spPr>
            <a:xfrm>
              <a:off x="2813717" y="4306490"/>
              <a:ext cx="745835" cy="674132"/>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3</a:t>
              </a:r>
            </a:p>
          </p:txBody>
        </p:sp>
      </p:grpSp>
      <p:sp>
        <p:nvSpPr>
          <p:cNvPr id="34" name="TextBox 33">
            <a:extLst>
              <a:ext uri="{FF2B5EF4-FFF2-40B4-BE49-F238E27FC236}">
                <a16:creationId xmlns:a16="http://schemas.microsoft.com/office/drawing/2014/main" id="{8C520A9F-1702-4F1E-BE2C-123B79AE4535}"/>
              </a:ext>
            </a:extLst>
          </p:cNvPr>
          <p:cNvSpPr txBox="1"/>
          <p:nvPr/>
        </p:nvSpPr>
        <p:spPr>
          <a:xfrm>
            <a:off x="277091" y="5027053"/>
            <a:ext cx="11650071" cy="1569660"/>
          </a:xfrm>
          <a:prstGeom prst="rect">
            <a:avLst/>
          </a:prstGeom>
          <a:solidFill>
            <a:schemeClr val="accent3">
              <a:lumMod val="40000"/>
              <a:lumOff val="60000"/>
              <a:alpha val="73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Đọc</a:t>
            </a:r>
            <a:r>
              <a:rPr kumimoji="0" lang="en-US" sz="3200" b="1" i="0" u="none" strike="noStrike" kern="1200" cap="none" spc="0" normalizeH="0" baseline="0" noProof="0" dirty="0">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1200" cap="none" spc="0" normalizeH="0" baseline="0" noProof="0" dirty="0" err="1">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với</a:t>
            </a:r>
            <a:r>
              <a:rPr kumimoji="0" lang="en-US" sz="3200" b="1" i="0" u="none" strike="noStrike" kern="1200" cap="none" spc="0" normalizeH="0" baseline="0" noProof="0" dirty="0">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g</a:t>
            </a:r>
            <a:r>
              <a:rPr kumimoji="0" lang="vi-VN" sz="3200" b="1" i="0" u="none" strike="noStrike" kern="1200" cap="none" spc="0" normalizeH="0" baseline="0" noProof="0" dirty="0">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iọng đọc nhẹ nhàng, nhấn giọng những từ ngữ gợi cảm, gợi tả cảnh đẹp Sa Pa, </a:t>
            </a:r>
            <a:r>
              <a:rPr kumimoji="0" lang="en-US" sz="3200" b="1" i="0" u="none" strike="noStrike" kern="1200" cap="none" spc="0" normalizeH="0" baseline="0" noProof="0" dirty="0" err="1">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thể</a:t>
            </a:r>
            <a:r>
              <a:rPr kumimoji="0" lang="en-US" sz="3200" b="1" i="0" u="none" strike="noStrike" kern="1200" cap="none" spc="0" normalizeH="0" baseline="0" noProof="0" dirty="0">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1200" cap="none" spc="0" normalizeH="0" baseline="0" noProof="0" dirty="0" err="1">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hiện</a:t>
            </a:r>
            <a:r>
              <a:rPr kumimoji="0" lang="en-US" sz="3200" b="1" i="0" u="none" strike="noStrike" kern="1200" cap="none" spc="0" normalizeH="0" baseline="0" noProof="0" dirty="0">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3200" b="1" i="0" u="none" strike="noStrike" kern="1200" cap="none" spc="0" normalizeH="0" baseline="0" noProof="0" dirty="0">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sự ngưỡng mộ, háo hức của du khách trước cảnh đẹp Sa Pa</a:t>
            </a:r>
            <a:r>
              <a:rPr kumimoji="0" lang="en-US" sz="3200" b="1" i="0" u="none" strike="noStrike" kern="1200" cap="none" spc="0" normalizeH="0" baseline="0" noProof="0" dirty="0">
                <a:ln>
                  <a:noFill/>
                </a:ln>
                <a:solidFill>
                  <a:srgbClr val="CE3553"/>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a:t>
            </a:r>
          </a:p>
        </p:txBody>
      </p:sp>
    </p:spTree>
    <p:extLst>
      <p:ext uri="{BB962C8B-B14F-4D97-AF65-F5344CB8AC3E}">
        <p14:creationId xmlns:p14="http://schemas.microsoft.com/office/powerpoint/2010/main" val="2478952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86442435-7B67-4483-A309-296F18821BE2}"/>
              </a:ext>
            </a:extLst>
          </p:cNvPr>
          <p:cNvSpPr txBox="1"/>
          <p:nvPr/>
        </p:nvSpPr>
        <p:spPr>
          <a:xfrm>
            <a:off x="7656936" y="69217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2" name="直接连接符 34">
            <a:extLst>
              <a:ext uri="{FF2B5EF4-FFF2-40B4-BE49-F238E27FC236}">
                <a16:creationId xmlns:a16="http://schemas.microsoft.com/office/drawing/2014/main" id="{EDE1BC23-8BC9-4953-29D4-794133F522BB}"/>
              </a:ext>
            </a:extLst>
          </p:cNvPr>
          <p:cNvCxnSpPr>
            <a:cxnSpLocks/>
          </p:cNvCxnSpPr>
          <p:nvPr/>
        </p:nvCxnSpPr>
        <p:spPr>
          <a:xfrm>
            <a:off x="812799" y="6742696"/>
            <a:ext cx="10638971" cy="0"/>
          </a:xfrm>
          <a:prstGeom prst="line">
            <a:avLst/>
          </a:prstGeom>
          <a:ln>
            <a:solidFill>
              <a:srgbClr val="FBA9A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02ABDFE-6D12-8881-A328-F6601B183EE7}"/>
              </a:ext>
            </a:extLst>
          </p:cNvPr>
          <p:cNvPicPr>
            <a:picLocks noChangeAspect="1"/>
          </p:cNvPicPr>
          <p:nvPr/>
        </p:nvPicPr>
        <p:blipFill>
          <a:blip r:embed="rId3"/>
          <a:stretch>
            <a:fillRect/>
          </a:stretch>
        </p:blipFill>
        <p:spPr>
          <a:xfrm>
            <a:off x="1898578" y="3869210"/>
            <a:ext cx="8586230" cy="2853946"/>
          </a:xfrm>
          <a:prstGeom prst="rect">
            <a:avLst/>
          </a:prstGeom>
        </p:spPr>
      </p:pic>
      <p:pic>
        <p:nvPicPr>
          <p:cNvPr id="4" name="Picture 2" descr="Cute woman teacher holding bell in government uniform character cartoon art illustration">
            <a:extLst>
              <a:ext uri="{FF2B5EF4-FFF2-40B4-BE49-F238E27FC236}">
                <a16:creationId xmlns:a16="http://schemas.microsoft.com/office/drawing/2014/main" id="{C94EA48F-40D6-5342-624B-132C3287EE8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94125" y="364049"/>
            <a:ext cx="5318417" cy="4256433"/>
          </a:xfrm>
          <a:prstGeom prst="rect">
            <a:avLst/>
          </a:prstGeom>
          <a:noFill/>
          <a:extLst>
            <a:ext uri="{909E8E84-426E-40DD-AFC4-6F175D3DCCD1}">
              <a14:hiddenFill xmlns:a14="http://schemas.microsoft.com/office/drawing/2010/main">
                <a:solidFill>
                  <a:srgbClr val="FFFFFF"/>
                </a:solidFill>
              </a14:hiddenFill>
            </a:ext>
          </a:extLst>
        </p:spPr>
      </p:pic>
      <p:sp>
        <p:nvSpPr>
          <p:cNvPr id="9" name="云形 3">
            <a:extLst>
              <a:ext uri="{FF2B5EF4-FFF2-40B4-BE49-F238E27FC236}">
                <a16:creationId xmlns:a16="http://schemas.microsoft.com/office/drawing/2014/main" id="{E5295F9D-06A3-814C-BB77-7B2CF6DEEC33}"/>
              </a:ext>
            </a:extLst>
          </p:cNvPr>
          <p:cNvSpPr/>
          <p:nvPr/>
        </p:nvSpPr>
        <p:spPr>
          <a:xfrm>
            <a:off x="8976916" y="4395369"/>
            <a:ext cx="3034109" cy="1729206"/>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defRPr/>
            </a:pPr>
            <a:r>
              <a:rPr lang="vi-VN" altLang="zh-CN" sz="3200" b="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người ngựa dập dìu</a:t>
            </a:r>
            <a:endParaRPr kumimoji="0" lang="zh-CN" altLang="en-US" sz="3200" b="1" i="0" u="none" strike="noStrike" kern="1200" cap="none" spc="0" normalizeH="0" baseline="0" noProof="0" dirty="0">
              <a:ln>
                <a:noFill/>
              </a:ln>
              <a:solidFill>
                <a:prstClr val="white"/>
              </a:solidFill>
              <a:effectLst/>
              <a:uLnTx/>
              <a:uFillTx/>
              <a:latin typeface="Cambria" panose="02040503050406030204" pitchFamily="18" charset="0"/>
              <a:ea typeface="Source Han Sans CN Regular" panose="020B0500000000000000" pitchFamily="34" charset="-128"/>
              <a:cs typeface="Calibri" panose="020F0502020204030204" pitchFamily="34" charset="0"/>
              <a:sym typeface="+mn-ea"/>
            </a:endParaRPr>
          </a:p>
        </p:txBody>
      </p:sp>
    </p:spTree>
    <p:extLst>
      <p:ext uri="{BB962C8B-B14F-4D97-AF65-F5344CB8AC3E}">
        <p14:creationId xmlns:p14="http://schemas.microsoft.com/office/powerpoint/2010/main" val="2583651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4">
            <a:extLst>
              <a:ext uri="{FF2B5EF4-FFF2-40B4-BE49-F238E27FC236}">
                <a16:creationId xmlns:a16="http://schemas.microsoft.com/office/drawing/2014/main" id="{B212208E-ED2D-4E42-BC7D-7F6BA729FE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93" t="50934" b="8278"/>
          <a:stretch/>
        </p:blipFill>
        <p:spPr>
          <a:xfrm>
            <a:off x="0" y="1"/>
            <a:ext cx="12192000" cy="6858000"/>
          </a:xfrm>
          <a:prstGeom prst="rect">
            <a:avLst/>
          </a:prstGeom>
        </p:spPr>
      </p:pic>
      <p:sp>
        <p:nvSpPr>
          <p:cNvPr id="21" name="Rectangle 20">
            <a:extLst>
              <a:ext uri="{FF2B5EF4-FFF2-40B4-BE49-F238E27FC236}">
                <a16:creationId xmlns:a16="http://schemas.microsoft.com/office/drawing/2014/main" id="{BF1CF714-347B-4BD4-AB14-8D7B8E4993D0}"/>
              </a:ext>
            </a:extLst>
          </p:cNvPr>
          <p:cNvSpPr/>
          <p:nvPr/>
        </p:nvSpPr>
        <p:spPr>
          <a:xfrm>
            <a:off x="302739" y="1337178"/>
            <a:ext cx="11627708" cy="5169436"/>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2" name="Rectangle 21">
            <a:extLst>
              <a:ext uri="{FF2B5EF4-FFF2-40B4-BE49-F238E27FC236}">
                <a16:creationId xmlns:a16="http://schemas.microsoft.com/office/drawing/2014/main" id="{B16FAF82-23F4-489F-85AF-D06BE926C756}"/>
              </a:ext>
            </a:extLst>
          </p:cNvPr>
          <p:cNvSpPr/>
          <p:nvPr/>
        </p:nvSpPr>
        <p:spPr>
          <a:xfrm>
            <a:off x="580768" y="2008169"/>
            <a:ext cx="11071653" cy="1200329"/>
          </a:xfrm>
          <a:prstGeom prst="rect">
            <a:avLst/>
          </a:prstGeom>
          <a:solidFill>
            <a:srgbClr val="E78DB0"/>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defTabSz="457200">
              <a:defRPr/>
            </a:pPr>
            <a:r>
              <a:rPr lang="vi-VN" sz="3600" b="1" dirty="0">
                <a:solidFill>
                  <a:srgbClr val="002060"/>
                </a:solidFill>
                <a:latin typeface="Cambria" panose="02040503050406030204" pitchFamily="18" charset="0"/>
                <a:ea typeface="Cambria" panose="02040503050406030204" pitchFamily="18" charset="0"/>
                <a:cs typeface="Times New Roman" pitchFamily="18" charset="0"/>
              </a:rPr>
              <a:t>Những em bé Mông,</a:t>
            </a:r>
            <a:r>
              <a:rPr lang="vi-VN" sz="3600" b="1" dirty="0">
                <a:solidFill>
                  <a:srgbClr val="FF0000"/>
                </a:solidFill>
                <a:latin typeface="Cambria" panose="02040503050406030204" pitchFamily="18" charset="0"/>
                <a:ea typeface="Cambria" panose="02040503050406030204" pitchFamily="18" charset="0"/>
                <a:cs typeface="Times New Roman" pitchFamily="18" charset="0"/>
              </a:rPr>
              <a:t>/</a:t>
            </a:r>
            <a:r>
              <a:rPr lang="vi-VN" sz="3600" b="1" dirty="0">
                <a:solidFill>
                  <a:srgbClr val="002060"/>
                </a:solidFill>
                <a:latin typeface="Cambria" panose="02040503050406030204" pitchFamily="18" charset="0"/>
                <a:ea typeface="Cambria" panose="02040503050406030204" pitchFamily="18" charset="0"/>
                <a:cs typeface="Times New Roman" pitchFamily="18" charset="0"/>
              </a:rPr>
              <a:t> những em bé Tu Dí,</a:t>
            </a:r>
            <a:r>
              <a:rPr lang="vi-VN" sz="3600" b="1" dirty="0">
                <a:solidFill>
                  <a:srgbClr val="FF0000"/>
                </a:solidFill>
                <a:latin typeface="Cambria" panose="02040503050406030204" pitchFamily="18" charset="0"/>
                <a:ea typeface="Cambria" panose="02040503050406030204" pitchFamily="18" charset="0"/>
                <a:cs typeface="Times New Roman" pitchFamily="18" charset="0"/>
              </a:rPr>
              <a:t>/</a:t>
            </a:r>
            <a:r>
              <a:rPr lang="vi-VN" sz="3600" b="1" dirty="0">
                <a:solidFill>
                  <a:srgbClr val="002060"/>
                </a:solidFill>
                <a:latin typeface="Cambria" panose="02040503050406030204" pitchFamily="18" charset="0"/>
                <a:ea typeface="Cambria" panose="02040503050406030204" pitchFamily="18" charset="0"/>
                <a:cs typeface="Times New Roman" pitchFamily="18" charset="0"/>
              </a:rPr>
              <a:t> Phù Lá</a:t>
            </a:r>
            <a:r>
              <a:rPr lang="vi-VN" sz="3600" b="1" dirty="0">
                <a:solidFill>
                  <a:srgbClr val="FF0000"/>
                </a:solidFill>
                <a:latin typeface="Cambria" panose="02040503050406030204" pitchFamily="18" charset="0"/>
                <a:ea typeface="Cambria" panose="02040503050406030204" pitchFamily="18" charset="0"/>
                <a:cs typeface="Times New Roman" pitchFamily="18" charset="0"/>
              </a:rPr>
              <a:t>/</a:t>
            </a:r>
            <a:r>
              <a:rPr lang="vi-VN" sz="3600" b="1" dirty="0">
                <a:solidFill>
                  <a:srgbClr val="002060"/>
                </a:solidFill>
                <a:latin typeface="Cambria" panose="02040503050406030204" pitchFamily="18" charset="0"/>
                <a:ea typeface="Cambria" panose="02040503050406030204" pitchFamily="18" charset="0"/>
                <a:cs typeface="Times New Roman" pitchFamily="18" charset="0"/>
              </a:rPr>
              <a:t> quần áo sặc sỡ</a:t>
            </a:r>
            <a:r>
              <a:rPr lang="vi-VN" sz="3600" b="1" dirty="0">
                <a:solidFill>
                  <a:srgbClr val="FF0000"/>
                </a:solidFill>
                <a:latin typeface="Cambria" panose="02040503050406030204" pitchFamily="18" charset="0"/>
                <a:ea typeface="Cambria" panose="02040503050406030204" pitchFamily="18" charset="0"/>
                <a:cs typeface="Times New Roman" pitchFamily="18" charset="0"/>
              </a:rPr>
              <a:t>/</a:t>
            </a:r>
            <a:r>
              <a:rPr lang="vi-VN" sz="3600" b="1" dirty="0">
                <a:solidFill>
                  <a:srgbClr val="002060"/>
                </a:solidFill>
                <a:latin typeface="Cambria" panose="02040503050406030204" pitchFamily="18" charset="0"/>
                <a:ea typeface="Cambria" panose="02040503050406030204" pitchFamily="18" charset="0"/>
                <a:cs typeface="Times New Roman" pitchFamily="18" charset="0"/>
              </a:rPr>
              <a:t> đang chơi đùa trước cửa hàng.</a:t>
            </a:r>
            <a:r>
              <a:rPr lang="vi-VN" sz="3600" b="1"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9" name="Rectangle 28">
            <a:extLst>
              <a:ext uri="{FF2B5EF4-FFF2-40B4-BE49-F238E27FC236}">
                <a16:creationId xmlns:a16="http://schemas.microsoft.com/office/drawing/2014/main" id="{5EA6C9A4-36A2-4C5F-BFFA-F318D8611207}"/>
              </a:ext>
            </a:extLst>
          </p:cNvPr>
          <p:cNvSpPr/>
          <p:nvPr/>
        </p:nvSpPr>
        <p:spPr>
          <a:xfrm>
            <a:off x="581026" y="4002599"/>
            <a:ext cx="11134724" cy="1754326"/>
          </a:xfrm>
          <a:prstGeom prst="rect">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defTabSz="457200">
              <a:defRPr/>
            </a:pPr>
            <a:r>
              <a:rPr lang="vi-VN" sz="3600" b="1" dirty="0">
                <a:solidFill>
                  <a:srgbClr val="002060"/>
                </a:solidFill>
                <a:latin typeface="Cambria" panose="02040503050406030204" pitchFamily="18" charset="0"/>
                <a:ea typeface="Cambria" panose="02040503050406030204" pitchFamily="18" charset="0"/>
                <a:cs typeface="Times New Roman" pitchFamily="18" charset="0"/>
              </a:rPr>
              <a:t>Hoàng hôn,</a:t>
            </a:r>
            <a:r>
              <a:rPr lang="vi-VN" sz="3600" b="1" dirty="0">
                <a:solidFill>
                  <a:srgbClr val="FF0000"/>
                </a:solidFill>
                <a:latin typeface="Cambria" panose="02040503050406030204" pitchFamily="18" charset="0"/>
                <a:ea typeface="Cambria" panose="02040503050406030204" pitchFamily="18" charset="0"/>
                <a:cs typeface="Times New Roman" pitchFamily="18" charset="0"/>
              </a:rPr>
              <a:t>/</a:t>
            </a:r>
            <a:r>
              <a:rPr lang="vi-VN" sz="3600" b="1" dirty="0">
                <a:solidFill>
                  <a:srgbClr val="002060"/>
                </a:solidFill>
                <a:latin typeface="Cambria" panose="02040503050406030204" pitchFamily="18" charset="0"/>
                <a:ea typeface="Cambria" panose="02040503050406030204" pitchFamily="18" charset="0"/>
                <a:cs typeface="Times New Roman" pitchFamily="18" charset="0"/>
              </a:rPr>
              <a:t> áp phiên của phiên chợ thị trấn,</a:t>
            </a:r>
            <a:r>
              <a:rPr lang="vi-VN" sz="3600" b="1" dirty="0">
                <a:solidFill>
                  <a:srgbClr val="FF0000"/>
                </a:solidFill>
                <a:latin typeface="Cambria" panose="02040503050406030204" pitchFamily="18" charset="0"/>
                <a:ea typeface="Cambria" panose="02040503050406030204" pitchFamily="18" charset="0"/>
                <a:cs typeface="Times New Roman" pitchFamily="18" charset="0"/>
              </a:rPr>
              <a:t>/</a:t>
            </a:r>
            <a:r>
              <a:rPr lang="vi-VN" sz="3600" b="1" dirty="0">
                <a:solidFill>
                  <a:srgbClr val="002060"/>
                </a:solidFill>
                <a:latin typeface="Cambria" panose="02040503050406030204" pitchFamily="18" charset="0"/>
                <a:ea typeface="Cambria" panose="02040503050406030204" pitchFamily="18" charset="0"/>
                <a:cs typeface="Times New Roman" pitchFamily="18" charset="0"/>
              </a:rPr>
              <a:t> người ngựa dập  dìu</a:t>
            </a:r>
            <a:r>
              <a:rPr lang="vi-VN" sz="3600" b="1" dirty="0">
                <a:solidFill>
                  <a:srgbClr val="FF0000"/>
                </a:solidFill>
                <a:latin typeface="Cambria" panose="02040503050406030204" pitchFamily="18" charset="0"/>
                <a:ea typeface="Cambria" panose="02040503050406030204" pitchFamily="18" charset="0"/>
                <a:cs typeface="Times New Roman" pitchFamily="18" charset="0"/>
              </a:rPr>
              <a:t>/</a:t>
            </a:r>
            <a:r>
              <a:rPr lang="vi-VN" sz="3600" b="1" dirty="0">
                <a:solidFill>
                  <a:srgbClr val="002060"/>
                </a:solidFill>
                <a:latin typeface="Cambria" panose="02040503050406030204" pitchFamily="18" charset="0"/>
                <a:ea typeface="Cambria" panose="02040503050406030204" pitchFamily="18" charset="0"/>
                <a:cs typeface="Times New Roman" pitchFamily="18" charset="0"/>
              </a:rPr>
              <a:t> chìm trong sương núi tím nhạt.</a:t>
            </a:r>
            <a:r>
              <a:rPr lang="vi-VN" sz="3600" b="1"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7552B212-66B7-3370-359C-D1C9EF7C1E26}"/>
              </a:ext>
            </a:extLst>
          </p:cNvPr>
          <p:cNvPicPr>
            <a:picLocks noChangeAspect="1"/>
          </p:cNvPicPr>
          <p:nvPr/>
        </p:nvPicPr>
        <p:blipFill>
          <a:blip r:embed="rId3"/>
          <a:stretch>
            <a:fillRect/>
          </a:stretch>
        </p:blipFill>
        <p:spPr>
          <a:xfrm>
            <a:off x="2045951" y="0"/>
            <a:ext cx="9224047" cy="1944793"/>
          </a:xfrm>
          <a:prstGeom prst="rect">
            <a:avLst/>
          </a:prstGeom>
        </p:spPr>
      </p:pic>
      <p:sp>
        <p:nvSpPr>
          <p:cNvPr id="5" name="TextBox 4">
            <a:extLst>
              <a:ext uri="{FF2B5EF4-FFF2-40B4-BE49-F238E27FC236}">
                <a16:creationId xmlns:a16="http://schemas.microsoft.com/office/drawing/2014/main" id="{E0E3A351-A38B-9280-9568-879D14EE5772}"/>
              </a:ext>
            </a:extLst>
          </p:cNvPr>
          <p:cNvSpPr txBox="1"/>
          <p:nvPr/>
        </p:nvSpPr>
        <p:spPr>
          <a:xfrm>
            <a:off x="7454900" y="6488668"/>
            <a:ext cx="6924040" cy="369332"/>
          </a:xfrm>
          <a:prstGeom prst="rect">
            <a:avLst/>
          </a:prstGeom>
          <a:noFill/>
        </p:spPr>
        <p:txBody>
          <a:bodyPr wrap="square">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Tree>
    <p:extLst>
      <p:ext uri="{BB962C8B-B14F-4D97-AF65-F5344CB8AC3E}">
        <p14:creationId xmlns:p14="http://schemas.microsoft.com/office/powerpoint/2010/main" val="46182943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4">
            <a:extLst>
              <a:ext uri="{FF2B5EF4-FFF2-40B4-BE49-F238E27FC236}">
                <a16:creationId xmlns:a16="http://schemas.microsoft.com/office/drawing/2014/main" id="{AF83EEE9-5BCC-45CC-A2D5-78A74CB289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93" t="50934" b="8278"/>
          <a:stretch/>
        </p:blipFill>
        <p:spPr>
          <a:xfrm>
            <a:off x="-716692" y="0"/>
            <a:ext cx="12908692" cy="6858000"/>
          </a:xfrm>
          <a:prstGeom prst="rect">
            <a:avLst/>
          </a:prstGeom>
        </p:spPr>
      </p:pic>
      <p:sp>
        <p:nvSpPr>
          <p:cNvPr id="11" name="Rectangle: Diagonal Corners Rounded 10">
            <a:extLst>
              <a:ext uri="{FF2B5EF4-FFF2-40B4-BE49-F238E27FC236}">
                <a16:creationId xmlns:a16="http://schemas.microsoft.com/office/drawing/2014/main" id="{2F07E167-3EF4-408B-9766-86D012002BB1}"/>
              </a:ext>
            </a:extLst>
          </p:cNvPr>
          <p:cNvSpPr/>
          <p:nvPr/>
        </p:nvSpPr>
        <p:spPr>
          <a:xfrm>
            <a:off x="4095750" y="154325"/>
            <a:ext cx="7973200" cy="1096391"/>
          </a:xfrm>
          <a:prstGeom prst="round2DiagRect">
            <a:avLst/>
          </a:prstGeom>
          <a:solidFill>
            <a:srgbClr val="002060">
              <a:alpha val="84000"/>
            </a:srgbClr>
          </a:solidFill>
          <a:ln w="38100">
            <a:solidFill>
              <a:srgbClr val="002060"/>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lvl="0" algn="ctr" defTabSz="457200">
              <a:defRPr/>
            </a:pP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Mông</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Tu Di,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Phù</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Lá</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tên</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gọi</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của</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ba</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dân</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tộc</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thiểu</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số</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sống</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ở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vùng</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núi</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en-US" sz="3600" b="1" dirty="0" err="1">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cao</a:t>
            </a:r>
            <a:r>
              <a:rPr lang="en-US" sz="36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endParaRPr>
          </a:p>
        </p:txBody>
      </p:sp>
      <p:pic>
        <p:nvPicPr>
          <p:cNvPr id="14" name="Picture 4" descr="2766536020054089462S500x500Q85">
            <a:extLst>
              <a:ext uri="{FF2B5EF4-FFF2-40B4-BE49-F238E27FC236}">
                <a16:creationId xmlns:a16="http://schemas.microsoft.com/office/drawing/2014/main" id="{4EF50B60-C050-4810-8A1E-C404E24E1C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00" b="741"/>
          <a:stretch/>
        </p:blipFill>
        <p:spPr bwMode="auto">
          <a:xfrm>
            <a:off x="331710" y="449489"/>
            <a:ext cx="3361163" cy="34176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06A7D0B-A061-4717-AEE4-74087BF3281D}"/>
              </a:ext>
            </a:extLst>
          </p:cNvPr>
          <p:cNvSpPr txBox="1"/>
          <p:nvPr/>
        </p:nvSpPr>
        <p:spPr>
          <a:xfrm>
            <a:off x="570087" y="4061647"/>
            <a:ext cx="2809701" cy="715089"/>
          </a:xfrm>
          <a:prstGeom prst="round2DiagRect">
            <a:avLst/>
          </a:prstGeom>
          <a:solidFill>
            <a:srgbClr val="E78DB0"/>
          </a:solidFill>
          <a:ln w="38100">
            <a:solidFill>
              <a:srgbClr val="002060"/>
            </a:solidFill>
            <a:prstDash val="sysDot"/>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Hmông</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6" name="Picture 4" descr="Độc đáo trang phục phụ nữ các dân tộc vùng cao">
            <a:extLst>
              <a:ext uri="{FF2B5EF4-FFF2-40B4-BE49-F238E27FC236}">
                <a16:creationId xmlns:a16="http://schemas.microsoft.com/office/drawing/2014/main" id="{A4FAE057-48F4-4C13-ADC7-E286AA723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493" y="1746954"/>
            <a:ext cx="3643790" cy="40741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78430B8-E0C9-4D0F-9DEB-1FAA26152BE8}"/>
              </a:ext>
            </a:extLst>
          </p:cNvPr>
          <p:cNvSpPr txBox="1"/>
          <p:nvPr/>
        </p:nvSpPr>
        <p:spPr>
          <a:xfrm>
            <a:off x="4870752" y="5981987"/>
            <a:ext cx="2630213" cy="715089"/>
          </a:xfrm>
          <a:prstGeom prst="round2DiagRect">
            <a:avLst/>
          </a:prstGeom>
          <a:solidFill>
            <a:schemeClr val="accent6">
              <a:lumMod val="75000"/>
            </a:schemeClr>
          </a:solidFill>
          <a:ln w="38100">
            <a:solidFill>
              <a:srgbClr val="002060"/>
            </a:solidFill>
            <a:prstDash val="sysDot"/>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Tu</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Dí</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A626FA52-B489-4EF0-B0EE-7D36F65FDEB0}"/>
              </a:ext>
            </a:extLst>
          </p:cNvPr>
          <p:cNvPicPr>
            <a:picLocks noChangeAspect="1"/>
          </p:cNvPicPr>
          <p:nvPr/>
        </p:nvPicPr>
        <p:blipFill>
          <a:blip r:embed="rId5"/>
          <a:stretch>
            <a:fillRect/>
          </a:stretch>
        </p:blipFill>
        <p:spPr>
          <a:xfrm>
            <a:off x="8205903" y="1537852"/>
            <a:ext cx="3416010" cy="34176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 name="TextBox 18">
            <a:extLst>
              <a:ext uri="{FF2B5EF4-FFF2-40B4-BE49-F238E27FC236}">
                <a16:creationId xmlns:a16="http://schemas.microsoft.com/office/drawing/2014/main" id="{0D50E3C0-949C-4452-847C-3C48AF4AFDAD}"/>
              </a:ext>
            </a:extLst>
          </p:cNvPr>
          <p:cNvSpPr txBox="1"/>
          <p:nvPr/>
        </p:nvSpPr>
        <p:spPr>
          <a:xfrm>
            <a:off x="8866192" y="5242681"/>
            <a:ext cx="2630213" cy="715089"/>
          </a:xfrm>
          <a:prstGeom prst="round2DiagRect">
            <a:avLst/>
          </a:prstGeom>
          <a:solidFill>
            <a:schemeClr val="accent5">
              <a:lumMod val="60000"/>
              <a:lumOff val="40000"/>
            </a:schemeClr>
          </a:solidFill>
          <a:ln w="38100">
            <a:solidFill>
              <a:srgbClr val="002060"/>
            </a:solidFill>
            <a:prstDash val="sysDot"/>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Phù</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Lá</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2AFBF71-E4A9-4EAF-8D80-570D8864F5CD}"/>
              </a:ext>
            </a:extLst>
          </p:cNvPr>
          <p:cNvSpPr txBox="1"/>
          <p:nvPr/>
        </p:nvSpPr>
        <p:spPr>
          <a:xfrm rot="5400000">
            <a:off x="10744588" y="3613307"/>
            <a:ext cx="2530524"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300" normalizeH="0" baseline="0" noProof="0">
                <a:ln w="28575">
                  <a:noFill/>
                </a:ln>
                <a:solidFill>
                  <a:srgbClr val="002060"/>
                </a:solidFill>
                <a:effectLst/>
                <a:uLnTx/>
                <a:uFillTx/>
                <a:latin typeface="Cambria" panose="02040503050406030204" pitchFamily="18" charset="0"/>
                <a:ea typeface="Cambria" panose="02040503050406030204" pitchFamily="18" charset="0"/>
              </a:rPr>
              <a:t>Diệu Hiền</a:t>
            </a:r>
          </a:p>
        </p:txBody>
      </p:sp>
    </p:spTree>
    <p:extLst>
      <p:ext uri="{BB962C8B-B14F-4D97-AF65-F5344CB8AC3E}">
        <p14:creationId xmlns:p14="http://schemas.microsoft.com/office/powerpoint/2010/main" val="164917345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7"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CD1A01-141A-4665-A051-0494117F0A15}_10.png&quot;/&gt;&lt;left val=&quot;0&quot;/&gt;&lt;top val=&quot;6&quot;/&gt;&lt;width val=&quot;707&quot;/&gt;&lt;height val=&quot;519&quot;/&gt;&lt;hasText val=&quot;1&quot;/&gt;&lt;/Image&gt;&lt;/ThreeDShapeInfo&gt;"/>
  <p:tag name="PRESENTER_SHAPETEXTINFO" val="&lt;ShapeTextInfo&gt;&lt;TableIndex row=&quot;-1&quot; col=&quot;-1&quot;&gt;&lt;linesCount val=&quot;19&quot;/&gt;&lt;lineCharCount val=&quot;16&quot;/&gt;&lt;lineCharCount val=&quot;68&quot;/&gt;&lt;lineCharCount val=&quot;69&quot;/&gt;&lt;lineCharCount val=&quot;72&quot;/&gt;&lt;lineCharCount val=&quot;69&quot;/&gt;&lt;lineCharCount val=&quot;64&quot;/&gt;&lt;lineCharCount val=&quot;71&quot;/&gt;&lt;lineCharCount val=&quot;30&quot;/&gt;&lt;lineCharCount val=&quot;65&quot;/&gt;&lt;lineCharCount val=&quot;67&quot;/&gt;&lt;lineCharCount val=&quot;69&quot;/&gt;&lt;lineCharCount val=&quot;70&quot;/&gt;&lt;lineCharCount val=&quot;68&quot;/&gt;&lt;lineCharCount val=&quot;75&quot;/&gt;&lt;lineCharCount val=&quot;73&quot;/&gt;&lt;lineCharCount val=&quot;54&quot;/&gt;&lt;lineCharCount val=&quot;63&quot;/&gt;&lt;lineCharCount val=&quot;9&quot;/&gt;&lt;lineCharCount val=&quot;28&quot;/&gt;&lt;/TableIndex&gt;&lt;/ShapeTextInfo&gt;"/>
</p:tagLst>
</file>

<file path=ppt/theme/theme1.xml><?xml version="1.0" encoding="utf-8"?>
<a:theme xmlns:a="http://schemas.openxmlformats.org/drawingml/2006/main" name="1_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1462</Words>
  <Application>Microsoft Office PowerPoint</Application>
  <PresentationFormat>Widescreen</PresentationFormat>
  <Paragraphs>104</Paragraphs>
  <Slides>23</Slides>
  <Notes>13</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23</vt:i4>
      </vt:variant>
    </vt:vector>
  </HeadingPairs>
  <TitlesOfParts>
    <vt:vector size="43" baseType="lpstr">
      <vt:lpstr>微软雅黑</vt:lpstr>
      <vt:lpstr>宋体</vt:lpstr>
      <vt:lpstr>#9Slide06 SVNFresh Script</vt:lpstr>
      <vt:lpstr>#9Slide07 Altus</vt:lpstr>
      <vt:lpstr>#9Slide07 HoneyCream</vt:lpstr>
      <vt:lpstr>#9Slide07 IcielStormtrooper</vt:lpstr>
      <vt:lpstr>Arial</vt:lpstr>
      <vt:lpstr>Calibri</vt:lpstr>
      <vt:lpstr>Cambria</vt:lpstr>
      <vt:lpstr>等线</vt:lpstr>
      <vt:lpstr>方正姚体</vt:lpstr>
      <vt:lpstr>Source Han Sans CN Regular</vt:lpstr>
      <vt:lpstr>SVN-Newton</vt:lpstr>
      <vt:lpstr>Times New Roman</vt:lpstr>
      <vt:lpstr>UVF Mussica Swash</vt:lpstr>
      <vt:lpstr>UVF Pistilli</vt:lpstr>
      <vt:lpstr>UVF TypoSlabserif</vt:lpstr>
      <vt:lpstr>方正大黑简体</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36</cp:revision>
  <dcterms:created xsi:type="dcterms:W3CDTF">2024-01-04T11:59:10Z</dcterms:created>
  <dcterms:modified xsi:type="dcterms:W3CDTF">2025-04-21T13:40:41Z</dcterms:modified>
</cp:coreProperties>
</file>