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4" r:id="rId3"/>
    <p:sldId id="284" r:id="rId4"/>
    <p:sldId id="285" r:id="rId5"/>
    <p:sldId id="292" r:id="rId6"/>
    <p:sldId id="287" r:id="rId7"/>
    <p:sldId id="291" r:id="rId8"/>
    <p:sldId id="271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715FAE4-AB2F-4BF7-AA4E-A7B24A7285B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BB299-653C-1273-5AF8-DEB815B4CBC2}"/>
              </a:ext>
            </a:extLst>
          </p:cNvPr>
          <p:cNvSpPr txBox="1"/>
          <p:nvPr/>
        </p:nvSpPr>
        <p:spPr>
          <a:xfrm>
            <a:off x="2569779" y="498747"/>
            <a:ext cx="8936281" cy="1200329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Thứ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sáu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ngày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 25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tháng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 04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năm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HP001 5 hàng 1 ô ly" panose="020B0603050302020204" pitchFamily="34" charset="0"/>
              </a:rPr>
              <a:t>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baseline="0" dirty="0"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latin typeface="HP001 5 hàng 1 ô ly" panose="020B0603050302020204" pitchFamily="34" charset="0"/>
              </a:rPr>
              <a:t>		      </a:t>
            </a:r>
            <a:r>
              <a:rPr lang="en-US" sz="3600" kern="0" baseline="0" dirty="0" err="1"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latin typeface="HP001 5 hàng 1 ô ly" panose="020B0603050302020204" pitchFamily="34" charset="0"/>
              </a:rPr>
              <a:t>Tiếng</a:t>
            </a:r>
            <a:r>
              <a:rPr lang="en-US" sz="3600" kern="0" dirty="0"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latin typeface="HP001 5 hàng 1 ô ly" panose="020B0603050302020204" pitchFamily="34" charset="0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latin typeface="HP001 5 hàng 1 ô ly" panose="020B0603050302020204" pitchFamily="34" charset="0"/>
              </a:rPr>
              <a:t>việt</a:t>
            </a:r>
            <a:r>
              <a:rPr lang="en-US" sz="3600" kern="0" dirty="0">
                <a:solidFill>
                  <a:srgbClr val="0070C0"/>
                </a:solidFill>
                <a:effectLst>
                  <a:glow rad="330200">
                    <a:prstClr val="white"/>
                  </a:glow>
                </a:effectLst>
                <a:latin typeface="HP001 5 hàng 1 ô ly" panose="020B0603050302020204" pitchFamily="34" charset="0"/>
              </a:rPr>
              <a:t>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330200">
                  <a:prstClr val="white"/>
                </a:glow>
              </a:effectLst>
              <a:uLnTx/>
              <a:uFillTx/>
              <a:latin typeface="HP001 5 hàng 1 ô ly" panose="020B0603050302020204" pitchFamily="34" charset="0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84" y="1245351"/>
            <a:ext cx="6006056" cy="600605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97817" y="1741286"/>
            <a:ext cx="614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24.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Quê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ngoại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HP001 5 hàng 1 ô ly" panose="020B0603050302020204" pitchFamily="34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531744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69" y="3342471"/>
            <a:ext cx="6511636" cy="31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29466"/>
            <a:ext cx="11356467" cy="6628534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855" y="3884960"/>
            <a:ext cx="7010400" cy="277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8050F-D486-BD35-507E-41E8796AB342}"/>
              </a:ext>
            </a:extLst>
          </p:cNvPr>
          <p:cNvSpPr txBox="1"/>
          <p:nvPr/>
        </p:nvSpPr>
        <p:spPr>
          <a:xfrm>
            <a:off x="1038225" y="1200150"/>
            <a:ext cx="652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133350"/>
            <a:ext cx="11301984" cy="6581775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127" y="266699"/>
            <a:ext cx="4998632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166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#9Slide02 Noi dung dai</vt:lpstr>
      <vt:lpstr>#9Slide02 Tieu de dai</vt:lpstr>
      <vt:lpstr>HP001 5 hàng 1 ô ly</vt:lpstr>
      <vt:lpstr>Arial</vt:lpstr>
      <vt:lpstr>Calibri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13</cp:revision>
  <dcterms:created xsi:type="dcterms:W3CDTF">2024-01-08T13:06:35Z</dcterms:created>
  <dcterms:modified xsi:type="dcterms:W3CDTF">2025-05-10T09:11:05Z</dcterms:modified>
</cp:coreProperties>
</file>