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0"/>
  </p:notesMasterIdLst>
  <p:sldIdLst>
    <p:sldId id="258" r:id="rId3"/>
    <p:sldId id="361" r:id="rId4"/>
    <p:sldId id="341" r:id="rId5"/>
    <p:sldId id="362" r:id="rId6"/>
    <p:sldId id="363" r:id="rId7"/>
    <p:sldId id="282" r:id="rId8"/>
    <p:sldId id="345" r:id="rId9"/>
    <p:sldId id="356" r:id="rId10"/>
    <p:sldId id="344" r:id="rId11"/>
    <p:sldId id="364" r:id="rId12"/>
    <p:sldId id="343" r:id="rId13"/>
    <p:sldId id="346" r:id="rId14"/>
    <p:sldId id="365" r:id="rId15"/>
    <p:sldId id="367" r:id="rId16"/>
    <p:sldId id="296" r:id="rId17"/>
    <p:sldId id="366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5/10/2025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578</Words>
  <Application>Microsoft Office PowerPoint</Application>
  <PresentationFormat>Widescreen</PresentationFormat>
  <Paragraphs>36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iCiel Cadena</vt:lpstr>
      <vt:lpstr>UTM Avo</vt:lpstr>
      <vt:lpstr>Wingdings-Regular</vt:lpstr>
      <vt:lpstr>字魂59号-创粗黑</vt:lpstr>
      <vt:lpstr>Arial</vt:lpstr>
      <vt:lpstr>Calibri</vt:lpstr>
      <vt:lpstr>Cambria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21</cp:revision>
  <dcterms:created xsi:type="dcterms:W3CDTF">2024-01-11T10:37:24Z</dcterms:created>
  <dcterms:modified xsi:type="dcterms:W3CDTF">2025-05-10T08:59:39Z</dcterms:modified>
</cp:coreProperties>
</file>