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0" r:id="rId3"/>
    <p:sldId id="264" r:id="rId4"/>
    <p:sldId id="266" r:id="rId5"/>
    <p:sldId id="289" r:id="rId6"/>
    <p:sldId id="298" r:id="rId7"/>
    <p:sldId id="279" r:id="rId8"/>
    <p:sldId id="2007577188" r:id="rId9"/>
    <p:sldId id="300" r:id="rId10"/>
    <p:sldId id="301" r:id="rId11"/>
    <p:sldId id="302" r:id="rId12"/>
    <p:sldId id="303" r:id="rId13"/>
    <p:sldId id="304" r:id="rId14"/>
    <p:sldId id="305" r:id="rId15"/>
    <p:sldId id="35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E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2" d="100"/>
          <a:sy n="82" d="100"/>
        </p:scale>
        <p:origin x="82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35A76-A6FB-471D-8699-84B5FC34942F}" type="datetimeFigureOut">
              <a:rPr lang="en-US" smtClean="0"/>
              <a:t>5/10/2025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0A79E-C0EB-4BF8-8E73-C2520AA725A6}" type="slidenum">
              <a:rPr lang="en-US" smtClean="0"/>
              <a:t>‹#›</a:t>
            </a:fld>
            <a:endParaRPr lang="en-US"/>
          </a:p>
        </p:txBody>
      </p:sp>
    </p:spTree>
    <p:extLst>
      <p:ext uri="{BB962C8B-B14F-4D97-AF65-F5344CB8AC3E}">
        <p14:creationId xmlns:p14="http://schemas.microsoft.com/office/powerpoint/2010/main" val="744258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D8269-D85B-4DF8-B09E-C60BC98F4D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9DC42-1C1B-4CC2-A374-3B7209A9706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8A7A7F-27C1-465E-A73A-9368F735724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5" name="Footer Placeholder 4">
            <a:extLst>
              <a:ext uri="{FF2B5EF4-FFF2-40B4-BE49-F238E27FC236}">
                <a16:creationId xmlns:a16="http://schemas.microsoft.com/office/drawing/2014/main" id="{B216F657-B94C-460A-9B56-C954D264B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A102A8-1459-4A2F-B95C-C5AD02252F32}"/>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39447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A7307-E42F-4314-8637-EBB8959F6DD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08F524-DF0E-4309-A171-D10B96D0F1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3F83F-49D5-431C-B422-A272A587E17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5" name="Footer Placeholder 4">
            <a:extLst>
              <a:ext uri="{FF2B5EF4-FFF2-40B4-BE49-F238E27FC236}">
                <a16:creationId xmlns:a16="http://schemas.microsoft.com/office/drawing/2014/main" id="{80596331-5FB3-45D9-8ED6-486ED827F0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DF1C4C-BCA2-4BDA-BFDF-CC6FEB249FA0}"/>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0705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66051C-94FC-4A2F-9DCB-225E79C6606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ACE122-ABBE-4D35-9C97-42A32567EA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1D30CD-523F-4B8E-93D9-085A363BF89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5" name="Footer Placeholder 4">
            <a:extLst>
              <a:ext uri="{FF2B5EF4-FFF2-40B4-BE49-F238E27FC236}">
                <a16:creationId xmlns:a16="http://schemas.microsoft.com/office/drawing/2014/main" id="{054E1426-A3AA-492E-801C-13AEE32E7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772D5C-E2D3-42BE-948A-24E58D21E1D3}"/>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066408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4198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1219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88A56F-968A-4CBF-8DF3-0313116D04C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2F49539-4435-4F50-BD75-EF0F19392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F0E390E-798B-4207-855D-1B55646C1A27}"/>
              </a:ext>
            </a:extLst>
          </p:cNvPr>
          <p:cNvSpPr>
            <a:spLocks noGrp="1"/>
          </p:cNvSpPr>
          <p:nvPr>
            <p:ph type="dt" sz="half" idx="10"/>
          </p:nvPr>
        </p:nvSpPr>
        <p:spPr/>
        <p:txBody>
          <a:bodyPr/>
          <a:lstStyle/>
          <a:p>
            <a:fld id="{006180DA-330B-4470-A492-965C8C6CCCA9}" type="datetimeFigureOut">
              <a:rPr lang="zh-CN" altLang="en-US" smtClean="0"/>
              <a:t>2025/5/10</a:t>
            </a:fld>
            <a:endParaRPr lang="zh-CN" altLang="en-US"/>
          </a:p>
        </p:txBody>
      </p:sp>
      <p:sp>
        <p:nvSpPr>
          <p:cNvPr id="5" name="页脚占位符 4">
            <a:extLst>
              <a:ext uri="{FF2B5EF4-FFF2-40B4-BE49-F238E27FC236}">
                <a16:creationId xmlns:a16="http://schemas.microsoft.com/office/drawing/2014/main" id="{6DAAD2A5-31E4-4BEA-951A-0155873E5A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B113F16-7114-4F80-9770-FE6EA0CE5443}"/>
              </a:ext>
            </a:extLst>
          </p:cNvPr>
          <p:cNvSpPr>
            <a:spLocks noGrp="1"/>
          </p:cNvSpPr>
          <p:nvPr>
            <p:ph type="sldNum" sz="quarter" idx="12"/>
          </p:nvPr>
        </p:nvSpPr>
        <p:spPr/>
        <p:txBody>
          <a:bodyPr/>
          <a:lstStyle/>
          <a:p>
            <a:fld id="{9A408511-2F24-49E7-B7A6-3C693EA6B79B}" type="slidenum">
              <a:rPr lang="zh-CN" altLang="en-US" smtClean="0"/>
              <a:t>‹#›</a:t>
            </a:fld>
            <a:endParaRPr lang="zh-CN" altLang="en-US"/>
          </a:p>
        </p:txBody>
      </p:sp>
    </p:spTree>
    <p:extLst>
      <p:ext uri="{BB962C8B-B14F-4D97-AF65-F5344CB8AC3E}">
        <p14:creationId xmlns:p14="http://schemas.microsoft.com/office/powerpoint/2010/main" val="30934854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5EC72-EFC4-4C57-9711-E4252D4F0E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06A618-171D-47AD-9C86-3D0B0F66B78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38856-11A7-430D-A4EC-660BB28CC560}"/>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5" name="Footer Placeholder 4">
            <a:extLst>
              <a:ext uri="{FF2B5EF4-FFF2-40B4-BE49-F238E27FC236}">
                <a16:creationId xmlns:a16="http://schemas.microsoft.com/office/drawing/2014/main" id="{5AB5FD06-2E18-40B6-A78B-991137055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318642-8B35-4EBB-A04D-596CCC7A842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87336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AA9A-BDEC-4F82-9247-838ACAE7088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C5299-0A08-4679-9A59-F889B0620F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2BE7FC-AD0C-480F-8B3F-B5BCEBC982B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5" name="Footer Placeholder 4">
            <a:extLst>
              <a:ext uri="{FF2B5EF4-FFF2-40B4-BE49-F238E27FC236}">
                <a16:creationId xmlns:a16="http://schemas.microsoft.com/office/drawing/2014/main" id="{BF8C500D-8DD6-4F6F-ABFD-FE8E13CA8D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1A4218-FB6A-4156-905D-75CD9B87613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174676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E032E-D04D-419C-A977-4DB0DFD7FE4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34C9ED-0AB5-4F48-8D50-01A62DC5398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138F58-11C6-4D61-8149-4F95A8DE841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A4745E-67C0-496A-8DBC-A7E3D040B753}"/>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6" name="Footer Placeholder 5">
            <a:extLst>
              <a:ext uri="{FF2B5EF4-FFF2-40B4-BE49-F238E27FC236}">
                <a16:creationId xmlns:a16="http://schemas.microsoft.com/office/drawing/2014/main" id="{5B77606A-E429-4FE5-BACD-5717816690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3F5256-99BD-4798-B26E-2818A612B7CF}"/>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7487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DB0C-74A1-44BD-BFC0-6B6A2B9863A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56C2F73-2FD6-48EF-9106-CBC3BF7FA2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3C57DF-DA13-4742-9E56-286D542C145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AC29E8-8DE4-49F3-970B-D35694B4E9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E6B601-4E72-4290-8424-1B27D8594C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F07B23-EE9B-482F-9E76-3099BFF65B49}"/>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8" name="Footer Placeholder 7">
            <a:extLst>
              <a:ext uri="{FF2B5EF4-FFF2-40B4-BE49-F238E27FC236}">
                <a16:creationId xmlns:a16="http://schemas.microsoft.com/office/drawing/2014/main" id="{4A0072EE-5E0E-4C61-9A74-7CDDF4FC8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1244735-3727-4F37-9F13-49202EE84135}"/>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38819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1389-E5DB-4025-AE43-4278A8A8D0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1B51B42-DD48-4177-82C9-20F5A24C50A5}"/>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4" name="Footer Placeholder 3">
            <a:extLst>
              <a:ext uri="{FF2B5EF4-FFF2-40B4-BE49-F238E27FC236}">
                <a16:creationId xmlns:a16="http://schemas.microsoft.com/office/drawing/2014/main" id="{D133FEC6-1CAA-4D6A-8B28-B4D3602746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00CE2D-9609-4074-8EB2-9E4F44988C4B}"/>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3891830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242126-71E5-4818-9E43-E52093C6B13A}"/>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3" name="Footer Placeholder 2">
            <a:extLst>
              <a:ext uri="{FF2B5EF4-FFF2-40B4-BE49-F238E27FC236}">
                <a16:creationId xmlns:a16="http://schemas.microsoft.com/office/drawing/2014/main" id="{B5BE80FD-33B5-4C1C-94C9-B7E7FDB451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517A040-81E2-4B1C-AEB7-32866C5B985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114546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1812-565B-4CB8-A5C0-762EC9470E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1A1149-DAF5-4510-8A88-6281966BD5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962E2E-9DC1-433E-AB0D-1792F8D51C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5F6C0-5B7C-4030-BE17-9789198522E2}"/>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6" name="Footer Placeholder 5">
            <a:extLst>
              <a:ext uri="{FF2B5EF4-FFF2-40B4-BE49-F238E27FC236}">
                <a16:creationId xmlns:a16="http://schemas.microsoft.com/office/drawing/2014/main" id="{9CB2D687-583A-4F5F-A35F-1A0BEEFB4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F79E4E-F362-4F6C-A88F-B9E3E4E2A188}"/>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271457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5EE0-B4CC-41E6-A138-D4203BA37B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689E2-B1B8-4355-978E-9234C1A3295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8FE2DE-47EB-432D-83A4-CCD76164673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4EB1-6808-4E99-A5E1-A1573747211D}"/>
              </a:ext>
            </a:extLst>
          </p:cNvPr>
          <p:cNvSpPr>
            <a:spLocks noGrp="1"/>
          </p:cNvSpPr>
          <p:nvPr>
            <p:ph type="dt" sz="half" idx="10"/>
          </p:nvPr>
        </p:nvSpPr>
        <p:spPr>
          <a:xfrm>
            <a:off x="838200" y="6356350"/>
            <a:ext cx="2743200" cy="365125"/>
          </a:xfrm>
          <a:prstGeom prst="rect">
            <a:avLst/>
          </a:prstGeom>
        </p:spPr>
        <p:txBody>
          <a:bodyPr/>
          <a:lstStyle/>
          <a:p>
            <a:fld id="{BBFE0E55-04B5-4869-87B7-51BDAFF0E4C1}" type="datetimeFigureOut">
              <a:rPr lang="en-US" smtClean="0"/>
              <a:t>5/10/2025</a:t>
            </a:fld>
            <a:endParaRPr lang="en-US"/>
          </a:p>
        </p:txBody>
      </p:sp>
      <p:sp>
        <p:nvSpPr>
          <p:cNvPr id="6" name="Footer Placeholder 5">
            <a:extLst>
              <a:ext uri="{FF2B5EF4-FFF2-40B4-BE49-F238E27FC236}">
                <a16:creationId xmlns:a16="http://schemas.microsoft.com/office/drawing/2014/main" id="{659F727D-FCBD-4DDB-A742-597F2D0937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B7CFE47-1217-443D-BF73-1F0F0CD90E2A}"/>
              </a:ext>
            </a:extLst>
          </p:cNvPr>
          <p:cNvSpPr>
            <a:spLocks noGrp="1"/>
          </p:cNvSpPr>
          <p:nvPr>
            <p:ph type="sldNum" sz="quarter" idx="12"/>
          </p:nvPr>
        </p:nvSpPr>
        <p:spPr>
          <a:xfrm>
            <a:off x="8610600" y="6356350"/>
            <a:ext cx="2743200" cy="365125"/>
          </a:xfrm>
          <a:prstGeom prst="rect">
            <a:avLst/>
          </a:prstGeom>
        </p:spPr>
        <p:txBody>
          <a:bodyPr/>
          <a:lstStyle/>
          <a:p>
            <a:fld id="{386E42A0-88F7-4E0A-86C5-09768344CAEF}" type="slidenum">
              <a:rPr lang="en-US" smtClean="0"/>
              <a:t>‹#›</a:t>
            </a:fld>
            <a:endParaRPr lang="en-US"/>
          </a:p>
        </p:txBody>
      </p:sp>
    </p:spTree>
    <p:extLst>
      <p:ext uri="{BB962C8B-B14F-4D97-AF65-F5344CB8AC3E}">
        <p14:creationId xmlns:p14="http://schemas.microsoft.com/office/powerpoint/2010/main" val="60895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4443D0CA-C745-C581-52B0-D7F60DA34B3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32641" y="208764"/>
            <a:ext cx="1271244" cy="1271244"/>
          </a:xfrm>
          <a:prstGeom prst="rect">
            <a:avLst/>
          </a:prstGeom>
        </p:spPr>
      </p:pic>
    </p:spTree>
    <p:extLst>
      <p:ext uri="{BB962C8B-B14F-4D97-AF65-F5344CB8AC3E}">
        <p14:creationId xmlns:p14="http://schemas.microsoft.com/office/powerpoint/2010/main" val="1989384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组合 3"/>
          <p:cNvGrpSpPr/>
          <p:nvPr userDrawn="1"/>
        </p:nvGrpSpPr>
        <p:grpSpPr>
          <a:xfrm>
            <a:off x="0" y="-152400"/>
            <a:ext cx="12192000" cy="7096125"/>
            <a:chOff x="0" y="-2"/>
            <a:chExt cx="12192000" cy="6858001"/>
          </a:xfrm>
        </p:grpSpPr>
        <p:pic>
          <p:nvPicPr>
            <p:cNvPr id="2"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
              <a:ext cx="12192000" cy="6858001"/>
            </a:xfrm>
            <a:prstGeom prst="rect">
              <a:avLst/>
            </a:prstGeom>
          </p:spPr>
        </p:pic>
        <p:sp>
          <p:nvSpPr>
            <p:cNvPr id="3" name="任意多边形 2"/>
            <p:cNvSpPr/>
            <p:nvPr userDrawn="1"/>
          </p:nvSpPr>
          <p:spPr>
            <a:xfrm>
              <a:off x="272374" y="165325"/>
              <a:ext cx="11760748" cy="6476776"/>
            </a:xfrm>
            <a:custGeom>
              <a:avLst/>
              <a:gdLst>
                <a:gd name="connsiteX0" fmla="*/ 408562 w 11760748"/>
                <a:gd name="connsiteY0" fmla="*/ 2091493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 name="connsiteX30" fmla="*/ 408562 w 11760748"/>
                <a:gd name="connsiteY30" fmla="*/ 2091493 h 6595469"/>
                <a:gd name="connsiteX0" fmla="*/ 97277 w 11760748"/>
                <a:gd name="connsiteY0" fmla="*/ 2850250 h 6595469"/>
                <a:gd name="connsiteX1" fmla="*/ 418290 w 11760748"/>
                <a:gd name="connsiteY1" fmla="*/ 2237408 h 6595469"/>
                <a:gd name="connsiteX2" fmla="*/ 0 w 11760748"/>
                <a:gd name="connsiteY2" fmla="*/ 924174 h 6595469"/>
                <a:gd name="connsiteX3" fmla="*/ 418290 w 11760748"/>
                <a:gd name="connsiteY3" fmla="*/ 204327 h 6595469"/>
                <a:gd name="connsiteX4" fmla="*/ 1994171 w 11760748"/>
                <a:gd name="connsiteY4" fmla="*/ 243238 h 6595469"/>
                <a:gd name="connsiteX5" fmla="*/ 3287949 w 11760748"/>
                <a:gd name="connsiteY5" fmla="*/ 165416 h 6595469"/>
                <a:gd name="connsiteX6" fmla="*/ 4970835 w 11760748"/>
                <a:gd name="connsiteY6" fmla="*/ 194599 h 6595469"/>
                <a:gd name="connsiteX7" fmla="*/ 6313252 w 11760748"/>
                <a:gd name="connsiteY7" fmla="*/ 46 h 6595469"/>
                <a:gd name="connsiteX8" fmla="*/ 8278239 w 11760748"/>
                <a:gd name="connsiteY8" fmla="*/ 175144 h 6595469"/>
                <a:gd name="connsiteX9" fmla="*/ 9669294 w 11760748"/>
                <a:gd name="connsiteY9" fmla="*/ 58412 h 6595469"/>
                <a:gd name="connsiteX10" fmla="*/ 11011711 w 11760748"/>
                <a:gd name="connsiteY10" fmla="*/ 97323 h 6595469"/>
                <a:gd name="connsiteX11" fmla="*/ 11439728 w 11760748"/>
                <a:gd name="connsiteY11" fmla="*/ 496157 h 6595469"/>
                <a:gd name="connsiteX12" fmla="*/ 11274358 w 11760748"/>
                <a:gd name="connsiteY12" fmla="*/ 1381374 h 6595469"/>
                <a:gd name="connsiteX13" fmla="*/ 11488366 w 11760748"/>
                <a:gd name="connsiteY13" fmla="*/ 2110948 h 6595469"/>
                <a:gd name="connsiteX14" fmla="*/ 11488366 w 11760748"/>
                <a:gd name="connsiteY14" fmla="*/ 2548693 h 6595469"/>
                <a:gd name="connsiteX15" fmla="*/ 11760741 w 11760748"/>
                <a:gd name="connsiteY15" fmla="*/ 3570097 h 6595469"/>
                <a:gd name="connsiteX16" fmla="*/ 11498094 w 11760748"/>
                <a:gd name="connsiteY16" fmla="*/ 4348310 h 6595469"/>
                <a:gd name="connsiteX17" fmla="*/ 11663464 w 11760748"/>
                <a:gd name="connsiteY17" fmla="*/ 5233527 h 6595469"/>
                <a:gd name="connsiteX18" fmla="*/ 11186809 w 11760748"/>
                <a:gd name="connsiteY18" fmla="*/ 6371663 h 6595469"/>
                <a:gd name="connsiteX19" fmla="*/ 10048673 w 11760748"/>
                <a:gd name="connsiteY19" fmla="*/ 6468940 h 6595469"/>
                <a:gd name="connsiteX20" fmla="*/ 8725711 w 11760748"/>
                <a:gd name="connsiteY20" fmla="*/ 6595399 h 6595469"/>
                <a:gd name="connsiteX21" fmla="*/ 5875507 w 11760748"/>
                <a:gd name="connsiteY21" fmla="*/ 6488395 h 6595469"/>
                <a:gd name="connsiteX22" fmla="*/ 3803515 w 11760748"/>
                <a:gd name="connsiteY22" fmla="*/ 6391119 h 6595469"/>
                <a:gd name="connsiteX23" fmla="*/ 2217907 w 11760748"/>
                <a:gd name="connsiteY23" fmla="*/ 6332753 h 6595469"/>
                <a:gd name="connsiteX24" fmla="*/ 1313235 w 11760748"/>
                <a:gd name="connsiteY24" fmla="*/ 6410574 h 6595469"/>
                <a:gd name="connsiteX25" fmla="*/ 233464 w 11760748"/>
                <a:gd name="connsiteY25" fmla="*/ 6274387 h 6595469"/>
                <a:gd name="connsiteX26" fmla="*/ 272375 w 11760748"/>
                <a:gd name="connsiteY26" fmla="*/ 4990336 h 6595469"/>
                <a:gd name="connsiteX27" fmla="*/ 38911 w 11760748"/>
                <a:gd name="connsiteY27" fmla="*/ 4192667 h 6595469"/>
                <a:gd name="connsiteX28" fmla="*/ 155643 w 11760748"/>
                <a:gd name="connsiteY28" fmla="*/ 3268540 h 6595469"/>
                <a:gd name="connsiteX29" fmla="*/ 97277 w 11760748"/>
                <a:gd name="connsiteY29" fmla="*/ 2850250 h 659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60748" h="6595469">
                  <a:moveTo>
                    <a:pt x="97277" y="2850250"/>
                  </a:moveTo>
                  <a:cubicBezTo>
                    <a:pt x="141051" y="2678395"/>
                    <a:pt x="434503" y="2558421"/>
                    <a:pt x="418290" y="2237408"/>
                  </a:cubicBezTo>
                  <a:cubicBezTo>
                    <a:pt x="402077" y="1916395"/>
                    <a:pt x="0" y="1263021"/>
                    <a:pt x="0" y="924174"/>
                  </a:cubicBezTo>
                  <a:cubicBezTo>
                    <a:pt x="0" y="585327"/>
                    <a:pt x="85928" y="317816"/>
                    <a:pt x="418290" y="204327"/>
                  </a:cubicBezTo>
                  <a:cubicBezTo>
                    <a:pt x="750652" y="90838"/>
                    <a:pt x="1515895" y="249723"/>
                    <a:pt x="1994171" y="243238"/>
                  </a:cubicBezTo>
                  <a:cubicBezTo>
                    <a:pt x="2472448" y="236753"/>
                    <a:pt x="3287949" y="165416"/>
                    <a:pt x="3287949" y="165416"/>
                  </a:cubicBezTo>
                  <a:cubicBezTo>
                    <a:pt x="3784060" y="157310"/>
                    <a:pt x="4466618" y="222161"/>
                    <a:pt x="4970835" y="194599"/>
                  </a:cubicBezTo>
                  <a:cubicBezTo>
                    <a:pt x="5475052" y="167037"/>
                    <a:pt x="5762018" y="3288"/>
                    <a:pt x="6313252" y="46"/>
                  </a:cubicBezTo>
                  <a:cubicBezTo>
                    <a:pt x="6864486" y="-3196"/>
                    <a:pt x="7718899" y="165416"/>
                    <a:pt x="8278239" y="175144"/>
                  </a:cubicBezTo>
                  <a:cubicBezTo>
                    <a:pt x="8837579" y="184872"/>
                    <a:pt x="9213715" y="71382"/>
                    <a:pt x="9669294" y="58412"/>
                  </a:cubicBezTo>
                  <a:lnTo>
                    <a:pt x="11011711" y="97323"/>
                  </a:lnTo>
                  <a:cubicBezTo>
                    <a:pt x="11306783" y="170280"/>
                    <a:pt x="11395954" y="282149"/>
                    <a:pt x="11439728" y="496157"/>
                  </a:cubicBezTo>
                  <a:cubicBezTo>
                    <a:pt x="11483502" y="710165"/>
                    <a:pt x="11266252" y="1112242"/>
                    <a:pt x="11274358" y="1381374"/>
                  </a:cubicBezTo>
                  <a:cubicBezTo>
                    <a:pt x="11282464" y="1650506"/>
                    <a:pt x="11452698" y="1916395"/>
                    <a:pt x="11488366" y="2110948"/>
                  </a:cubicBezTo>
                  <a:cubicBezTo>
                    <a:pt x="11524034" y="2305501"/>
                    <a:pt x="11442970" y="2305502"/>
                    <a:pt x="11488366" y="2548693"/>
                  </a:cubicBezTo>
                  <a:cubicBezTo>
                    <a:pt x="11533762" y="2791884"/>
                    <a:pt x="11759120" y="3270161"/>
                    <a:pt x="11760741" y="3570097"/>
                  </a:cubicBezTo>
                  <a:cubicBezTo>
                    <a:pt x="11762362" y="3870033"/>
                    <a:pt x="11514307" y="4071072"/>
                    <a:pt x="11498094" y="4348310"/>
                  </a:cubicBezTo>
                  <a:cubicBezTo>
                    <a:pt x="11481881" y="4625548"/>
                    <a:pt x="11715345" y="4896302"/>
                    <a:pt x="11663464" y="5233527"/>
                  </a:cubicBezTo>
                  <a:cubicBezTo>
                    <a:pt x="11611583" y="5570752"/>
                    <a:pt x="11455941" y="6165761"/>
                    <a:pt x="11186809" y="6371663"/>
                  </a:cubicBezTo>
                  <a:cubicBezTo>
                    <a:pt x="10917677" y="6577565"/>
                    <a:pt x="10048673" y="6468940"/>
                    <a:pt x="10048673" y="6468940"/>
                  </a:cubicBezTo>
                  <a:cubicBezTo>
                    <a:pt x="9638490" y="6506229"/>
                    <a:pt x="9421239" y="6592157"/>
                    <a:pt x="8725711" y="6595399"/>
                  </a:cubicBezTo>
                  <a:cubicBezTo>
                    <a:pt x="8030183" y="6598641"/>
                    <a:pt x="5875507" y="6488395"/>
                    <a:pt x="5875507" y="6488395"/>
                  </a:cubicBezTo>
                  <a:lnTo>
                    <a:pt x="3803515" y="6391119"/>
                  </a:lnTo>
                  <a:cubicBezTo>
                    <a:pt x="3193915" y="6365179"/>
                    <a:pt x="2632954" y="6329511"/>
                    <a:pt x="2217907" y="6332753"/>
                  </a:cubicBezTo>
                  <a:cubicBezTo>
                    <a:pt x="1802860" y="6335996"/>
                    <a:pt x="1643975" y="6420302"/>
                    <a:pt x="1313235" y="6410574"/>
                  </a:cubicBezTo>
                  <a:cubicBezTo>
                    <a:pt x="982495" y="6400846"/>
                    <a:pt x="406941" y="6511093"/>
                    <a:pt x="233464" y="6274387"/>
                  </a:cubicBezTo>
                  <a:cubicBezTo>
                    <a:pt x="59987" y="6037681"/>
                    <a:pt x="304800" y="5337289"/>
                    <a:pt x="272375" y="4990336"/>
                  </a:cubicBezTo>
                  <a:cubicBezTo>
                    <a:pt x="239950" y="4643383"/>
                    <a:pt x="58366" y="4479633"/>
                    <a:pt x="38911" y="4192667"/>
                  </a:cubicBezTo>
                  <a:cubicBezTo>
                    <a:pt x="19456" y="3905701"/>
                    <a:pt x="145915" y="3492276"/>
                    <a:pt x="155643" y="3268540"/>
                  </a:cubicBezTo>
                  <a:cubicBezTo>
                    <a:pt x="165371" y="3044804"/>
                    <a:pt x="53503" y="3022105"/>
                    <a:pt x="97277" y="285025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pic>
        <p:nvPicPr>
          <p:cNvPr id="15" name="Picture 14" descr="A white circle with leaves and blue text&#10;&#10;Description automatically generated">
            <a:extLst>
              <a:ext uri="{FF2B5EF4-FFF2-40B4-BE49-F238E27FC236}">
                <a16:creationId xmlns:a16="http://schemas.microsoft.com/office/drawing/2014/main" id="{1EEDCDB5-956E-AA9A-10FE-3F766E4959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504950" y="180975"/>
            <a:ext cx="1238250" cy="1238250"/>
          </a:xfrm>
          <a:prstGeom prst="rect">
            <a:avLst/>
          </a:prstGeom>
        </p:spPr>
      </p:pic>
    </p:spTree>
    <p:extLst>
      <p:ext uri="{BB962C8B-B14F-4D97-AF65-F5344CB8AC3E}">
        <p14:creationId xmlns:p14="http://schemas.microsoft.com/office/powerpoint/2010/main" val="31371779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15.wm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2955" y="0"/>
            <a:ext cx="11149780" cy="6706893"/>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206477"/>
            <a:ext cx="5985165" cy="1778187"/>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692CB179-2E30-9AE2-7666-6BEB5379161E}"/>
              </a:ext>
            </a:extLst>
          </p:cNvPr>
          <p:cNvPicPr>
            <a:picLocks noChangeAspect="1"/>
          </p:cNvPicPr>
          <p:nvPr/>
        </p:nvPicPr>
        <p:blipFill>
          <a:blip r:embed="rId5"/>
          <a:stretch>
            <a:fillRect/>
          </a:stretch>
        </p:blipFill>
        <p:spPr>
          <a:xfrm>
            <a:off x="2770238" y="206477"/>
            <a:ext cx="6651522" cy="2050025"/>
          </a:xfrm>
          <a:prstGeom prst="rect">
            <a:avLst/>
          </a:prstGeom>
        </p:spPr>
      </p:pic>
    </p:spTree>
    <p:extLst>
      <p:ext uri="{BB962C8B-B14F-4D97-AF65-F5344CB8AC3E}">
        <p14:creationId xmlns:p14="http://schemas.microsoft.com/office/powerpoint/2010/main" val="40194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3"/>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4"/>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3"/>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4"/>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t="-4000" r="-3000" b="-4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4"/>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5"/>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5"/>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4"/>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4"/>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4"/>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4000" r="-3000" b="-4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326">
      <a:dk1>
        <a:sysClr val="windowText" lastClr="000000"/>
      </a:dk1>
      <a:lt1>
        <a:sysClr val="window" lastClr="FFFFFF"/>
      </a:lt1>
      <a:dk2>
        <a:srgbClr val="44546A"/>
      </a:dk2>
      <a:lt2>
        <a:srgbClr val="E7E6E6"/>
      </a:lt2>
      <a:accent1>
        <a:srgbClr val="4EA570"/>
      </a:accent1>
      <a:accent2>
        <a:srgbClr val="4EA570"/>
      </a:accent2>
      <a:accent3>
        <a:srgbClr val="4EA570"/>
      </a:accent3>
      <a:accent4>
        <a:srgbClr val="4EA570"/>
      </a:accent4>
      <a:accent5>
        <a:srgbClr val="4EA570"/>
      </a:accent5>
      <a:accent6>
        <a:srgbClr val="4EA57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EA57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791</Words>
  <Application>Microsoft Office PowerPoint</Application>
  <PresentationFormat>Widescreen</PresentationFormat>
  <Paragraphs>50</Paragraphs>
  <Slides>14</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#9Slide07 IcielLa Chic Pro Shad</vt:lpstr>
      <vt:lpstr>等线</vt:lpstr>
      <vt:lpstr>iCiel Pony</vt:lpstr>
      <vt:lpstr>Arial</vt:lpstr>
      <vt:lpstr>Calibri</vt:lpstr>
      <vt:lpstr>Cambria</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24</cp:revision>
  <dcterms:created xsi:type="dcterms:W3CDTF">2024-01-11T08:22:14Z</dcterms:created>
  <dcterms:modified xsi:type="dcterms:W3CDTF">2025-05-10T09:03:19Z</dcterms:modified>
</cp:coreProperties>
</file>