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15"/>
  </p:notesMasterIdLst>
  <p:sldIdLst>
    <p:sldId id="325" r:id="rId4"/>
    <p:sldId id="8444" r:id="rId5"/>
    <p:sldId id="8443" r:id="rId6"/>
    <p:sldId id="271" r:id="rId7"/>
    <p:sldId id="258" r:id="rId8"/>
    <p:sldId id="260" r:id="rId9"/>
    <p:sldId id="261" r:id="rId10"/>
    <p:sldId id="331" r:id="rId11"/>
    <p:sldId id="335" r:id="rId12"/>
    <p:sldId id="339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20" autoAdjust="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03E5F-87E0-4AB8-B16E-E7589B1C5983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1B6F-5A1B-4DD9-BC7B-802D803A6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2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8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8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2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9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92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8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85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066F4-0D77-4AE6-8211-73F9EEF5E9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629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74B77E-CB6B-4A89-9223-EAA9AD2F0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024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emf"/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8.png"/><Relationship Id="rId18" Type="http://schemas.openxmlformats.org/officeDocument/2006/relationships/slide" Target="slide9.xml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7" Type="http://schemas.openxmlformats.org/officeDocument/2006/relationships/image" Target="../media/image26.png"/><Relationship Id="rId12" Type="http://schemas.openxmlformats.org/officeDocument/2006/relationships/slide" Target="slide6.xml"/><Relationship Id="rId17" Type="http://schemas.openxmlformats.org/officeDocument/2006/relationships/image" Target="../media/image30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22.gif"/><Relationship Id="rId24" Type="http://schemas.openxmlformats.org/officeDocument/2006/relationships/image" Target="../media/image34.png"/><Relationship Id="rId5" Type="http://schemas.openxmlformats.org/officeDocument/2006/relationships/image" Target="../media/image24.gif"/><Relationship Id="rId15" Type="http://schemas.openxmlformats.org/officeDocument/2006/relationships/image" Target="../media/image29.png"/><Relationship Id="rId23" Type="http://schemas.openxmlformats.org/officeDocument/2006/relationships/slide" Target="slide11.xml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1.gif"/><Relationship Id="rId14" Type="http://schemas.openxmlformats.org/officeDocument/2006/relationships/slide" Target="slide7.xml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5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jpe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47.svg"/><Relationship Id="rId1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5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jpe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7.svg"/><Relationship Id="rId1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693" y="5222"/>
            <a:ext cx="2039000" cy="20237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3350"/>
            <a:ext cx="6760657" cy="6991349"/>
          </a:xfrm>
          <a:prstGeom prst="rect">
            <a:avLst/>
          </a:prstGeom>
        </p:spPr>
      </p:pic>
      <p:sp>
        <p:nvSpPr>
          <p:cNvPr id="5" name="云形 2">
            <a:extLst>
              <a:ext uri="{FF2B5EF4-FFF2-40B4-BE49-F238E27FC236}">
                <a16:creationId xmlns:a16="http://schemas.microsoft.com/office/drawing/2014/main" id="{5E89557C-55D5-886F-0622-53BCEF5602D9}"/>
              </a:ext>
            </a:extLst>
          </p:cNvPr>
          <p:cNvSpPr/>
          <p:nvPr/>
        </p:nvSpPr>
        <p:spPr>
          <a:xfrm>
            <a:off x="4410076" y="1114425"/>
            <a:ext cx="7247082" cy="447426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991C1-6463-C651-B188-A96AEB8F06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139" y="1777981"/>
            <a:ext cx="637087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047259-7992-9A83-989D-C0780170CD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8A333C-4C47-2537-B90F-7641ABB14C33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252BC-EDFE-B5FA-CCAF-F6BE013E19CB}"/>
              </a:ext>
            </a:extLst>
          </p:cNvPr>
          <p:cNvSpPr txBox="1"/>
          <p:nvPr/>
        </p:nvSpPr>
        <p:spPr>
          <a:xfrm>
            <a:off x="1448389" y="892885"/>
            <a:ext cx="963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thực phẩm, thức ăn thường được phân chia theo bốn nhóm chất dinh dưỡng: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B166FB-D2D1-CAD8-476C-C862424686F2}"/>
              </a:ext>
            </a:extLst>
          </p:cNvPr>
          <p:cNvSpPr/>
          <p:nvPr/>
        </p:nvSpPr>
        <p:spPr>
          <a:xfrm>
            <a:off x="6335487" y="5257718"/>
            <a:ext cx="4773496" cy="10257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 bột đường, chất đạm, chất béo, vi-ta-min và chất khoáng.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D6E692-22C5-4109-25F7-CAC79F01641D}"/>
              </a:ext>
            </a:extLst>
          </p:cNvPr>
          <p:cNvSpPr/>
          <p:nvPr/>
        </p:nvSpPr>
        <p:spPr>
          <a:xfrm>
            <a:off x="424543" y="5191008"/>
            <a:ext cx="5136033" cy="11068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FFC25C-402B-DB7C-C651-64A5E125651F}"/>
              </a:ext>
            </a:extLst>
          </p:cNvPr>
          <p:cNvSpPr/>
          <p:nvPr/>
        </p:nvSpPr>
        <p:spPr>
          <a:xfrm>
            <a:off x="6446847" y="4188838"/>
            <a:ext cx="4683803" cy="8719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BF5958-AE3B-70F1-31A7-F6728CD221F3}"/>
              </a:ext>
            </a:extLst>
          </p:cNvPr>
          <p:cNvSpPr/>
          <p:nvPr/>
        </p:nvSpPr>
        <p:spPr>
          <a:xfrm>
            <a:off x="391886" y="4156177"/>
            <a:ext cx="5146469" cy="7206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20F9C3-C12D-3E15-9C63-85B73AD48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8274D8F-E4AB-7C93-797D-8B1AE6005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8AEC917-0BE5-911E-440B-274F5BDCC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CFC74B6-F5D1-E2EF-EB70-88024060C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1DF76696-19BA-13E7-EE1F-E703B8835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746" y="2306547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32365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145547" y="1114330"/>
            <a:ext cx="9195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phòng tránh đuối nước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ên làm: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248994" y="4108095"/>
            <a:ext cx="5106410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345057" y="5191007"/>
            <a:ext cx="5215519" cy="137307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 hiện đúng các quy định về an toàn khi tham gia giao thông đường thuỷ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345057" y="3690257"/>
            <a:ext cx="4946275" cy="13607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 bơi và bơi ở những nơi an toàn, có phương tiện cứu hộ và người lớn giám sát;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24909" y="37851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8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559" y="2144487"/>
            <a:ext cx="1637087" cy="157953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00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1557840" y="75061"/>
            <a:ext cx="5122260" cy="6269992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9593" y="0"/>
            <a:ext cx="5636871" cy="6858000"/>
          </a:xfrm>
          <a:prstGeom prst="rect">
            <a:avLst/>
          </a:prstGeom>
        </p:spPr>
      </p:pic>
      <p:sp>
        <p:nvSpPr>
          <p:cNvPr id="5" name="Shape 887">
            <a:extLst>
              <a:ext uri="{FF2B5EF4-FFF2-40B4-BE49-F238E27FC236}">
                <a16:creationId xmlns:a16="http://schemas.microsoft.com/office/drawing/2014/main" id="{F19EC81A-3A76-41A3-ADFD-0A8720CCD3E1}"/>
              </a:ext>
            </a:extLst>
          </p:cNvPr>
          <p:cNvSpPr/>
          <p:nvPr/>
        </p:nvSpPr>
        <p:spPr>
          <a:xfrm>
            <a:off x="2187109" y="4886602"/>
            <a:ext cx="51361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91F52BD5-36FF-4D5D-AD31-9DB4DB9D5263}"/>
              </a:ext>
            </a:extLst>
          </p:cNvPr>
          <p:cNvSpPr/>
          <p:nvPr/>
        </p:nvSpPr>
        <p:spPr>
          <a:xfrm>
            <a:off x="6070318" y="4384442"/>
            <a:ext cx="51360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F8098-805F-EBD7-731F-E00B34A281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187" y="2202831"/>
            <a:ext cx="610262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732" r="99024">
                        <a14:backgroundMark x1="8171" y1="41750" x2="47683" y2="84500"/>
                        <a14:backgroundMark x1="51829" y1="86875" x2="8780" y2="7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4384" y="26831"/>
            <a:ext cx="12775957" cy="778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71" l="99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000"/>
          <a:stretch/>
        </p:blipFill>
        <p:spPr>
          <a:xfrm>
            <a:off x="3510752" y="0"/>
            <a:ext cx="7525642" cy="4233175"/>
          </a:xfrm>
          <a:prstGeom prst="rect">
            <a:avLst/>
          </a:prstGeom>
        </p:spPr>
      </p:pic>
      <p:pic>
        <p:nvPicPr>
          <p:cNvPr id="9" name="图片 2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372" y="667775"/>
            <a:ext cx="3437628" cy="1003972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46423000-9072-4547-8987-A1B7C0414D50}"/>
              </a:ext>
            </a:extLst>
          </p:cNvPr>
          <p:cNvSpPr/>
          <p:nvPr/>
        </p:nvSpPr>
        <p:spPr>
          <a:xfrm>
            <a:off x="6633450" y="4180552"/>
            <a:ext cx="3988830" cy="31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281" y="6011749"/>
            <a:ext cx="2819400" cy="832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704" y="6001504"/>
            <a:ext cx="2819400" cy="832149"/>
          </a:xfrm>
          <a:prstGeom prst="rect">
            <a:avLst/>
          </a:prstGeom>
        </p:spPr>
      </p:pic>
      <p:pic>
        <p:nvPicPr>
          <p:cNvPr id="25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732" r="99024">
                        <a14:backgroundMark x1="96098" y1="44000" x2="46951" y2="79250"/>
                        <a14:backgroundMark x1="54268" y1="87750" x2="93902" y2="62875"/>
                        <a14:backgroundMark x1="97439" y1="72375" x2="52073" y2="93250"/>
                        <a14:backgroundMark x1="93293" y1="34750" x2="87805" y2="67750"/>
                        <a14:backgroundMark x1="73049" y1="56500" x2="53902" y2="66500"/>
                        <a14:backgroundMark x1="51829" y1="70250" x2="23171" y2="66875"/>
                        <a14:backgroundMark x1="37073" y1="78250" x2="12439" y2="78250"/>
                        <a14:backgroundMark x1="50000" y1="83000" x2="24756" y2="84000"/>
                        <a14:backgroundMark x1="21951" y1="66500" x2="4268" y2="90250"/>
                        <a14:backgroundMark x1="7317" y1="61500" x2="19268" y2="91500"/>
                        <a14:backgroundMark x1="20610" y1="66625" x2="5000" y2="53750"/>
                        <a14:backgroundMark x1="13780" y1="62875" x2="1220" y2="56125"/>
                        <a14:backgroundMark x1="34390" y1="66125" x2="21463" y2="33375"/>
                        <a14:backgroundMark x1="67317" y1="54250" x2="70976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6213" y="-1512903"/>
            <a:ext cx="15812392" cy="97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70" y="147075"/>
            <a:ext cx="7303936" cy="7303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5CCAD2-3214-47DD-A21D-80ED2510F04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6" b="93889" l="10000" r="90000">
                        <a14:foregroundMark x1="23056" y1="10556" x2="38333" y2="7500"/>
                        <a14:foregroundMark x1="38333" y1="7500" x2="25833" y2="10278"/>
                        <a14:foregroundMark x1="42222" y1="7778" x2="31667" y2="3333"/>
                        <a14:foregroundMark x1="33611" y1="49444" x2="36111" y2="40278"/>
                        <a14:foregroundMark x1="37778" y1="37778" x2="39167" y2="36389"/>
                        <a14:foregroundMark x1="39444" y1="38333" x2="39722" y2="38611"/>
                        <a14:foregroundMark x1="42500" y1="43333" x2="39722" y2="43333"/>
                        <a14:foregroundMark x1="31944" y1="38333" x2="33611" y2="37500"/>
                        <a14:foregroundMark x1="33889" y1="39167" x2="33611" y2="40278"/>
                        <a14:foregroundMark x1="33611" y1="38889" x2="33611" y2="39444"/>
                        <a14:foregroundMark x1="32500" y1="39167" x2="32778" y2="39167"/>
                        <a14:foregroundMark x1="32778" y1="39167" x2="33333" y2="40833"/>
                        <a14:foregroundMark x1="32500" y1="46389" x2="31667" y2="47778"/>
                        <a14:foregroundMark x1="34722" y1="41944" x2="33611" y2="45833"/>
                        <a14:foregroundMark x1="35000" y1="46111" x2="29444" y2="38889"/>
                        <a14:foregroundMark x1="28333" y1="86111" x2="28333" y2="85833"/>
                        <a14:foregroundMark x1="45833" y1="83611" x2="45000" y2="9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17" y="4520584"/>
            <a:ext cx="1662874" cy="1601098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0" y="726284"/>
            <a:ext cx="2292164" cy="834181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3159" y="1748928"/>
            <a:ext cx="5330301" cy="193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9FDA4C-046C-8CE2-2BF2-23DF9430C00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379" y="1876266"/>
            <a:ext cx="9077731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826" y="1654910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CC7CA0B4-9593-48E0-A1FE-A58D493CB238}"/>
              </a:ext>
            </a:extLst>
          </p:cNvPr>
          <p:cNvSpPr/>
          <p:nvPr/>
        </p:nvSpPr>
        <p:spPr>
          <a:xfrm>
            <a:off x="10755548" y="231025"/>
            <a:ext cx="1055452" cy="53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265281" y="1080711"/>
            <a:ext cx="920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chuỗi thức ăn, mắt xích đầu tiên thường là?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854552" y="5108042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Vi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1146" y="47991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9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045" y="1590412"/>
            <a:ext cx="3338784" cy="26710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448389" y="892885"/>
            <a:ext cx="963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"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". Em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chuỗi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10257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8"/>
            <a:ext cx="4683803" cy="11068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8719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8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746" y="2306547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342034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02061" y="411373"/>
            <a:ext cx="1021833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  <a:defRPr/>
            </a:pPr>
            <a:r>
              <a:rPr lang="vi-VN" i="1" dirty="0"/>
              <a:t>Nấm ăn là nguồn thực phẩm có giá trị dinh dưỡng cao, cung cấp</a:t>
            </a:r>
            <a:r>
              <a:rPr lang="en-US" i="1" dirty="0"/>
              <a:t>:</a:t>
            </a:r>
            <a:r>
              <a:rPr lang="vi-VN" i="1" dirty="0"/>
              <a:t> 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549400" y="1828800"/>
            <a:ext cx="9302340" cy="1155700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Tinh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bột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549400" y="3224559"/>
            <a:ext cx="9118190" cy="1155700"/>
            <a:chOff x="1346200" y="3415059"/>
            <a:chExt cx="9118190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0" y="3612159"/>
              <a:ext cx="8083140" cy="646331"/>
            </a:xfrm>
            <a:custGeom>
              <a:avLst/>
              <a:gdLst>
                <a:gd name="connsiteX0" fmla="*/ 0 w 8083140"/>
                <a:gd name="connsiteY0" fmla="*/ 0 h 1200329"/>
                <a:gd name="connsiteX1" fmla="*/ 658199 w 8083140"/>
                <a:gd name="connsiteY1" fmla="*/ 0 h 1200329"/>
                <a:gd name="connsiteX2" fmla="*/ 1073903 w 8083140"/>
                <a:gd name="connsiteY2" fmla="*/ 0 h 1200329"/>
                <a:gd name="connsiteX3" fmla="*/ 1489607 w 8083140"/>
                <a:gd name="connsiteY3" fmla="*/ 0 h 1200329"/>
                <a:gd name="connsiteX4" fmla="*/ 1986143 w 8083140"/>
                <a:gd name="connsiteY4" fmla="*/ 0 h 1200329"/>
                <a:gd name="connsiteX5" fmla="*/ 2321016 w 8083140"/>
                <a:gd name="connsiteY5" fmla="*/ 0 h 1200329"/>
                <a:gd name="connsiteX6" fmla="*/ 2736720 w 8083140"/>
                <a:gd name="connsiteY6" fmla="*/ 0 h 1200329"/>
                <a:gd name="connsiteX7" fmla="*/ 3475750 w 8083140"/>
                <a:gd name="connsiteY7" fmla="*/ 0 h 1200329"/>
                <a:gd name="connsiteX8" fmla="*/ 3972286 w 8083140"/>
                <a:gd name="connsiteY8" fmla="*/ 0 h 1200329"/>
                <a:gd name="connsiteX9" fmla="*/ 4630484 w 8083140"/>
                <a:gd name="connsiteY9" fmla="*/ 0 h 1200329"/>
                <a:gd name="connsiteX10" fmla="*/ 5046189 w 8083140"/>
                <a:gd name="connsiteY10" fmla="*/ 0 h 1200329"/>
                <a:gd name="connsiteX11" fmla="*/ 5623556 w 8083140"/>
                <a:gd name="connsiteY11" fmla="*/ 0 h 1200329"/>
                <a:gd name="connsiteX12" fmla="*/ 6120092 w 8083140"/>
                <a:gd name="connsiteY12" fmla="*/ 0 h 1200329"/>
                <a:gd name="connsiteX13" fmla="*/ 6454965 w 8083140"/>
                <a:gd name="connsiteY13" fmla="*/ 0 h 1200329"/>
                <a:gd name="connsiteX14" fmla="*/ 7113163 w 8083140"/>
                <a:gd name="connsiteY14" fmla="*/ 0 h 1200329"/>
                <a:gd name="connsiteX15" fmla="*/ 7448036 w 8083140"/>
                <a:gd name="connsiteY15" fmla="*/ 0 h 1200329"/>
                <a:gd name="connsiteX16" fmla="*/ 8083140 w 8083140"/>
                <a:gd name="connsiteY16" fmla="*/ 0 h 1200329"/>
                <a:gd name="connsiteX17" fmla="*/ 8083140 w 8083140"/>
                <a:gd name="connsiteY17" fmla="*/ 388106 h 1200329"/>
                <a:gd name="connsiteX18" fmla="*/ 8083140 w 8083140"/>
                <a:gd name="connsiteY18" fmla="*/ 800219 h 1200329"/>
                <a:gd name="connsiteX19" fmla="*/ 8083140 w 8083140"/>
                <a:gd name="connsiteY19" fmla="*/ 1200329 h 1200329"/>
                <a:gd name="connsiteX20" fmla="*/ 7586604 w 8083140"/>
                <a:gd name="connsiteY20" fmla="*/ 1200329 h 1200329"/>
                <a:gd name="connsiteX21" fmla="*/ 7170900 w 8083140"/>
                <a:gd name="connsiteY21" fmla="*/ 1200329 h 1200329"/>
                <a:gd name="connsiteX22" fmla="*/ 6674364 w 8083140"/>
                <a:gd name="connsiteY22" fmla="*/ 1200329 h 1200329"/>
                <a:gd name="connsiteX23" fmla="*/ 6258660 w 8083140"/>
                <a:gd name="connsiteY23" fmla="*/ 1200329 h 1200329"/>
                <a:gd name="connsiteX24" fmla="*/ 5842955 w 8083140"/>
                <a:gd name="connsiteY24" fmla="*/ 1200329 h 1200329"/>
                <a:gd name="connsiteX25" fmla="*/ 5346420 w 8083140"/>
                <a:gd name="connsiteY25" fmla="*/ 1200329 h 1200329"/>
                <a:gd name="connsiteX26" fmla="*/ 4849884 w 8083140"/>
                <a:gd name="connsiteY26" fmla="*/ 1200329 h 1200329"/>
                <a:gd name="connsiteX27" fmla="*/ 4434180 w 8083140"/>
                <a:gd name="connsiteY27" fmla="*/ 1200329 h 1200329"/>
                <a:gd name="connsiteX28" fmla="*/ 4018475 w 8083140"/>
                <a:gd name="connsiteY28" fmla="*/ 1200329 h 1200329"/>
                <a:gd name="connsiteX29" fmla="*/ 3602771 w 8083140"/>
                <a:gd name="connsiteY29" fmla="*/ 1200329 h 1200329"/>
                <a:gd name="connsiteX30" fmla="*/ 3187067 w 8083140"/>
                <a:gd name="connsiteY30" fmla="*/ 1200329 h 1200329"/>
                <a:gd name="connsiteX31" fmla="*/ 2448037 w 8083140"/>
                <a:gd name="connsiteY31" fmla="*/ 1200329 h 1200329"/>
                <a:gd name="connsiteX32" fmla="*/ 1709007 w 8083140"/>
                <a:gd name="connsiteY32" fmla="*/ 1200329 h 1200329"/>
                <a:gd name="connsiteX33" fmla="*/ 1050808 w 8083140"/>
                <a:gd name="connsiteY33" fmla="*/ 1200329 h 1200329"/>
                <a:gd name="connsiteX34" fmla="*/ 635104 w 8083140"/>
                <a:gd name="connsiteY34" fmla="*/ 1200329 h 1200329"/>
                <a:gd name="connsiteX35" fmla="*/ 0 w 8083140"/>
                <a:gd name="connsiteY35" fmla="*/ 1200329 h 1200329"/>
                <a:gd name="connsiteX36" fmla="*/ 0 w 8083140"/>
                <a:gd name="connsiteY36" fmla="*/ 824226 h 1200329"/>
                <a:gd name="connsiteX37" fmla="*/ 0 w 8083140"/>
                <a:gd name="connsiteY37" fmla="*/ 460126 h 1200329"/>
                <a:gd name="connsiteX38" fmla="*/ 0 w 8083140"/>
                <a:gd name="connsiteY38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083140" h="1200329" fill="none" extrusionOk="0">
                  <a:moveTo>
                    <a:pt x="0" y="0"/>
                  </a:moveTo>
                  <a:cubicBezTo>
                    <a:pt x="257079" y="-13864"/>
                    <a:pt x="451040" y="70837"/>
                    <a:pt x="658199" y="0"/>
                  </a:cubicBezTo>
                  <a:cubicBezTo>
                    <a:pt x="865358" y="-70837"/>
                    <a:pt x="908029" y="25220"/>
                    <a:pt x="1073903" y="0"/>
                  </a:cubicBezTo>
                  <a:cubicBezTo>
                    <a:pt x="1239777" y="-25220"/>
                    <a:pt x="1330441" y="44121"/>
                    <a:pt x="1489607" y="0"/>
                  </a:cubicBezTo>
                  <a:cubicBezTo>
                    <a:pt x="1648773" y="-44121"/>
                    <a:pt x="1838426" y="11008"/>
                    <a:pt x="1986143" y="0"/>
                  </a:cubicBezTo>
                  <a:cubicBezTo>
                    <a:pt x="2133860" y="-11008"/>
                    <a:pt x="2186136" y="36432"/>
                    <a:pt x="2321016" y="0"/>
                  </a:cubicBezTo>
                  <a:cubicBezTo>
                    <a:pt x="2455896" y="-36432"/>
                    <a:pt x="2648931" y="14325"/>
                    <a:pt x="2736720" y="0"/>
                  </a:cubicBezTo>
                  <a:cubicBezTo>
                    <a:pt x="2824509" y="-14325"/>
                    <a:pt x="3326011" y="13733"/>
                    <a:pt x="3475750" y="0"/>
                  </a:cubicBezTo>
                  <a:cubicBezTo>
                    <a:pt x="3625489" y="-13733"/>
                    <a:pt x="3812018" y="23191"/>
                    <a:pt x="3972286" y="0"/>
                  </a:cubicBezTo>
                  <a:cubicBezTo>
                    <a:pt x="4132554" y="-23191"/>
                    <a:pt x="4359888" y="74355"/>
                    <a:pt x="4630484" y="0"/>
                  </a:cubicBezTo>
                  <a:cubicBezTo>
                    <a:pt x="4901080" y="-74355"/>
                    <a:pt x="4860217" y="25335"/>
                    <a:pt x="5046189" y="0"/>
                  </a:cubicBezTo>
                  <a:cubicBezTo>
                    <a:pt x="5232162" y="-25335"/>
                    <a:pt x="5439282" y="27087"/>
                    <a:pt x="5623556" y="0"/>
                  </a:cubicBezTo>
                  <a:cubicBezTo>
                    <a:pt x="5807830" y="-27087"/>
                    <a:pt x="5890426" y="21229"/>
                    <a:pt x="6120092" y="0"/>
                  </a:cubicBezTo>
                  <a:cubicBezTo>
                    <a:pt x="6349758" y="-21229"/>
                    <a:pt x="6313582" y="25389"/>
                    <a:pt x="6454965" y="0"/>
                  </a:cubicBezTo>
                  <a:cubicBezTo>
                    <a:pt x="6596348" y="-25389"/>
                    <a:pt x="6925781" y="19229"/>
                    <a:pt x="7113163" y="0"/>
                  </a:cubicBezTo>
                  <a:cubicBezTo>
                    <a:pt x="7300545" y="-19229"/>
                    <a:pt x="7306170" y="39304"/>
                    <a:pt x="7448036" y="0"/>
                  </a:cubicBezTo>
                  <a:cubicBezTo>
                    <a:pt x="7589902" y="-39304"/>
                    <a:pt x="7773422" y="5022"/>
                    <a:pt x="8083140" y="0"/>
                  </a:cubicBezTo>
                  <a:cubicBezTo>
                    <a:pt x="8085832" y="96289"/>
                    <a:pt x="8042520" y="308941"/>
                    <a:pt x="8083140" y="388106"/>
                  </a:cubicBezTo>
                  <a:cubicBezTo>
                    <a:pt x="8123760" y="467271"/>
                    <a:pt x="8056784" y="634964"/>
                    <a:pt x="8083140" y="800219"/>
                  </a:cubicBezTo>
                  <a:cubicBezTo>
                    <a:pt x="8109496" y="965474"/>
                    <a:pt x="8063340" y="1081409"/>
                    <a:pt x="8083140" y="1200329"/>
                  </a:cubicBezTo>
                  <a:cubicBezTo>
                    <a:pt x="7894450" y="1253264"/>
                    <a:pt x="7729285" y="1147911"/>
                    <a:pt x="7586604" y="1200329"/>
                  </a:cubicBezTo>
                  <a:cubicBezTo>
                    <a:pt x="7443923" y="1252747"/>
                    <a:pt x="7376921" y="1153407"/>
                    <a:pt x="7170900" y="1200329"/>
                  </a:cubicBezTo>
                  <a:cubicBezTo>
                    <a:pt x="6964879" y="1247251"/>
                    <a:pt x="6808155" y="1200091"/>
                    <a:pt x="6674364" y="1200329"/>
                  </a:cubicBezTo>
                  <a:cubicBezTo>
                    <a:pt x="6540573" y="1200567"/>
                    <a:pt x="6393774" y="1181011"/>
                    <a:pt x="6258660" y="1200329"/>
                  </a:cubicBezTo>
                  <a:cubicBezTo>
                    <a:pt x="6123546" y="1219647"/>
                    <a:pt x="5944947" y="1183646"/>
                    <a:pt x="5842955" y="1200329"/>
                  </a:cubicBezTo>
                  <a:cubicBezTo>
                    <a:pt x="5740963" y="1217012"/>
                    <a:pt x="5486793" y="1179577"/>
                    <a:pt x="5346420" y="1200329"/>
                  </a:cubicBezTo>
                  <a:cubicBezTo>
                    <a:pt x="5206047" y="1221081"/>
                    <a:pt x="4973206" y="1142969"/>
                    <a:pt x="4849884" y="1200329"/>
                  </a:cubicBezTo>
                  <a:cubicBezTo>
                    <a:pt x="4726562" y="1257689"/>
                    <a:pt x="4615723" y="1170192"/>
                    <a:pt x="4434180" y="1200329"/>
                  </a:cubicBezTo>
                  <a:cubicBezTo>
                    <a:pt x="4252637" y="1230466"/>
                    <a:pt x="4224887" y="1168512"/>
                    <a:pt x="4018475" y="1200329"/>
                  </a:cubicBezTo>
                  <a:cubicBezTo>
                    <a:pt x="3812063" y="1232146"/>
                    <a:pt x="3806682" y="1173706"/>
                    <a:pt x="3602771" y="1200329"/>
                  </a:cubicBezTo>
                  <a:cubicBezTo>
                    <a:pt x="3398860" y="1226952"/>
                    <a:pt x="3381538" y="1187414"/>
                    <a:pt x="3187067" y="1200329"/>
                  </a:cubicBezTo>
                  <a:cubicBezTo>
                    <a:pt x="2992596" y="1213244"/>
                    <a:pt x="2672513" y="1157326"/>
                    <a:pt x="2448037" y="1200329"/>
                  </a:cubicBezTo>
                  <a:cubicBezTo>
                    <a:pt x="2223561" y="1243332"/>
                    <a:pt x="1896201" y="1158658"/>
                    <a:pt x="1709007" y="1200329"/>
                  </a:cubicBezTo>
                  <a:cubicBezTo>
                    <a:pt x="1521813" y="1242000"/>
                    <a:pt x="1205867" y="1125573"/>
                    <a:pt x="1050808" y="1200329"/>
                  </a:cubicBezTo>
                  <a:cubicBezTo>
                    <a:pt x="895749" y="1275085"/>
                    <a:pt x="817565" y="1153001"/>
                    <a:pt x="635104" y="1200329"/>
                  </a:cubicBezTo>
                  <a:cubicBezTo>
                    <a:pt x="452643" y="1247657"/>
                    <a:pt x="317422" y="1194537"/>
                    <a:pt x="0" y="1200329"/>
                  </a:cubicBezTo>
                  <a:cubicBezTo>
                    <a:pt x="-23367" y="1095434"/>
                    <a:pt x="1859" y="909211"/>
                    <a:pt x="0" y="824226"/>
                  </a:cubicBezTo>
                  <a:cubicBezTo>
                    <a:pt x="-1859" y="739241"/>
                    <a:pt x="4980" y="557090"/>
                    <a:pt x="0" y="460126"/>
                  </a:cubicBezTo>
                  <a:cubicBezTo>
                    <a:pt x="-4980" y="363162"/>
                    <a:pt x="23987" y="214441"/>
                    <a:pt x="0" y="0"/>
                  </a:cubicBezTo>
                  <a:close/>
                </a:path>
                <a:path w="8083140" h="1200329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127033" y="114310"/>
                    <a:pt x="8083114" y="287026"/>
                    <a:pt x="8083140" y="376103"/>
                  </a:cubicBezTo>
                  <a:cubicBezTo>
                    <a:pt x="8083166" y="465180"/>
                    <a:pt x="8049477" y="591513"/>
                    <a:pt x="8083140" y="764209"/>
                  </a:cubicBezTo>
                  <a:cubicBezTo>
                    <a:pt x="8116803" y="936905"/>
                    <a:pt x="8065268" y="1020175"/>
                    <a:pt x="8083140" y="1200329"/>
                  </a:cubicBezTo>
                  <a:cubicBezTo>
                    <a:pt x="7728650" y="1238597"/>
                    <a:pt x="7690442" y="1155011"/>
                    <a:pt x="7344110" y="1200329"/>
                  </a:cubicBezTo>
                  <a:cubicBezTo>
                    <a:pt x="6997778" y="1245647"/>
                    <a:pt x="7084687" y="1199356"/>
                    <a:pt x="6928406" y="1200329"/>
                  </a:cubicBezTo>
                  <a:cubicBezTo>
                    <a:pt x="6772125" y="1201302"/>
                    <a:pt x="6466847" y="1181539"/>
                    <a:pt x="6351039" y="1200329"/>
                  </a:cubicBezTo>
                  <a:cubicBezTo>
                    <a:pt x="6235231" y="1219119"/>
                    <a:pt x="5890097" y="1167420"/>
                    <a:pt x="5773671" y="1200329"/>
                  </a:cubicBezTo>
                  <a:cubicBezTo>
                    <a:pt x="5657245" y="1233238"/>
                    <a:pt x="5415153" y="1153382"/>
                    <a:pt x="5277136" y="1200329"/>
                  </a:cubicBezTo>
                  <a:cubicBezTo>
                    <a:pt x="5139120" y="1247276"/>
                    <a:pt x="4854719" y="1194389"/>
                    <a:pt x="4699769" y="1200329"/>
                  </a:cubicBezTo>
                  <a:cubicBezTo>
                    <a:pt x="4544819" y="1206269"/>
                    <a:pt x="4485350" y="1164397"/>
                    <a:pt x="4364896" y="1200329"/>
                  </a:cubicBezTo>
                  <a:cubicBezTo>
                    <a:pt x="4244442" y="1236261"/>
                    <a:pt x="3958708" y="1124125"/>
                    <a:pt x="3706697" y="1200329"/>
                  </a:cubicBezTo>
                  <a:cubicBezTo>
                    <a:pt x="3454686" y="1276533"/>
                    <a:pt x="3400780" y="1189274"/>
                    <a:pt x="3129330" y="1200329"/>
                  </a:cubicBezTo>
                  <a:cubicBezTo>
                    <a:pt x="2857880" y="1211384"/>
                    <a:pt x="2813433" y="1189299"/>
                    <a:pt x="2551963" y="1200329"/>
                  </a:cubicBezTo>
                  <a:cubicBezTo>
                    <a:pt x="2290493" y="1211359"/>
                    <a:pt x="2207194" y="1190485"/>
                    <a:pt x="1974596" y="1200329"/>
                  </a:cubicBezTo>
                  <a:cubicBezTo>
                    <a:pt x="1741998" y="1210173"/>
                    <a:pt x="1741645" y="1185932"/>
                    <a:pt x="1639723" y="1200329"/>
                  </a:cubicBezTo>
                  <a:cubicBezTo>
                    <a:pt x="1537801" y="1214726"/>
                    <a:pt x="1389398" y="1156902"/>
                    <a:pt x="1224018" y="1200329"/>
                  </a:cubicBezTo>
                  <a:cubicBezTo>
                    <a:pt x="1058639" y="1243756"/>
                    <a:pt x="862870" y="1157492"/>
                    <a:pt x="646651" y="1200329"/>
                  </a:cubicBezTo>
                  <a:cubicBezTo>
                    <a:pt x="430432" y="1243166"/>
                    <a:pt x="271529" y="1147531"/>
                    <a:pt x="0" y="1200329"/>
                  </a:cubicBezTo>
                  <a:cubicBezTo>
                    <a:pt x="-5016" y="1101507"/>
                    <a:pt x="26178" y="925010"/>
                    <a:pt x="0" y="824226"/>
                  </a:cubicBezTo>
                  <a:cubicBezTo>
                    <a:pt x="-26178" y="723442"/>
                    <a:pt x="1173" y="552237"/>
                    <a:pt x="0" y="400110"/>
                  </a:cubicBezTo>
                  <a:cubicBezTo>
                    <a:pt x="-1173" y="247983"/>
                    <a:pt x="31570" y="186871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2845519684">
                    <a:custGeom>
                      <a:avLst/>
                      <a:gdLst>
                        <a:gd name="connsiteX0" fmla="*/ 0 w 8083140"/>
                        <a:gd name="connsiteY0" fmla="*/ 0 h 646331"/>
                        <a:gd name="connsiteX1" fmla="*/ 415704 w 8083140"/>
                        <a:gd name="connsiteY1" fmla="*/ 0 h 646331"/>
                        <a:gd name="connsiteX2" fmla="*/ 993071 w 8083140"/>
                        <a:gd name="connsiteY2" fmla="*/ 0 h 646331"/>
                        <a:gd name="connsiteX3" fmla="*/ 1408776 w 8083140"/>
                        <a:gd name="connsiteY3" fmla="*/ 0 h 646331"/>
                        <a:gd name="connsiteX4" fmla="*/ 1824480 w 8083140"/>
                        <a:gd name="connsiteY4" fmla="*/ 0 h 646331"/>
                        <a:gd name="connsiteX5" fmla="*/ 2321016 w 8083140"/>
                        <a:gd name="connsiteY5" fmla="*/ 0 h 646331"/>
                        <a:gd name="connsiteX6" fmla="*/ 2655889 w 8083140"/>
                        <a:gd name="connsiteY6" fmla="*/ 0 h 646331"/>
                        <a:gd name="connsiteX7" fmla="*/ 3071593 w 8083140"/>
                        <a:gd name="connsiteY7" fmla="*/ 0 h 646331"/>
                        <a:gd name="connsiteX8" fmla="*/ 3810623 w 8083140"/>
                        <a:gd name="connsiteY8" fmla="*/ 0 h 646331"/>
                        <a:gd name="connsiteX9" fmla="*/ 4307159 w 8083140"/>
                        <a:gd name="connsiteY9" fmla="*/ 0 h 646331"/>
                        <a:gd name="connsiteX10" fmla="*/ 4965357 w 8083140"/>
                        <a:gd name="connsiteY10" fmla="*/ 0 h 646331"/>
                        <a:gd name="connsiteX11" fmla="*/ 5381062 w 8083140"/>
                        <a:gd name="connsiteY11" fmla="*/ 0 h 646331"/>
                        <a:gd name="connsiteX12" fmla="*/ 5958429 w 8083140"/>
                        <a:gd name="connsiteY12" fmla="*/ 0 h 646331"/>
                        <a:gd name="connsiteX13" fmla="*/ 6454965 w 8083140"/>
                        <a:gd name="connsiteY13" fmla="*/ 0 h 646331"/>
                        <a:gd name="connsiteX14" fmla="*/ 6789838 w 8083140"/>
                        <a:gd name="connsiteY14" fmla="*/ 0 h 646331"/>
                        <a:gd name="connsiteX15" fmla="*/ 7448036 w 8083140"/>
                        <a:gd name="connsiteY15" fmla="*/ 0 h 646331"/>
                        <a:gd name="connsiteX16" fmla="*/ 8083140 w 8083140"/>
                        <a:gd name="connsiteY16" fmla="*/ 0 h 646331"/>
                        <a:gd name="connsiteX17" fmla="*/ 8083140 w 8083140"/>
                        <a:gd name="connsiteY17" fmla="*/ 303776 h 646331"/>
                        <a:gd name="connsiteX18" fmla="*/ 8083140 w 8083140"/>
                        <a:gd name="connsiteY18" fmla="*/ 646331 h 646331"/>
                        <a:gd name="connsiteX19" fmla="*/ 7424941 w 8083140"/>
                        <a:gd name="connsiteY19" fmla="*/ 646331 h 646331"/>
                        <a:gd name="connsiteX20" fmla="*/ 7090069 w 8083140"/>
                        <a:gd name="connsiteY20" fmla="*/ 646331 h 646331"/>
                        <a:gd name="connsiteX21" fmla="*/ 6593533 w 8083140"/>
                        <a:gd name="connsiteY21" fmla="*/ 646331 h 646331"/>
                        <a:gd name="connsiteX22" fmla="*/ 6177828 w 8083140"/>
                        <a:gd name="connsiteY22" fmla="*/ 646331 h 646331"/>
                        <a:gd name="connsiteX23" fmla="*/ 5681293 w 8083140"/>
                        <a:gd name="connsiteY23" fmla="*/ 646331 h 646331"/>
                        <a:gd name="connsiteX24" fmla="*/ 5265588 w 8083140"/>
                        <a:gd name="connsiteY24" fmla="*/ 646331 h 646331"/>
                        <a:gd name="connsiteX25" fmla="*/ 4849884 w 8083140"/>
                        <a:gd name="connsiteY25" fmla="*/ 646331 h 646331"/>
                        <a:gd name="connsiteX26" fmla="*/ 4353348 w 8083140"/>
                        <a:gd name="connsiteY26" fmla="*/ 646331 h 646331"/>
                        <a:gd name="connsiteX27" fmla="*/ 3856813 w 8083140"/>
                        <a:gd name="connsiteY27" fmla="*/ 646331 h 646331"/>
                        <a:gd name="connsiteX28" fmla="*/ 3441108 w 8083140"/>
                        <a:gd name="connsiteY28" fmla="*/ 646331 h 646331"/>
                        <a:gd name="connsiteX29" fmla="*/ 3025404 w 8083140"/>
                        <a:gd name="connsiteY29" fmla="*/ 646331 h 646331"/>
                        <a:gd name="connsiteX30" fmla="*/ 2609699 w 8083140"/>
                        <a:gd name="connsiteY30" fmla="*/ 646331 h 646331"/>
                        <a:gd name="connsiteX31" fmla="*/ 2193995 w 8083140"/>
                        <a:gd name="connsiteY31" fmla="*/ 646331 h 646331"/>
                        <a:gd name="connsiteX32" fmla="*/ 1454965 w 8083140"/>
                        <a:gd name="connsiteY32" fmla="*/ 646331 h 646331"/>
                        <a:gd name="connsiteX33" fmla="*/ 715935 w 8083140"/>
                        <a:gd name="connsiteY33" fmla="*/ 646331 h 646331"/>
                        <a:gd name="connsiteX34" fmla="*/ 0 w 8083140"/>
                        <a:gd name="connsiteY34" fmla="*/ 646331 h 646331"/>
                        <a:gd name="connsiteX35" fmla="*/ 0 w 8083140"/>
                        <a:gd name="connsiteY35" fmla="*/ 336092 h 646331"/>
                        <a:gd name="connsiteX36" fmla="*/ 0 w 8083140"/>
                        <a:gd name="connsiteY36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8083140" h="646331" fill="none" extrusionOk="0">
                          <a:moveTo>
                            <a:pt x="0" y="0"/>
                          </a:moveTo>
                          <a:cubicBezTo>
                            <a:pt x="194589" y="-48716"/>
                            <a:pt x="219125" y="21956"/>
                            <a:pt x="415704" y="0"/>
                          </a:cubicBezTo>
                          <a:cubicBezTo>
                            <a:pt x="612283" y="-21956"/>
                            <a:pt x="732980" y="16081"/>
                            <a:pt x="993071" y="0"/>
                          </a:cubicBezTo>
                          <a:cubicBezTo>
                            <a:pt x="1253162" y="-16081"/>
                            <a:pt x="1237204" y="24219"/>
                            <a:pt x="1408776" y="0"/>
                          </a:cubicBezTo>
                          <a:cubicBezTo>
                            <a:pt x="1580349" y="-24219"/>
                            <a:pt x="1665314" y="44121"/>
                            <a:pt x="1824480" y="0"/>
                          </a:cubicBezTo>
                          <a:cubicBezTo>
                            <a:pt x="1983646" y="-44121"/>
                            <a:pt x="2173299" y="11008"/>
                            <a:pt x="2321016" y="0"/>
                          </a:cubicBezTo>
                          <a:cubicBezTo>
                            <a:pt x="2468733" y="-11008"/>
                            <a:pt x="2521009" y="36432"/>
                            <a:pt x="2655889" y="0"/>
                          </a:cubicBezTo>
                          <a:cubicBezTo>
                            <a:pt x="2790769" y="-36432"/>
                            <a:pt x="2983804" y="14325"/>
                            <a:pt x="3071593" y="0"/>
                          </a:cubicBezTo>
                          <a:cubicBezTo>
                            <a:pt x="3159382" y="-14325"/>
                            <a:pt x="3660884" y="13733"/>
                            <a:pt x="3810623" y="0"/>
                          </a:cubicBezTo>
                          <a:cubicBezTo>
                            <a:pt x="3960362" y="-13733"/>
                            <a:pt x="4146891" y="23191"/>
                            <a:pt x="4307159" y="0"/>
                          </a:cubicBezTo>
                          <a:cubicBezTo>
                            <a:pt x="4467427" y="-23191"/>
                            <a:pt x="4694761" y="74355"/>
                            <a:pt x="4965357" y="0"/>
                          </a:cubicBezTo>
                          <a:cubicBezTo>
                            <a:pt x="5235953" y="-74355"/>
                            <a:pt x="5195090" y="25335"/>
                            <a:pt x="5381062" y="0"/>
                          </a:cubicBezTo>
                          <a:cubicBezTo>
                            <a:pt x="5567035" y="-25335"/>
                            <a:pt x="5774155" y="27087"/>
                            <a:pt x="5958429" y="0"/>
                          </a:cubicBezTo>
                          <a:cubicBezTo>
                            <a:pt x="6142703" y="-27087"/>
                            <a:pt x="6225299" y="21229"/>
                            <a:pt x="6454965" y="0"/>
                          </a:cubicBezTo>
                          <a:cubicBezTo>
                            <a:pt x="6684631" y="-21229"/>
                            <a:pt x="6648455" y="25389"/>
                            <a:pt x="6789838" y="0"/>
                          </a:cubicBezTo>
                          <a:cubicBezTo>
                            <a:pt x="6931221" y="-25389"/>
                            <a:pt x="7260654" y="19229"/>
                            <a:pt x="7448036" y="0"/>
                          </a:cubicBezTo>
                          <a:cubicBezTo>
                            <a:pt x="7635418" y="-19229"/>
                            <a:pt x="7771543" y="72336"/>
                            <a:pt x="8083140" y="0"/>
                          </a:cubicBezTo>
                          <a:cubicBezTo>
                            <a:pt x="8095713" y="98553"/>
                            <a:pt x="8055973" y="157525"/>
                            <a:pt x="8083140" y="303776"/>
                          </a:cubicBezTo>
                          <a:cubicBezTo>
                            <a:pt x="8110307" y="450027"/>
                            <a:pt x="8072252" y="479397"/>
                            <a:pt x="8083140" y="646331"/>
                          </a:cubicBezTo>
                          <a:cubicBezTo>
                            <a:pt x="7843034" y="693722"/>
                            <a:pt x="7607624" y="597165"/>
                            <a:pt x="7424941" y="646331"/>
                          </a:cubicBezTo>
                          <a:cubicBezTo>
                            <a:pt x="7242258" y="695497"/>
                            <a:pt x="7161596" y="611061"/>
                            <a:pt x="7090069" y="646331"/>
                          </a:cubicBezTo>
                          <a:cubicBezTo>
                            <a:pt x="7018542" y="681601"/>
                            <a:pt x="6736214" y="593913"/>
                            <a:pt x="6593533" y="646331"/>
                          </a:cubicBezTo>
                          <a:cubicBezTo>
                            <a:pt x="6450852" y="698749"/>
                            <a:pt x="6385227" y="609063"/>
                            <a:pt x="6177828" y="646331"/>
                          </a:cubicBezTo>
                          <a:cubicBezTo>
                            <a:pt x="5970429" y="683599"/>
                            <a:pt x="5809554" y="640413"/>
                            <a:pt x="5681293" y="646331"/>
                          </a:cubicBezTo>
                          <a:cubicBezTo>
                            <a:pt x="5553032" y="652249"/>
                            <a:pt x="5402457" y="628786"/>
                            <a:pt x="5265588" y="646331"/>
                          </a:cubicBezTo>
                          <a:cubicBezTo>
                            <a:pt x="5128719" y="663876"/>
                            <a:pt x="4950491" y="621974"/>
                            <a:pt x="4849884" y="646331"/>
                          </a:cubicBezTo>
                          <a:cubicBezTo>
                            <a:pt x="4749277" y="670688"/>
                            <a:pt x="4501341" y="631210"/>
                            <a:pt x="4353348" y="646331"/>
                          </a:cubicBezTo>
                          <a:cubicBezTo>
                            <a:pt x="4205355" y="661452"/>
                            <a:pt x="3972572" y="641377"/>
                            <a:pt x="3856813" y="646331"/>
                          </a:cubicBezTo>
                          <a:cubicBezTo>
                            <a:pt x="3741055" y="651285"/>
                            <a:pt x="3631457" y="623291"/>
                            <a:pt x="3441108" y="646331"/>
                          </a:cubicBezTo>
                          <a:cubicBezTo>
                            <a:pt x="3250759" y="669371"/>
                            <a:pt x="3230641" y="611321"/>
                            <a:pt x="3025404" y="646331"/>
                          </a:cubicBezTo>
                          <a:cubicBezTo>
                            <a:pt x="2820167" y="681341"/>
                            <a:pt x="2698868" y="620478"/>
                            <a:pt x="2609699" y="646331"/>
                          </a:cubicBezTo>
                          <a:cubicBezTo>
                            <a:pt x="2520530" y="672184"/>
                            <a:pt x="2388466" y="633416"/>
                            <a:pt x="2193995" y="646331"/>
                          </a:cubicBezTo>
                          <a:cubicBezTo>
                            <a:pt x="1999524" y="659246"/>
                            <a:pt x="1679441" y="603328"/>
                            <a:pt x="1454965" y="646331"/>
                          </a:cubicBezTo>
                          <a:cubicBezTo>
                            <a:pt x="1230489" y="689334"/>
                            <a:pt x="903129" y="604660"/>
                            <a:pt x="715935" y="646331"/>
                          </a:cubicBezTo>
                          <a:cubicBezTo>
                            <a:pt x="528741" y="688002"/>
                            <a:pt x="147174" y="587910"/>
                            <a:pt x="0" y="646331"/>
                          </a:cubicBezTo>
                          <a:cubicBezTo>
                            <a:pt x="-27979" y="500488"/>
                            <a:pt x="15732" y="472377"/>
                            <a:pt x="0" y="336092"/>
                          </a:cubicBezTo>
                          <a:cubicBezTo>
                            <a:pt x="-15732" y="199807"/>
                            <a:pt x="19499" y="70106"/>
                            <a:pt x="0" y="0"/>
                          </a:cubicBezTo>
                          <a:close/>
                        </a:path>
                        <a:path w="8083140" h="646331" stroke="0" extrusionOk="0">
                          <a:moveTo>
                            <a:pt x="0" y="0"/>
                          </a:moveTo>
                          <a:cubicBezTo>
                            <a:pt x="322511" y="-54938"/>
                            <a:pt x="427550" y="72197"/>
                            <a:pt x="658199" y="0"/>
                          </a:cubicBezTo>
                          <a:cubicBezTo>
                            <a:pt x="888848" y="-72197"/>
                            <a:pt x="860027" y="38402"/>
                            <a:pt x="993071" y="0"/>
                          </a:cubicBezTo>
                          <a:cubicBezTo>
                            <a:pt x="1126115" y="-38402"/>
                            <a:pt x="1517159" y="25980"/>
                            <a:pt x="1651270" y="0"/>
                          </a:cubicBezTo>
                          <a:cubicBezTo>
                            <a:pt x="1785381" y="-25980"/>
                            <a:pt x="1871727" y="11510"/>
                            <a:pt x="2066974" y="0"/>
                          </a:cubicBezTo>
                          <a:cubicBezTo>
                            <a:pt x="2262221" y="-11510"/>
                            <a:pt x="2309574" y="1473"/>
                            <a:pt x="2482679" y="0"/>
                          </a:cubicBezTo>
                          <a:cubicBezTo>
                            <a:pt x="2655784" y="-1473"/>
                            <a:pt x="2787192" y="16200"/>
                            <a:pt x="2898383" y="0"/>
                          </a:cubicBezTo>
                          <a:cubicBezTo>
                            <a:pt x="3009574" y="-16200"/>
                            <a:pt x="3244041" y="16652"/>
                            <a:pt x="3556582" y="0"/>
                          </a:cubicBezTo>
                          <a:cubicBezTo>
                            <a:pt x="3869123" y="-16652"/>
                            <a:pt x="3911054" y="2946"/>
                            <a:pt x="4133949" y="0"/>
                          </a:cubicBezTo>
                          <a:cubicBezTo>
                            <a:pt x="4356844" y="-2946"/>
                            <a:pt x="4508009" y="25418"/>
                            <a:pt x="4792147" y="0"/>
                          </a:cubicBezTo>
                          <a:cubicBezTo>
                            <a:pt x="5076285" y="-25418"/>
                            <a:pt x="5138395" y="36580"/>
                            <a:pt x="5450346" y="0"/>
                          </a:cubicBezTo>
                          <a:cubicBezTo>
                            <a:pt x="5762297" y="-36580"/>
                            <a:pt x="6023095" y="3182"/>
                            <a:pt x="6189376" y="0"/>
                          </a:cubicBezTo>
                          <a:cubicBezTo>
                            <a:pt x="6355657" y="-3182"/>
                            <a:pt x="6693498" y="71901"/>
                            <a:pt x="6928406" y="0"/>
                          </a:cubicBezTo>
                          <a:cubicBezTo>
                            <a:pt x="7163314" y="-71901"/>
                            <a:pt x="7843351" y="106534"/>
                            <a:pt x="8083140" y="0"/>
                          </a:cubicBezTo>
                          <a:cubicBezTo>
                            <a:pt x="8086270" y="120738"/>
                            <a:pt x="8075925" y="197264"/>
                            <a:pt x="8083140" y="310239"/>
                          </a:cubicBezTo>
                          <a:cubicBezTo>
                            <a:pt x="8090355" y="423214"/>
                            <a:pt x="8064264" y="567060"/>
                            <a:pt x="8083140" y="646331"/>
                          </a:cubicBezTo>
                          <a:cubicBezTo>
                            <a:pt x="7921282" y="658902"/>
                            <a:pt x="7877773" y="619177"/>
                            <a:pt x="7748267" y="646331"/>
                          </a:cubicBezTo>
                          <a:cubicBezTo>
                            <a:pt x="7618761" y="673485"/>
                            <a:pt x="7575330" y="636014"/>
                            <a:pt x="7413394" y="646331"/>
                          </a:cubicBezTo>
                          <a:cubicBezTo>
                            <a:pt x="7251458" y="656648"/>
                            <a:pt x="7153971" y="645358"/>
                            <a:pt x="6997690" y="646331"/>
                          </a:cubicBezTo>
                          <a:cubicBezTo>
                            <a:pt x="6841409" y="647304"/>
                            <a:pt x="6536131" y="627541"/>
                            <a:pt x="6420323" y="646331"/>
                          </a:cubicBezTo>
                          <a:cubicBezTo>
                            <a:pt x="6304515" y="665121"/>
                            <a:pt x="5959381" y="613422"/>
                            <a:pt x="5842955" y="646331"/>
                          </a:cubicBezTo>
                          <a:cubicBezTo>
                            <a:pt x="5726529" y="679240"/>
                            <a:pt x="5484437" y="599384"/>
                            <a:pt x="5346420" y="646331"/>
                          </a:cubicBezTo>
                          <a:cubicBezTo>
                            <a:pt x="5208404" y="693278"/>
                            <a:pt x="4924003" y="640391"/>
                            <a:pt x="4769053" y="646331"/>
                          </a:cubicBezTo>
                          <a:cubicBezTo>
                            <a:pt x="4614103" y="652271"/>
                            <a:pt x="4554634" y="610399"/>
                            <a:pt x="4434180" y="646331"/>
                          </a:cubicBezTo>
                          <a:cubicBezTo>
                            <a:pt x="4313726" y="682263"/>
                            <a:pt x="4027992" y="570127"/>
                            <a:pt x="3775981" y="646331"/>
                          </a:cubicBezTo>
                          <a:cubicBezTo>
                            <a:pt x="3523970" y="722535"/>
                            <a:pt x="3470064" y="635276"/>
                            <a:pt x="3198614" y="646331"/>
                          </a:cubicBezTo>
                          <a:cubicBezTo>
                            <a:pt x="2927164" y="657386"/>
                            <a:pt x="2882717" y="635301"/>
                            <a:pt x="2621247" y="646331"/>
                          </a:cubicBezTo>
                          <a:cubicBezTo>
                            <a:pt x="2359777" y="657361"/>
                            <a:pt x="2276478" y="636487"/>
                            <a:pt x="2043880" y="646331"/>
                          </a:cubicBezTo>
                          <a:cubicBezTo>
                            <a:pt x="1811282" y="656175"/>
                            <a:pt x="1810929" y="631934"/>
                            <a:pt x="1709007" y="646331"/>
                          </a:cubicBezTo>
                          <a:cubicBezTo>
                            <a:pt x="1607085" y="660728"/>
                            <a:pt x="1458682" y="602904"/>
                            <a:pt x="1293302" y="646331"/>
                          </a:cubicBezTo>
                          <a:cubicBezTo>
                            <a:pt x="1127923" y="689758"/>
                            <a:pt x="932154" y="603494"/>
                            <a:pt x="715935" y="646331"/>
                          </a:cubicBezTo>
                          <a:cubicBezTo>
                            <a:pt x="499716" y="689168"/>
                            <a:pt x="172435" y="571153"/>
                            <a:pt x="0" y="646331"/>
                          </a:cubicBezTo>
                          <a:cubicBezTo>
                            <a:pt x="-7396" y="526137"/>
                            <a:pt x="15518" y="420387"/>
                            <a:pt x="0" y="336092"/>
                          </a:cubicBezTo>
                          <a:cubicBezTo>
                            <a:pt x="-15518" y="251797"/>
                            <a:pt x="17965" y="13341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Chất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béo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538108" y="4610097"/>
            <a:ext cx="9129891" cy="1155700"/>
            <a:chOff x="1346200" y="4711697"/>
            <a:chExt cx="9027846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7992796" cy="707886"/>
            </a:xfrm>
            <a:custGeom>
              <a:avLst/>
              <a:gdLst>
                <a:gd name="connsiteX0" fmla="*/ 0 w 7992796"/>
                <a:gd name="connsiteY0" fmla="*/ 0 h 1261884"/>
                <a:gd name="connsiteX1" fmla="*/ 331130 w 7992796"/>
                <a:gd name="connsiteY1" fmla="*/ 0 h 1261884"/>
                <a:gd name="connsiteX2" fmla="*/ 822116 w 7992796"/>
                <a:gd name="connsiteY2" fmla="*/ 0 h 1261884"/>
                <a:gd name="connsiteX3" fmla="*/ 1153246 w 7992796"/>
                <a:gd name="connsiteY3" fmla="*/ 0 h 1261884"/>
                <a:gd name="connsiteX4" fmla="*/ 1484376 w 7992796"/>
                <a:gd name="connsiteY4" fmla="*/ 0 h 1261884"/>
                <a:gd name="connsiteX5" fmla="*/ 2215146 w 7992796"/>
                <a:gd name="connsiteY5" fmla="*/ 0 h 1261884"/>
                <a:gd name="connsiteX6" fmla="*/ 2546276 w 7992796"/>
                <a:gd name="connsiteY6" fmla="*/ 0 h 1261884"/>
                <a:gd name="connsiteX7" fmla="*/ 2957335 w 7992796"/>
                <a:gd name="connsiteY7" fmla="*/ 0 h 1261884"/>
                <a:gd name="connsiteX8" fmla="*/ 3688104 w 7992796"/>
                <a:gd name="connsiteY8" fmla="*/ 0 h 1261884"/>
                <a:gd name="connsiteX9" fmla="*/ 4418874 w 7992796"/>
                <a:gd name="connsiteY9" fmla="*/ 0 h 1261884"/>
                <a:gd name="connsiteX10" fmla="*/ 4750004 w 7992796"/>
                <a:gd name="connsiteY10" fmla="*/ 0 h 1261884"/>
                <a:gd name="connsiteX11" fmla="*/ 5240991 w 7992796"/>
                <a:gd name="connsiteY11" fmla="*/ 0 h 1261884"/>
                <a:gd name="connsiteX12" fmla="*/ 5891832 w 7992796"/>
                <a:gd name="connsiteY12" fmla="*/ 0 h 1261884"/>
                <a:gd name="connsiteX13" fmla="*/ 6382819 w 7992796"/>
                <a:gd name="connsiteY13" fmla="*/ 0 h 1261884"/>
                <a:gd name="connsiteX14" fmla="*/ 6713949 w 7992796"/>
                <a:gd name="connsiteY14" fmla="*/ 0 h 1261884"/>
                <a:gd name="connsiteX15" fmla="*/ 7284863 w 7992796"/>
                <a:gd name="connsiteY15" fmla="*/ 0 h 1261884"/>
                <a:gd name="connsiteX16" fmla="*/ 7992796 w 7992796"/>
                <a:gd name="connsiteY16" fmla="*/ 0 h 1261884"/>
                <a:gd name="connsiteX17" fmla="*/ 7992796 w 7992796"/>
                <a:gd name="connsiteY17" fmla="*/ 433247 h 1261884"/>
                <a:gd name="connsiteX18" fmla="*/ 7992796 w 7992796"/>
                <a:gd name="connsiteY18" fmla="*/ 866494 h 1261884"/>
                <a:gd name="connsiteX19" fmla="*/ 7992796 w 7992796"/>
                <a:gd name="connsiteY19" fmla="*/ 1261884 h 1261884"/>
                <a:gd name="connsiteX20" fmla="*/ 7341954 w 7992796"/>
                <a:gd name="connsiteY20" fmla="*/ 1261884 h 1261884"/>
                <a:gd name="connsiteX21" fmla="*/ 6930896 w 7992796"/>
                <a:gd name="connsiteY21" fmla="*/ 1261884 h 1261884"/>
                <a:gd name="connsiteX22" fmla="*/ 6599766 w 7992796"/>
                <a:gd name="connsiteY22" fmla="*/ 1261884 h 1261884"/>
                <a:gd name="connsiteX23" fmla="*/ 6028852 w 7992796"/>
                <a:gd name="connsiteY23" fmla="*/ 1261884 h 1261884"/>
                <a:gd name="connsiteX24" fmla="*/ 5298082 w 7992796"/>
                <a:gd name="connsiteY24" fmla="*/ 1261884 h 1261884"/>
                <a:gd name="connsiteX25" fmla="*/ 4887024 w 7992796"/>
                <a:gd name="connsiteY25" fmla="*/ 1261884 h 1261884"/>
                <a:gd name="connsiteX26" fmla="*/ 4156254 w 7992796"/>
                <a:gd name="connsiteY26" fmla="*/ 1261884 h 1261884"/>
                <a:gd name="connsiteX27" fmla="*/ 3585340 w 7992796"/>
                <a:gd name="connsiteY27" fmla="*/ 1261884 h 1261884"/>
                <a:gd name="connsiteX28" fmla="*/ 2934498 w 7992796"/>
                <a:gd name="connsiteY28" fmla="*/ 1261884 h 1261884"/>
                <a:gd name="connsiteX29" fmla="*/ 2283656 w 7992796"/>
                <a:gd name="connsiteY29" fmla="*/ 1261884 h 1261884"/>
                <a:gd name="connsiteX30" fmla="*/ 1712742 w 7992796"/>
                <a:gd name="connsiteY30" fmla="*/ 1261884 h 1261884"/>
                <a:gd name="connsiteX31" fmla="*/ 1141828 w 7992796"/>
                <a:gd name="connsiteY31" fmla="*/ 1261884 h 1261884"/>
                <a:gd name="connsiteX32" fmla="*/ 810698 w 7992796"/>
                <a:gd name="connsiteY32" fmla="*/ 1261884 h 1261884"/>
                <a:gd name="connsiteX33" fmla="*/ 0 w 7992796"/>
                <a:gd name="connsiteY33" fmla="*/ 1261884 h 1261884"/>
                <a:gd name="connsiteX34" fmla="*/ 0 w 7992796"/>
                <a:gd name="connsiteY34" fmla="*/ 866494 h 1261884"/>
                <a:gd name="connsiteX35" fmla="*/ 0 w 7992796"/>
                <a:gd name="connsiteY35" fmla="*/ 471103 h 1261884"/>
                <a:gd name="connsiteX36" fmla="*/ 0 w 7992796"/>
                <a:gd name="connsiteY36" fmla="*/ 0 h 1261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992796" h="1261884" fill="none" extrusionOk="0">
                  <a:moveTo>
                    <a:pt x="0" y="0"/>
                  </a:moveTo>
                  <a:cubicBezTo>
                    <a:pt x="97978" y="-38464"/>
                    <a:pt x="200365" y="19965"/>
                    <a:pt x="331130" y="0"/>
                  </a:cubicBezTo>
                  <a:cubicBezTo>
                    <a:pt x="461895" y="-19965"/>
                    <a:pt x="651295" y="44472"/>
                    <a:pt x="822116" y="0"/>
                  </a:cubicBezTo>
                  <a:cubicBezTo>
                    <a:pt x="992937" y="-44472"/>
                    <a:pt x="1075933" y="4656"/>
                    <a:pt x="1153246" y="0"/>
                  </a:cubicBezTo>
                  <a:cubicBezTo>
                    <a:pt x="1230559" y="-4656"/>
                    <a:pt x="1339447" y="8366"/>
                    <a:pt x="1484376" y="0"/>
                  </a:cubicBezTo>
                  <a:cubicBezTo>
                    <a:pt x="1629305" y="-8366"/>
                    <a:pt x="1916369" y="51387"/>
                    <a:pt x="2215146" y="0"/>
                  </a:cubicBezTo>
                  <a:cubicBezTo>
                    <a:pt x="2513923" y="-51387"/>
                    <a:pt x="2403456" y="10230"/>
                    <a:pt x="2546276" y="0"/>
                  </a:cubicBezTo>
                  <a:cubicBezTo>
                    <a:pt x="2689096" y="-10230"/>
                    <a:pt x="2797617" y="15132"/>
                    <a:pt x="2957335" y="0"/>
                  </a:cubicBezTo>
                  <a:cubicBezTo>
                    <a:pt x="3117053" y="-15132"/>
                    <a:pt x="3386934" y="72670"/>
                    <a:pt x="3688104" y="0"/>
                  </a:cubicBezTo>
                  <a:cubicBezTo>
                    <a:pt x="3989274" y="-72670"/>
                    <a:pt x="4220072" y="59630"/>
                    <a:pt x="4418874" y="0"/>
                  </a:cubicBezTo>
                  <a:cubicBezTo>
                    <a:pt x="4617676" y="-59630"/>
                    <a:pt x="4675604" y="35650"/>
                    <a:pt x="4750004" y="0"/>
                  </a:cubicBezTo>
                  <a:cubicBezTo>
                    <a:pt x="4824404" y="-35650"/>
                    <a:pt x="5037687" y="6589"/>
                    <a:pt x="5240991" y="0"/>
                  </a:cubicBezTo>
                  <a:cubicBezTo>
                    <a:pt x="5444295" y="-6589"/>
                    <a:pt x="5591045" y="41009"/>
                    <a:pt x="5891832" y="0"/>
                  </a:cubicBezTo>
                  <a:cubicBezTo>
                    <a:pt x="6192619" y="-41009"/>
                    <a:pt x="6214541" y="18443"/>
                    <a:pt x="6382819" y="0"/>
                  </a:cubicBezTo>
                  <a:cubicBezTo>
                    <a:pt x="6551097" y="-18443"/>
                    <a:pt x="6576489" y="25211"/>
                    <a:pt x="6713949" y="0"/>
                  </a:cubicBezTo>
                  <a:cubicBezTo>
                    <a:pt x="6851409" y="-25211"/>
                    <a:pt x="7106035" y="56968"/>
                    <a:pt x="7284863" y="0"/>
                  </a:cubicBezTo>
                  <a:cubicBezTo>
                    <a:pt x="7463691" y="-56968"/>
                    <a:pt x="7688895" y="54832"/>
                    <a:pt x="7992796" y="0"/>
                  </a:cubicBezTo>
                  <a:cubicBezTo>
                    <a:pt x="8033923" y="181546"/>
                    <a:pt x="7990944" y="240434"/>
                    <a:pt x="7992796" y="433247"/>
                  </a:cubicBezTo>
                  <a:cubicBezTo>
                    <a:pt x="7994648" y="626060"/>
                    <a:pt x="7955365" y="688555"/>
                    <a:pt x="7992796" y="866494"/>
                  </a:cubicBezTo>
                  <a:cubicBezTo>
                    <a:pt x="8030227" y="1044433"/>
                    <a:pt x="7977648" y="1121195"/>
                    <a:pt x="7992796" y="1261884"/>
                  </a:cubicBezTo>
                  <a:cubicBezTo>
                    <a:pt x="7838618" y="1300548"/>
                    <a:pt x="7588645" y="1206001"/>
                    <a:pt x="7341954" y="1261884"/>
                  </a:cubicBezTo>
                  <a:cubicBezTo>
                    <a:pt x="7095263" y="1317767"/>
                    <a:pt x="7107726" y="1257990"/>
                    <a:pt x="6930896" y="1261884"/>
                  </a:cubicBezTo>
                  <a:cubicBezTo>
                    <a:pt x="6754066" y="1265778"/>
                    <a:pt x="6712692" y="1245947"/>
                    <a:pt x="6599766" y="1261884"/>
                  </a:cubicBezTo>
                  <a:cubicBezTo>
                    <a:pt x="6486840" y="1277821"/>
                    <a:pt x="6298963" y="1222759"/>
                    <a:pt x="6028852" y="1261884"/>
                  </a:cubicBezTo>
                  <a:cubicBezTo>
                    <a:pt x="5758741" y="1301009"/>
                    <a:pt x="5642953" y="1219138"/>
                    <a:pt x="5298082" y="1261884"/>
                  </a:cubicBezTo>
                  <a:cubicBezTo>
                    <a:pt x="4953211" y="1304630"/>
                    <a:pt x="5090128" y="1255988"/>
                    <a:pt x="4887024" y="1261884"/>
                  </a:cubicBezTo>
                  <a:cubicBezTo>
                    <a:pt x="4683920" y="1267780"/>
                    <a:pt x="4375251" y="1209060"/>
                    <a:pt x="4156254" y="1261884"/>
                  </a:cubicBezTo>
                  <a:cubicBezTo>
                    <a:pt x="3937257" y="1314708"/>
                    <a:pt x="3788838" y="1239443"/>
                    <a:pt x="3585340" y="1261884"/>
                  </a:cubicBezTo>
                  <a:cubicBezTo>
                    <a:pt x="3381842" y="1284325"/>
                    <a:pt x="3091266" y="1258173"/>
                    <a:pt x="2934498" y="1261884"/>
                  </a:cubicBezTo>
                  <a:cubicBezTo>
                    <a:pt x="2777730" y="1265595"/>
                    <a:pt x="2461993" y="1244202"/>
                    <a:pt x="2283656" y="1261884"/>
                  </a:cubicBezTo>
                  <a:cubicBezTo>
                    <a:pt x="2105319" y="1279566"/>
                    <a:pt x="1957690" y="1198537"/>
                    <a:pt x="1712742" y="1261884"/>
                  </a:cubicBezTo>
                  <a:cubicBezTo>
                    <a:pt x="1467794" y="1325231"/>
                    <a:pt x="1416991" y="1217058"/>
                    <a:pt x="1141828" y="1261884"/>
                  </a:cubicBezTo>
                  <a:cubicBezTo>
                    <a:pt x="866665" y="1306710"/>
                    <a:pt x="936259" y="1246717"/>
                    <a:pt x="810698" y="1261884"/>
                  </a:cubicBezTo>
                  <a:cubicBezTo>
                    <a:pt x="685137" y="1277051"/>
                    <a:pt x="163167" y="1253800"/>
                    <a:pt x="0" y="1261884"/>
                  </a:cubicBezTo>
                  <a:cubicBezTo>
                    <a:pt x="-26242" y="1100545"/>
                    <a:pt x="9465" y="963476"/>
                    <a:pt x="0" y="866494"/>
                  </a:cubicBezTo>
                  <a:cubicBezTo>
                    <a:pt x="-9465" y="769512"/>
                    <a:pt x="8691" y="660448"/>
                    <a:pt x="0" y="471103"/>
                  </a:cubicBezTo>
                  <a:cubicBezTo>
                    <a:pt x="-8691" y="281758"/>
                    <a:pt x="5616" y="120958"/>
                    <a:pt x="0" y="0"/>
                  </a:cubicBezTo>
                  <a:close/>
                </a:path>
                <a:path w="7992796" h="1261884" stroke="0" extrusionOk="0">
                  <a:moveTo>
                    <a:pt x="0" y="0"/>
                  </a:moveTo>
                  <a:cubicBezTo>
                    <a:pt x="219342" y="-1893"/>
                    <a:pt x="487851" y="48032"/>
                    <a:pt x="650842" y="0"/>
                  </a:cubicBezTo>
                  <a:cubicBezTo>
                    <a:pt x="813833" y="-48032"/>
                    <a:pt x="874942" y="25206"/>
                    <a:pt x="981972" y="0"/>
                  </a:cubicBezTo>
                  <a:cubicBezTo>
                    <a:pt x="1089002" y="-25206"/>
                    <a:pt x="1241240" y="3068"/>
                    <a:pt x="1313102" y="0"/>
                  </a:cubicBezTo>
                  <a:cubicBezTo>
                    <a:pt x="1384964" y="-3068"/>
                    <a:pt x="1876878" y="80483"/>
                    <a:pt x="2043872" y="0"/>
                  </a:cubicBezTo>
                  <a:cubicBezTo>
                    <a:pt x="2210866" y="-80483"/>
                    <a:pt x="2257246" y="48937"/>
                    <a:pt x="2454930" y="0"/>
                  </a:cubicBezTo>
                  <a:cubicBezTo>
                    <a:pt x="2652614" y="-48937"/>
                    <a:pt x="2822510" y="30993"/>
                    <a:pt x="3025844" y="0"/>
                  </a:cubicBezTo>
                  <a:cubicBezTo>
                    <a:pt x="3229178" y="-30993"/>
                    <a:pt x="3509717" y="15277"/>
                    <a:pt x="3756614" y="0"/>
                  </a:cubicBezTo>
                  <a:cubicBezTo>
                    <a:pt x="4003511" y="-15277"/>
                    <a:pt x="3939675" y="22493"/>
                    <a:pt x="4087744" y="0"/>
                  </a:cubicBezTo>
                  <a:cubicBezTo>
                    <a:pt x="4235813" y="-22493"/>
                    <a:pt x="4434779" y="50420"/>
                    <a:pt x="4578730" y="0"/>
                  </a:cubicBezTo>
                  <a:cubicBezTo>
                    <a:pt x="4722681" y="-50420"/>
                    <a:pt x="4832111" y="13699"/>
                    <a:pt x="4989788" y="0"/>
                  </a:cubicBezTo>
                  <a:cubicBezTo>
                    <a:pt x="5147465" y="-13699"/>
                    <a:pt x="5306633" y="15916"/>
                    <a:pt x="5560702" y="0"/>
                  </a:cubicBezTo>
                  <a:cubicBezTo>
                    <a:pt x="5814771" y="-15916"/>
                    <a:pt x="5745815" y="420"/>
                    <a:pt x="5891832" y="0"/>
                  </a:cubicBezTo>
                  <a:cubicBezTo>
                    <a:pt x="6037849" y="-420"/>
                    <a:pt x="6317262" y="21982"/>
                    <a:pt x="6462746" y="0"/>
                  </a:cubicBezTo>
                  <a:cubicBezTo>
                    <a:pt x="6608230" y="-21982"/>
                    <a:pt x="6677917" y="7105"/>
                    <a:pt x="6793877" y="0"/>
                  </a:cubicBezTo>
                  <a:cubicBezTo>
                    <a:pt x="6909837" y="-7105"/>
                    <a:pt x="7024381" y="683"/>
                    <a:pt x="7204935" y="0"/>
                  </a:cubicBezTo>
                  <a:cubicBezTo>
                    <a:pt x="7385489" y="-683"/>
                    <a:pt x="7644786" y="52344"/>
                    <a:pt x="7992796" y="0"/>
                  </a:cubicBezTo>
                  <a:cubicBezTo>
                    <a:pt x="8026831" y="161865"/>
                    <a:pt x="7955599" y="293867"/>
                    <a:pt x="7992796" y="382771"/>
                  </a:cubicBezTo>
                  <a:cubicBezTo>
                    <a:pt x="8029993" y="471675"/>
                    <a:pt x="7988472" y="637860"/>
                    <a:pt x="7992796" y="778162"/>
                  </a:cubicBezTo>
                  <a:cubicBezTo>
                    <a:pt x="7997120" y="918464"/>
                    <a:pt x="7968209" y="1109378"/>
                    <a:pt x="7992796" y="1261884"/>
                  </a:cubicBezTo>
                  <a:cubicBezTo>
                    <a:pt x="7910252" y="1272686"/>
                    <a:pt x="7780141" y="1259847"/>
                    <a:pt x="7661666" y="1261884"/>
                  </a:cubicBezTo>
                  <a:cubicBezTo>
                    <a:pt x="7543191" y="1263921"/>
                    <a:pt x="7213094" y="1189467"/>
                    <a:pt x="7010824" y="1261884"/>
                  </a:cubicBezTo>
                  <a:cubicBezTo>
                    <a:pt x="6808554" y="1334301"/>
                    <a:pt x="6778936" y="1250063"/>
                    <a:pt x="6679694" y="1261884"/>
                  </a:cubicBezTo>
                  <a:cubicBezTo>
                    <a:pt x="6580452" y="1273705"/>
                    <a:pt x="6383300" y="1220513"/>
                    <a:pt x="6108780" y="1261884"/>
                  </a:cubicBezTo>
                  <a:cubicBezTo>
                    <a:pt x="5834260" y="1303255"/>
                    <a:pt x="5898329" y="1223001"/>
                    <a:pt x="5777650" y="1261884"/>
                  </a:cubicBezTo>
                  <a:cubicBezTo>
                    <a:pt x="5656971" y="1300767"/>
                    <a:pt x="5237279" y="1218226"/>
                    <a:pt x="5046880" y="1261884"/>
                  </a:cubicBezTo>
                  <a:cubicBezTo>
                    <a:pt x="4856481" y="1305542"/>
                    <a:pt x="4809079" y="1245713"/>
                    <a:pt x="4715750" y="1261884"/>
                  </a:cubicBezTo>
                  <a:cubicBezTo>
                    <a:pt x="4622421" y="1278055"/>
                    <a:pt x="4522205" y="1258677"/>
                    <a:pt x="4384620" y="1261884"/>
                  </a:cubicBezTo>
                  <a:cubicBezTo>
                    <a:pt x="4247035" y="1265091"/>
                    <a:pt x="3954467" y="1246441"/>
                    <a:pt x="3813706" y="1261884"/>
                  </a:cubicBezTo>
                  <a:cubicBezTo>
                    <a:pt x="3672945" y="1277327"/>
                    <a:pt x="3561753" y="1242255"/>
                    <a:pt x="3482575" y="1261884"/>
                  </a:cubicBezTo>
                  <a:cubicBezTo>
                    <a:pt x="3403397" y="1281513"/>
                    <a:pt x="2946200" y="1212236"/>
                    <a:pt x="2751805" y="1261884"/>
                  </a:cubicBezTo>
                  <a:cubicBezTo>
                    <a:pt x="2557410" y="1311532"/>
                    <a:pt x="2346965" y="1259113"/>
                    <a:pt x="2180891" y="1261884"/>
                  </a:cubicBezTo>
                  <a:cubicBezTo>
                    <a:pt x="2014817" y="1264655"/>
                    <a:pt x="1873060" y="1245856"/>
                    <a:pt x="1689905" y="1261884"/>
                  </a:cubicBezTo>
                  <a:cubicBezTo>
                    <a:pt x="1506750" y="1277912"/>
                    <a:pt x="1212074" y="1252471"/>
                    <a:pt x="959136" y="1261884"/>
                  </a:cubicBezTo>
                  <a:cubicBezTo>
                    <a:pt x="706198" y="1271297"/>
                    <a:pt x="730606" y="1248052"/>
                    <a:pt x="548077" y="1261884"/>
                  </a:cubicBezTo>
                  <a:cubicBezTo>
                    <a:pt x="365548" y="1275716"/>
                    <a:pt x="243187" y="1249209"/>
                    <a:pt x="0" y="1261884"/>
                  </a:cubicBezTo>
                  <a:cubicBezTo>
                    <a:pt x="-9670" y="1098099"/>
                    <a:pt x="6554" y="986313"/>
                    <a:pt x="0" y="841256"/>
                  </a:cubicBezTo>
                  <a:cubicBezTo>
                    <a:pt x="-6554" y="696199"/>
                    <a:pt x="11735" y="517084"/>
                    <a:pt x="0" y="420628"/>
                  </a:cubicBezTo>
                  <a:cubicBezTo>
                    <a:pt x="-11735" y="324172"/>
                    <a:pt x="20061" y="192762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415208712">
                    <a:custGeom>
                      <a:avLst/>
                      <a:gdLst>
                        <a:gd name="connsiteX0" fmla="*/ 0 w 8083141"/>
                        <a:gd name="connsiteY0" fmla="*/ 0 h 707886"/>
                        <a:gd name="connsiteX1" fmla="*/ 415704 w 8083141"/>
                        <a:gd name="connsiteY1" fmla="*/ 0 h 707886"/>
                        <a:gd name="connsiteX2" fmla="*/ 750577 w 8083141"/>
                        <a:gd name="connsiteY2" fmla="*/ 0 h 707886"/>
                        <a:gd name="connsiteX3" fmla="*/ 1489607 w 8083141"/>
                        <a:gd name="connsiteY3" fmla="*/ 0 h 707886"/>
                        <a:gd name="connsiteX4" fmla="*/ 1824480 w 8083141"/>
                        <a:gd name="connsiteY4" fmla="*/ 0 h 707886"/>
                        <a:gd name="connsiteX5" fmla="*/ 2321016 w 8083141"/>
                        <a:gd name="connsiteY5" fmla="*/ 0 h 707886"/>
                        <a:gd name="connsiteX6" fmla="*/ 2655889 w 8083141"/>
                        <a:gd name="connsiteY6" fmla="*/ 0 h 707886"/>
                        <a:gd name="connsiteX7" fmla="*/ 2990762 w 8083141"/>
                        <a:gd name="connsiteY7" fmla="*/ 0 h 707886"/>
                        <a:gd name="connsiteX8" fmla="*/ 3729792 w 8083141"/>
                        <a:gd name="connsiteY8" fmla="*/ 0 h 707886"/>
                        <a:gd name="connsiteX9" fmla="*/ 4064665 w 8083141"/>
                        <a:gd name="connsiteY9" fmla="*/ 0 h 707886"/>
                        <a:gd name="connsiteX10" fmla="*/ 4480370 w 8083141"/>
                        <a:gd name="connsiteY10" fmla="*/ 0 h 707886"/>
                        <a:gd name="connsiteX11" fmla="*/ 5219400 w 8083141"/>
                        <a:gd name="connsiteY11" fmla="*/ 0 h 707886"/>
                        <a:gd name="connsiteX12" fmla="*/ 5958430 w 8083141"/>
                        <a:gd name="connsiteY12" fmla="*/ 0 h 707886"/>
                        <a:gd name="connsiteX13" fmla="*/ 6293303 w 8083141"/>
                        <a:gd name="connsiteY13" fmla="*/ 0 h 707886"/>
                        <a:gd name="connsiteX14" fmla="*/ 6789838 w 8083141"/>
                        <a:gd name="connsiteY14" fmla="*/ 0 h 707886"/>
                        <a:gd name="connsiteX15" fmla="*/ 7448037 w 8083141"/>
                        <a:gd name="connsiteY15" fmla="*/ 0 h 707886"/>
                        <a:gd name="connsiteX16" fmla="*/ 8083141 w 8083141"/>
                        <a:gd name="connsiteY16" fmla="*/ 0 h 707886"/>
                        <a:gd name="connsiteX17" fmla="*/ 8083141 w 8083141"/>
                        <a:gd name="connsiteY17" fmla="*/ 332706 h 707886"/>
                        <a:gd name="connsiteX18" fmla="*/ 8083141 w 8083141"/>
                        <a:gd name="connsiteY18" fmla="*/ 707886 h 707886"/>
                        <a:gd name="connsiteX19" fmla="*/ 7505774 w 8083141"/>
                        <a:gd name="connsiteY19" fmla="*/ 707886 h 707886"/>
                        <a:gd name="connsiteX20" fmla="*/ 7170901 w 8083141"/>
                        <a:gd name="connsiteY20" fmla="*/ 707886 h 707886"/>
                        <a:gd name="connsiteX21" fmla="*/ 6512702 w 8083141"/>
                        <a:gd name="connsiteY21" fmla="*/ 707886 h 707886"/>
                        <a:gd name="connsiteX22" fmla="*/ 5935335 w 8083141"/>
                        <a:gd name="connsiteY22" fmla="*/ 707886 h 707886"/>
                        <a:gd name="connsiteX23" fmla="*/ 5277136 w 8083141"/>
                        <a:gd name="connsiteY23" fmla="*/ 707886 h 707886"/>
                        <a:gd name="connsiteX24" fmla="*/ 4861432 w 8083141"/>
                        <a:gd name="connsiteY24" fmla="*/ 707886 h 707886"/>
                        <a:gd name="connsiteX25" fmla="*/ 4526559 w 8083141"/>
                        <a:gd name="connsiteY25" fmla="*/ 707886 h 707886"/>
                        <a:gd name="connsiteX26" fmla="*/ 3949192 w 8083141"/>
                        <a:gd name="connsiteY26" fmla="*/ 707886 h 707886"/>
                        <a:gd name="connsiteX27" fmla="*/ 3210162 w 8083141"/>
                        <a:gd name="connsiteY27" fmla="*/ 707886 h 707886"/>
                        <a:gd name="connsiteX28" fmla="*/ 2794457 w 8083141"/>
                        <a:gd name="connsiteY28" fmla="*/ 707886 h 707886"/>
                        <a:gd name="connsiteX29" fmla="*/ 2055427 w 8083141"/>
                        <a:gd name="connsiteY29" fmla="*/ 707886 h 707886"/>
                        <a:gd name="connsiteX30" fmla="*/ 1478060 w 8083141"/>
                        <a:gd name="connsiteY30" fmla="*/ 707886 h 707886"/>
                        <a:gd name="connsiteX31" fmla="*/ 819861 w 8083141"/>
                        <a:gd name="connsiteY31" fmla="*/ 707886 h 707886"/>
                        <a:gd name="connsiteX32" fmla="*/ 0 w 8083141"/>
                        <a:gd name="connsiteY32" fmla="*/ 707886 h 707886"/>
                        <a:gd name="connsiteX33" fmla="*/ 0 w 8083141"/>
                        <a:gd name="connsiteY33" fmla="*/ 353943 h 707886"/>
                        <a:gd name="connsiteX34" fmla="*/ 0 w 8083141"/>
                        <a:gd name="connsiteY34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8083141" h="707886" fill="none" extrusionOk="0">
                          <a:moveTo>
                            <a:pt x="0" y="0"/>
                          </a:moveTo>
                          <a:cubicBezTo>
                            <a:pt x="200795" y="-37380"/>
                            <a:pt x="274685" y="1562"/>
                            <a:pt x="415704" y="0"/>
                          </a:cubicBezTo>
                          <a:cubicBezTo>
                            <a:pt x="556723" y="-1562"/>
                            <a:pt x="589607" y="26010"/>
                            <a:pt x="750577" y="0"/>
                          </a:cubicBezTo>
                          <a:cubicBezTo>
                            <a:pt x="911547" y="-26010"/>
                            <a:pt x="1241608" y="70985"/>
                            <a:pt x="1489607" y="0"/>
                          </a:cubicBezTo>
                          <a:cubicBezTo>
                            <a:pt x="1737606" y="-70985"/>
                            <a:pt x="1683707" y="22697"/>
                            <a:pt x="1824480" y="0"/>
                          </a:cubicBezTo>
                          <a:cubicBezTo>
                            <a:pt x="1965253" y="-22697"/>
                            <a:pt x="2119176" y="28375"/>
                            <a:pt x="2321016" y="0"/>
                          </a:cubicBezTo>
                          <a:cubicBezTo>
                            <a:pt x="2522856" y="-28375"/>
                            <a:pt x="2506944" y="37253"/>
                            <a:pt x="2655889" y="0"/>
                          </a:cubicBezTo>
                          <a:cubicBezTo>
                            <a:pt x="2804834" y="-37253"/>
                            <a:pt x="2898077" y="9794"/>
                            <a:pt x="2990762" y="0"/>
                          </a:cubicBezTo>
                          <a:cubicBezTo>
                            <a:pt x="3083447" y="-9794"/>
                            <a:pt x="3543937" y="84369"/>
                            <a:pt x="3729792" y="0"/>
                          </a:cubicBezTo>
                          <a:cubicBezTo>
                            <a:pt x="3915647" y="-84369"/>
                            <a:pt x="3900640" y="17262"/>
                            <a:pt x="4064665" y="0"/>
                          </a:cubicBezTo>
                          <a:cubicBezTo>
                            <a:pt x="4228690" y="-17262"/>
                            <a:pt x="4286060" y="1034"/>
                            <a:pt x="4480370" y="0"/>
                          </a:cubicBezTo>
                          <a:cubicBezTo>
                            <a:pt x="4674680" y="-1034"/>
                            <a:pt x="4932128" y="56828"/>
                            <a:pt x="5219400" y="0"/>
                          </a:cubicBezTo>
                          <a:cubicBezTo>
                            <a:pt x="5506672" y="-56828"/>
                            <a:pt x="5669482" y="30303"/>
                            <a:pt x="5958430" y="0"/>
                          </a:cubicBezTo>
                          <a:cubicBezTo>
                            <a:pt x="6247378" y="-30303"/>
                            <a:pt x="6225099" y="15378"/>
                            <a:pt x="6293303" y="0"/>
                          </a:cubicBezTo>
                          <a:cubicBezTo>
                            <a:pt x="6361507" y="-15378"/>
                            <a:pt x="6627657" y="4775"/>
                            <a:pt x="6789838" y="0"/>
                          </a:cubicBezTo>
                          <a:cubicBezTo>
                            <a:pt x="6952019" y="-4775"/>
                            <a:pt x="7126027" y="50758"/>
                            <a:pt x="7448037" y="0"/>
                          </a:cubicBezTo>
                          <a:cubicBezTo>
                            <a:pt x="7770047" y="-50758"/>
                            <a:pt x="7920461" y="55999"/>
                            <a:pt x="8083141" y="0"/>
                          </a:cubicBezTo>
                          <a:cubicBezTo>
                            <a:pt x="8123021" y="114616"/>
                            <a:pt x="8068006" y="248501"/>
                            <a:pt x="8083141" y="332706"/>
                          </a:cubicBezTo>
                          <a:cubicBezTo>
                            <a:pt x="8098276" y="416911"/>
                            <a:pt x="8078916" y="575576"/>
                            <a:pt x="8083141" y="707886"/>
                          </a:cubicBezTo>
                          <a:cubicBezTo>
                            <a:pt x="7890032" y="773814"/>
                            <a:pt x="7755938" y="646174"/>
                            <a:pt x="7505774" y="707886"/>
                          </a:cubicBezTo>
                          <a:cubicBezTo>
                            <a:pt x="7255610" y="769598"/>
                            <a:pt x="7250482" y="694444"/>
                            <a:pt x="7170901" y="707886"/>
                          </a:cubicBezTo>
                          <a:cubicBezTo>
                            <a:pt x="7091320" y="721328"/>
                            <a:pt x="6760503" y="680596"/>
                            <a:pt x="6512702" y="707886"/>
                          </a:cubicBezTo>
                          <a:cubicBezTo>
                            <a:pt x="6264901" y="735176"/>
                            <a:pt x="6133701" y="652059"/>
                            <a:pt x="5935335" y="707886"/>
                          </a:cubicBezTo>
                          <a:cubicBezTo>
                            <a:pt x="5736969" y="763713"/>
                            <a:pt x="5427018" y="644399"/>
                            <a:pt x="5277136" y="707886"/>
                          </a:cubicBezTo>
                          <a:cubicBezTo>
                            <a:pt x="5127254" y="771373"/>
                            <a:pt x="5037588" y="693453"/>
                            <a:pt x="4861432" y="707886"/>
                          </a:cubicBezTo>
                          <a:cubicBezTo>
                            <a:pt x="4685276" y="722319"/>
                            <a:pt x="4679806" y="692928"/>
                            <a:pt x="4526559" y="707886"/>
                          </a:cubicBezTo>
                          <a:cubicBezTo>
                            <a:pt x="4373312" y="722844"/>
                            <a:pt x="4214534" y="691134"/>
                            <a:pt x="3949192" y="707886"/>
                          </a:cubicBezTo>
                          <a:cubicBezTo>
                            <a:pt x="3683850" y="724638"/>
                            <a:pt x="3458871" y="665338"/>
                            <a:pt x="3210162" y="707886"/>
                          </a:cubicBezTo>
                          <a:cubicBezTo>
                            <a:pt x="2961453" y="750434"/>
                            <a:pt x="2992907" y="696828"/>
                            <a:pt x="2794457" y="707886"/>
                          </a:cubicBezTo>
                          <a:cubicBezTo>
                            <a:pt x="2596007" y="718944"/>
                            <a:pt x="2273438" y="705392"/>
                            <a:pt x="2055427" y="707886"/>
                          </a:cubicBezTo>
                          <a:cubicBezTo>
                            <a:pt x="1837416" y="710380"/>
                            <a:pt x="1715523" y="683001"/>
                            <a:pt x="1478060" y="707886"/>
                          </a:cubicBezTo>
                          <a:cubicBezTo>
                            <a:pt x="1240597" y="732771"/>
                            <a:pt x="969818" y="700788"/>
                            <a:pt x="819861" y="707886"/>
                          </a:cubicBezTo>
                          <a:cubicBezTo>
                            <a:pt x="669904" y="714984"/>
                            <a:pt x="356975" y="673898"/>
                            <a:pt x="0" y="707886"/>
                          </a:cubicBezTo>
                          <a:cubicBezTo>
                            <a:pt x="-42204" y="595010"/>
                            <a:pt x="41239" y="459115"/>
                            <a:pt x="0" y="353943"/>
                          </a:cubicBezTo>
                          <a:cubicBezTo>
                            <a:pt x="-41239" y="248771"/>
                            <a:pt x="34531" y="93967"/>
                            <a:pt x="0" y="0"/>
                          </a:cubicBezTo>
                          <a:close/>
                        </a:path>
                        <a:path w="8083141" h="707886" stroke="0" extrusionOk="0">
                          <a:moveTo>
                            <a:pt x="0" y="0"/>
                          </a:moveTo>
                          <a:cubicBezTo>
                            <a:pt x="166875" y="-3677"/>
                            <a:pt x="385861" y="8434"/>
                            <a:pt x="658199" y="0"/>
                          </a:cubicBezTo>
                          <a:cubicBezTo>
                            <a:pt x="930537" y="-8434"/>
                            <a:pt x="912712" y="15318"/>
                            <a:pt x="993072" y="0"/>
                          </a:cubicBezTo>
                          <a:cubicBezTo>
                            <a:pt x="1073432" y="-15318"/>
                            <a:pt x="1170671" y="18880"/>
                            <a:pt x="1327945" y="0"/>
                          </a:cubicBezTo>
                          <a:cubicBezTo>
                            <a:pt x="1485219" y="-18880"/>
                            <a:pt x="1841243" y="16235"/>
                            <a:pt x="2066975" y="0"/>
                          </a:cubicBezTo>
                          <a:cubicBezTo>
                            <a:pt x="2292707" y="-16235"/>
                            <a:pt x="2314197" y="33891"/>
                            <a:pt x="2482679" y="0"/>
                          </a:cubicBezTo>
                          <a:cubicBezTo>
                            <a:pt x="2651161" y="-33891"/>
                            <a:pt x="2920769" y="20067"/>
                            <a:pt x="3060046" y="0"/>
                          </a:cubicBezTo>
                          <a:cubicBezTo>
                            <a:pt x="3199323" y="-20067"/>
                            <a:pt x="3440313" y="43212"/>
                            <a:pt x="3799076" y="0"/>
                          </a:cubicBezTo>
                          <a:cubicBezTo>
                            <a:pt x="4157839" y="-43212"/>
                            <a:pt x="3988124" y="37659"/>
                            <a:pt x="4133949" y="0"/>
                          </a:cubicBezTo>
                          <a:cubicBezTo>
                            <a:pt x="4279774" y="-37659"/>
                            <a:pt x="4488058" y="12230"/>
                            <a:pt x="4630485" y="0"/>
                          </a:cubicBezTo>
                          <a:cubicBezTo>
                            <a:pt x="4772912" y="-12230"/>
                            <a:pt x="4937928" y="10391"/>
                            <a:pt x="5046189" y="0"/>
                          </a:cubicBezTo>
                          <a:cubicBezTo>
                            <a:pt x="5154450" y="-10391"/>
                            <a:pt x="5469768" y="13623"/>
                            <a:pt x="5623557" y="0"/>
                          </a:cubicBezTo>
                          <a:cubicBezTo>
                            <a:pt x="5777346" y="-13623"/>
                            <a:pt x="5839115" y="27175"/>
                            <a:pt x="5958430" y="0"/>
                          </a:cubicBezTo>
                          <a:cubicBezTo>
                            <a:pt x="6077745" y="-27175"/>
                            <a:pt x="6253518" y="12195"/>
                            <a:pt x="6535797" y="0"/>
                          </a:cubicBezTo>
                          <a:cubicBezTo>
                            <a:pt x="6818076" y="-12195"/>
                            <a:pt x="6799529" y="11448"/>
                            <a:pt x="6870670" y="0"/>
                          </a:cubicBezTo>
                          <a:cubicBezTo>
                            <a:pt x="6941811" y="-11448"/>
                            <a:pt x="7089026" y="672"/>
                            <a:pt x="7286374" y="0"/>
                          </a:cubicBezTo>
                          <a:cubicBezTo>
                            <a:pt x="7483722" y="-672"/>
                            <a:pt x="7718922" y="18034"/>
                            <a:pt x="8083141" y="0"/>
                          </a:cubicBezTo>
                          <a:cubicBezTo>
                            <a:pt x="8105265" y="147563"/>
                            <a:pt x="8056440" y="215435"/>
                            <a:pt x="8083141" y="332706"/>
                          </a:cubicBezTo>
                          <a:cubicBezTo>
                            <a:pt x="8109842" y="449977"/>
                            <a:pt x="8074915" y="529698"/>
                            <a:pt x="8083141" y="707886"/>
                          </a:cubicBezTo>
                          <a:cubicBezTo>
                            <a:pt x="7926223" y="745223"/>
                            <a:pt x="7615812" y="679415"/>
                            <a:pt x="7424942" y="707886"/>
                          </a:cubicBezTo>
                          <a:cubicBezTo>
                            <a:pt x="7234072" y="736357"/>
                            <a:pt x="6900697" y="673725"/>
                            <a:pt x="6685912" y="707886"/>
                          </a:cubicBezTo>
                          <a:cubicBezTo>
                            <a:pt x="6471127" y="742047"/>
                            <a:pt x="6354307" y="680893"/>
                            <a:pt x="6027714" y="707886"/>
                          </a:cubicBezTo>
                          <a:cubicBezTo>
                            <a:pt x="5701121" y="734879"/>
                            <a:pt x="5841595" y="672367"/>
                            <a:pt x="5692841" y="707886"/>
                          </a:cubicBezTo>
                          <a:cubicBezTo>
                            <a:pt x="5544087" y="743405"/>
                            <a:pt x="5264584" y="665223"/>
                            <a:pt x="5115474" y="707886"/>
                          </a:cubicBezTo>
                          <a:cubicBezTo>
                            <a:pt x="4966364" y="750549"/>
                            <a:pt x="4935537" y="686580"/>
                            <a:pt x="4780601" y="707886"/>
                          </a:cubicBezTo>
                          <a:cubicBezTo>
                            <a:pt x="4625665" y="729192"/>
                            <a:pt x="4279486" y="698202"/>
                            <a:pt x="4041571" y="707886"/>
                          </a:cubicBezTo>
                          <a:cubicBezTo>
                            <a:pt x="3803656" y="717570"/>
                            <a:pt x="3829989" y="694388"/>
                            <a:pt x="3706698" y="707886"/>
                          </a:cubicBezTo>
                          <a:cubicBezTo>
                            <a:pt x="3583407" y="721384"/>
                            <a:pt x="3448472" y="690444"/>
                            <a:pt x="3371825" y="707886"/>
                          </a:cubicBezTo>
                          <a:cubicBezTo>
                            <a:pt x="3295178" y="725328"/>
                            <a:pt x="3023953" y="665419"/>
                            <a:pt x="2794457" y="707886"/>
                          </a:cubicBezTo>
                          <a:cubicBezTo>
                            <a:pt x="2564961" y="750353"/>
                            <a:pt x="2538478" y="668130"/>
                            <a:pt x="2459584" y="707886"/>
                          </a:cubicBezTo>
                          <a:cubicBezTo>
                            <a:pt x="2380690" y="747642"/>
                            <a:pt x="1977397" y="666417"/>
                            <a:pt x="1720554" y="707886"/>
                          </a:cubicBezTo>
                          <a:cubicBezTo>
                            <a:pt x="1463711" y="749355"/>
                            <a:pt x="1396384" y="644472"/>
                            <a:pt x="1143187" y="707886"/>
                          </a:cubicBezTo>
                          <a:cubicBezTo>
                            <a:pt x="889990" y="771300"/>
                            <a:pt x="771235" y="694634"/>
                            <a:pt x="646651" y="707886"/>
                          </a:cubicBezTo>
                          <a:cubicBezTo>
                            <a:pt x="522067" y="721138"/>
                            <a:pt x="187453" y="643688"/>
                            <a:pt x="0" y="707886"/>
                          </a:cubicBezTo>
                          <a:cubicBezTo>
                            <a:pt x="-13817" y="601176"/>
                            <a:pt x="30812" y="530012"/>
                            <a:pt x="0" y="368101"/>
                          </a:cubicBezTo>
                          <a:cubicBezTo>
                            <a:pt x="-30812" y="206190"/>
                            <a:pt x="29894" y="14702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Vi-ta-min, chất xơ, chất đạm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17" name="Picture 8" descr="Combo TripU 3N2Ä Novotel PhÃº Quá»c">
            <a:hlinkClick r:id="rId13" action="ppaction://hlinksldjump"/>
            <a:extLst>
              <a:ext uri="{FF2B5EF4-FFF2-40B4-BE49-F238E27FC236}">
                <a16:creationId xmlns:a16="http://schemas.microsoft.com/office/drawing/2014/main" id="{72B9E2C1-A120-4DDC-AD66-3EF24B89E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9791" y="5050275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78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-8114"/>
            <a:ext cx="12317984" cy="6928866"/>
          </a:xfrm>
          <a:prstGeom prst="rect">
            <a:avLst/>
          </a:prstGeom>
          <a:blipFill dpi="0"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3167729" y="1570750"/>
            <a:ext cx="6385846" cy="1100186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78944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3835293155">
                    <a:custGeom>
                      <a:avLst/>
                      <a:gdLst>
                        <a:gd name="connsiteX0" fmla="*/ 0 w 5548893"/>
                        <a:gd name="connsiteY0" fmla="*/ 0 h 646331"/>
                        <a:gd name="connsiteX1" fmla="*/ 388423 w 5548893"/>
                        <a:gd name="connsiteY1" fmla="*/ 0 h 646331"/>
                        <a:gd name="connsiteX2" fmla="*/ 998801 w 5548893"/>
                        <a:gd name="connsiteY2" fmla="*/ 0 h 646331"/>
                        <a:gd name="connsiteX3" fmla="*/ 1442712 w 5548893"/>
                        <a:gd name="connsiteY3" fmla="*/ 0 h 646331"/>
                        <a:gd name="connsiteX4" fmla="*/ 2108579 w 5548893"/>
                        <a:gd name="connsiteY4" fmla="*/ 0 h 646331"/>
                        <a:gd name="connsiteX5" fmla="*/ 2663469 w 5548893"/>
                        <a:gd name="connsiteY5" fmla="*/ 0 h 646331"/>
                        <a:gd name="connsiteX6" fmla="*/ 3162869 w 5548893"/>
                        <a:gd name="connsiteY6" fmla="*/ 0 h 646331"/>
                        <a:gd name="connsiteX7" fmla="*/ 3828736 w 5548893"/>
                        <a:gd name="connsiteY7" fmla="*/ 0 h 646331"/>
                        <a:gd name="connsiteX8" fmla="*/ 4383625 w 5548893"/>
                        <a:gd name="connsiteY8" fmla="*/ 0 h 646331"/>
                        <a:gd name="connsiteX9" fmla="*/ 5049493 w 5548893"/>
                        <a:gd name="connsiteY9" fmla="*/ 0 h 646331"/>
                        <a:gd name="connsiteX10" fmla="*/ 5548893 w 5548893"/>
                        <a:gd name="connsiteY10" fmla="*/ 0 h 646331"/>
                        <a:gd name="connsiteX11" fmla="*/ 5548893 w 5548893"/>
                        <a:gd name="connsiteY11" fmla="*/ 316702 h 646331"/>
                        <a:gd name="connsiteX12" fmla="*/ 5548893 w 5548893"/>
                        <a:gd name="connsiteY12" fmla="*/ 646331 h 646331"/>
                        <a:gd name="connsiteX13" fmla="*/ 4994004 w 5548893"/>
                        <a:gd name="connsiteY13" fmla="*/ 646331 h 646331"/>
                        <a:gd name="connsiteX14" fmla="*/ 4439114 w 5548893"/>
                        <a:gd name="connsiteY14" fmla="*/ 646331 h 646331"/>
                        <a:gd name="connsiteX15" fmla="*/ 3884225 w 5548893"/>
                        <a:gd name="connsiteY15" fmla="*/ 646331 h 646331"/>
                        <a:gd name="connsiteX16" fmla="*/ 3218358 w 5548893"/>
                        <a:gd name="connsiteY16" fmla="*/ 646331 h 646331"/>
                        <a:gd name="connsiteX17" fmla="*/ 2718958 w 5548893"/>
                        <a:gd name="connsiteY17" fmla="*/ 646331 h 646331"/>
                        <a:gd name="connsiteX18" fmla="*/ 2275046 w 5548893"/>
                        <a:gd name="connsiteY18" fmla="*/ 646331 h 646331"/>
                        <a:gd name="connsiteX19" fmla="*/ 1886624 w 5548893"/>
                        <a:gd name="connsiteY19" fmla="*/ 646331 h 646331"/>
                        <a:gd name="connsiteX20" fmla="*/ 1387223 w 5548893"/>
                        <a:gd name="connsiteY20" fmla="*/ 646331 h 646331"/>
                        <a:gd name="connsiteX21" fmla="*/ 832334 w 5548893"/>
                        <a:gd name="connsiteY21" fmla="*/ 646331 h 646331"/>
                        <a:gd name="connsiteX22" fmla="*/ 0 w 5548893"/>
                        <a:gd name="connsiteY22" fmla="*/ 646331 h 646331"/>
                        <a:gd name="connsiteX23" fmla="*/ 0 w 5548893"/>
                        <a:gd name="connsiteY23" fmla="*/ 323166 h 646331"/>
                        <a:gd name="connsiteX24" fmla="*/ 0 w 5548893"/>
                        <a:gd name="connsiteY24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548893" h="646331" fill="none" extrusionOk="0">
                          <a:moveTo>
                            <a:pt x="0" y="0"/>
                          </a:moveTo>
                          <a:cubicBezTo>
                            <a:pt x="91028" y="-26656"/>
                            <a:pt x="246175" y="38119"/>
                            <a:pt x="388423" y="0"/>
                          </a:cubicBezTo>
                          <a:cubicBezTo>
                            <a:pt x="530671" y="-38119"/>
                            <a:pt x="861365" y="20684"/>
                            <a:pt x="998801" y="0"/>
                          </a:cubicBezTo>
                          <a:cubicBezTo>
                            <a:pt x="1136237" y="-20684"/>
                            <a:pt x="1352222" y="34644"/>
                            <a:pt x="1442712" y="0"/>
                          </a:cubicBezTo>
                          <a:cubicBezTo>
                            <a:pt x="1533202" y="-34644"/>
                            <a:pt x="1952687" y="16616"/>
                            <a:pt x="2108579" y="0"/>
                          </a:cubicBezTo>
                          <a:cubicBezTo>
                            <a:pt x="2264471" y="-16616"/>
                            <a:pt x="2533121" y="38006"/>
                            <a:pt x="2663469" y="0"/>
                          </a:cubicBezTo>
                          <a:cubicBezTo>
                            <a:pt x="2793817" y="-38006"/>
                            <a:pt x="2925602" y="23089"/>
                            <a:pt x="3162869" y="0"/>
                          </a:cubicBezTo>
                          <a:cubicBezTo>
                            <a:pt x="3400136" y="-23089"/>
                            <a:pt x="3681591" y="2868"/>
                            <a:pt x="3828736" y="0"/>
                          </a:cubicBezTo>
                          <a:cubicBezTo>
                            <a:pt x="3975881" y="-2868"/>
                            <a:pt x="4235792" y="26389"/>
                            <a:pt x="4383625" y="0"/>
                          </a:cubicBezTo>
                          <a:cubicBezTo>
                            <a:pt x="4531458" y="-26389"/>
                            <a:pt x="4819559" y="38940"/>
                            <a:pt x="5049493" y="0"/>
                          </a:cubicBezTo>
                          <a:cubicBezTo>
                            <a:pt x="5279427" y="-38940"/>
                            <a:pt x="5447105" y="17200"/>
                            <a:pt x="5548893" y="0"/>
                          </a:cubicBezTo>
                          <a:cubicBezTo>
                            <a:pt x="5551789" y="93455"/>
                            <a:pt x="5514837" y="223466"/>
                            <a:pt x="5548893" y="316702"/>
                          </a:cubicBezTo>
                          <a:cubicBezTo>
                            <a:pt x="5582949" y="409938"/>
                            <a:pt x="5522087" y="570497"/>
                            <a:pt x="5548893" y="646331"/>
                          </a:cubicBezTo>
                          <a:cubicBezTo>
                            <a:pt x="5339245" y="650871"/>
                            <a:pt x="5192561" y="588866"/>
                            <a:pt x="4994004" y="646331"/>
                          </a:cubicBezTo>
                          <a:cubicBezTo>
                            <a:pt x="4795447" y="703796"/>
                            <a:pt x="4699197" y="587833"/>
                            <a:pt x="4439114" y="646331"/>
                          </a:cubicBezTo>
                          <a:cubicBezTo>
                            <a:pt x="4179031" y="704829"/>
                            <a:pt x="4158774" y="607638"/>
                            <a:pt x="3884225" y="646331"/>
                          </a:cubicBezTo>
                          <a:cubicBezTo>
                            <a:pt x="3609676" y="685024"/>
                            <a:pt x="3465886" y="612133"/>
                            <a:pt x="3218358" y="646331"/>
                          </a:cubicBezTo>
                          <a:cubicBezTo>
                            <a:pt x="2970830" y="680529"/>
                            <a:pt x="2857984" y="629938"/>
                            <a:pt x="2718958" y="646331"/>
                          </a:cubicBezTo>
                          <a:cubicBezTo>
                            <a:pt x="2579932" y="662724"/>
                            <a:pt x="2406087" y="596784"/>
                            <a:pt x="2275046" y="646331"/>
                          </a:cubicBezTo>
                          <a:cubicBezTo>
                            <a:pt x="2144005" y="695878"/>
                            <a:pt x="1971318" y="623411"/>
                            <a:pt x="1886624" y="646331"/>
                          </a:cubicBezTo>
                          <a:cubicBezTo>
                            <a:pt x="1801930" y="669251"/>
                            <a:pt x="1585322" y="641110"/>
                            <a:pt x="1387223" y="646331"/>
                          </a:cubicBezTo>
                          <a:cubicBezTo>
                            <a:pt x="1189124" y="651552"/>
                            <a:pt x="1032212" y="641830"/>
                            <a:pt x="832334" y="646331"/>
                          </a:cubicBezTo>
                          <a:cubicBezTo>
                            <a:pt x="632456" y="650832"/>
                            <a:pt x="197079" y="596667"/>
                            <a:pt x="0" y="646331"/>
                          </a:cubicBezTo>
                          <a:cubicBezTo>
                            <a:pt x="-21307" y="529946"/>
                            <a:pt x="38496" y="476305"/>
                            <a:pt x="0" y="323166"/>
                          </a:cubicBezTo>
                          <a:cubicBezTo>
                            <a:pt x="-38496" y="170027"/>
                            <a:pt x="33370" y="111908"/>
                            <a:pt x="0" y="0"/>
                          </a:cubicBezTo>
                          <a:close/>
                        </a:path>
                        <a:path w="5548893" h="646331" stroke="0" extrusionOk="0">
                          <a:moveTo>
                            <a:pt x="0" y="0"/>
                          </a:moveTo>
                          <a:cubicBezTo>
                            <a:pt x="266657" y="-42895"/>
                            <a:pt x="422756" y="9955"/>
                            <a:pt x="554889" y="0"/>
                          </a:cubicBezTo>
                          <a:cubicBezTo>
                            <a:pt x="687022" y="-9955"/>
                            <a:pt x="911366" y="8827"/>
                            <a:pt x="1054290" y="0"/>
                          </a:cubicBezTo>
                          <a:cubicBezTo>
                            <a:pt x="1197214" y="-8827"/>
                            <a:pt x="1462527" y="22085"/>
                            <a:pt x="1664668" y="0"/>
                          </a:cubicBezTo>
                          <a:cubicBezTo>
                            <a:pt x="1866809" y="-22085"/>
                            <a:pt x="1879808" y="43050"/>
                            <a:pt x="2053090" y="0"/>
                          </a:cubicBezTo>
                          <a:cubicBezTo>
                            <a:pt x="2226372" y="-43050"/>
                            <a:pt x="2487309" y="67411"/>
                            <a:pt x="2718958" y="0"/>
                          </a:cubicBezTo>
                          <a:cubicBezTo>
                            <a:pt x="2950607" y="-67411"/>
                            <a:pt x="2987436" y="21338"/>
                            <a:pt x="3162869" y="0"/>
                          </a:cubicBezTo>
                          <a:cubicBezTo>
                            <a:pt x="3338302" y="-21338"/>
                            <a:pt x="3615980" y="46331"/>
                            <a:pt x="3828736" y="0"/>
                          </a:cubicBezTo>
                          <a:cubicBezTo>
                            <a:pt x="4041492" y="-46331"/>
                            <a:pt x="4159724" y="9763"/>
                            <a:pt x="4439114" y="0"/>
                          </a:cubicBezTo>
                          <a:cubicBezTo>
                            <a:pt x="4718504" y="-9763"/>
                            <a:pt x="4726531" y="28028"/>
                            <a:pt x="4827537" y="0"/>
                          </a:cubicBezTo>
                          <a:cubicBezTo>
                            <a:pt x="4928543" y="-28028"/>
                            <a:pt x="5321185" y="73940"/>
                            <a:pt x="5548893" y="0"/>
                          </a:cubicBezTo>
                          <a:cubicBezTo>
                            <a:pt x="5570817" y="121014"/>
                            <a:pt x="5545985" y="192627"/>
                            <a:pt x="5548893" y="310239"/>
                          </a:cubicBezTo>
                          <a:cubicBezTo>
                            <a:pt x="5551801" y="427851"/>
                            <a:pt x="5534102" y="528821"/>
                            <a:pt x="5548893" y="646331"/>
                          </a:cubicBezTo>
                          <a:cubicBezTo>
                            <a:pt x="5272737" y="659707"/>
                            <a:pt x="5069499" y="634505"/>
                            <a:pt x="4938515" y="646331"/>
                          </a:cubicBezTo>
                          <a:cubicBezTo>
                            <a:pt x="4807531" y="658157"/>
                            <a:pt x="4577130" y="627752"/>
                            <a:pt x="4439114" y="646331"/>
                          </a:cubicBezTo>
                          <a:cubicBezTo>
                            <a:pt x="4301098" y="664910"/>
                            <a:pt x="4154034" y="599723"/>
                            <a:pt x="3884225" y="646331"/>
                          </a:cubicBezTo>
                          <a:cubicBezTo>
                            <a:pt x="3614416" y="692939"/>
                            <a:pt x="3542676" y="611551"/>
                            <a:pt x="3329336" y="646331"/>
                          </a:cubicBezTo>
                          <a:cubicBezTo>
                            <a:pt x="3115996" y="681111"/>
                            <a:pt x="3045787" y="606401"/>
                            <a:pt x="2885424" y="646331"/>
                          </a:cubicBezTo>
                          <a:cubicBezTo>
                            <a:pt x="2725061" y="686261"/>
                            <a:pt x="2487131" y="593273"/>
                            <a:pt x="2219557" y="646331"/>
                          </a:cubicBezTo>
                          <a:cubicBezTo>
                            <a:pt x="1951983" y="699389"/>
                            <a:pt x="1856444" y="602182"/>
                            <a:pt x="1720157" y="646331"/>
                          </a:cubicBezTo>
                          <a:cubicBezTo>
                            <a:pt x="1583870" y="690480"/>
                            <a:pt x="1405318" y="587670"/>
                            <a:pt x="1220756" y="646331"/>
                          </a:cubicBezTo>
                          <a:cubicBezTo>
                            <a:pt x="1036194" y="704992"/>
                            <a:pt x="896023" y="603733"/>
                            <a:pt x="665867" y="646331"/>
                          </a:cubicBezTo>
                          <a:cubicBezTo>
                            <a:pt x="435711" y="688929"/>
                            <a:pt x="265983" y="640037"/>
                            <a:pt x="0" y="646331"/>
                          </a:cubicBezTo>
                          <a:cubicBezTo>
                            <a:pt x="-34320" y="522200"/>
                            <a:pt x="5221" y="413621"/>
                            <a:pt x="0" y="316702"/>
                          </a:cubicBezTo>
                          <a:cubicBezTo>
                            <a:pt x="-5221" y="219783"/>
                            <a:pt x="24083" y="7354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Thân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tai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3038476" y="2819670"/>
            <a:ext cx="6515099" cy="1117019"/>
            <a:chOff x="1346200" y="3415059"/>
            <a:chExt cx="9118190" cy="1024579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1" y="3612159"/>
              <a:ext cx="8083139" cy="592843"/>
            </a:xfrm>
            <a:custGeom>
              <a:avLst/>
              <a:gdLst>
                <a:gd name="connsiteX0" fmla="*/ 0 w 8083140"/>
                <a:gd name="connsiteY0" fmla="*/ 0 h 646331"/>
                <a:gd name="connsiteX1" fmla="*/ 415704 w 8083140"/>
                <a:gd name="connsiteY1" fmla="*/ 0 h 646331"/>
                <a:gd name="connsiteX2" fmla="*/ 993071 w 8083140"/>
                <a:gd name="connsiteY2" fmla="*/ 0 h 646331"/>
                <a:gd name="connsiteX3" fmla="*/ 1408776 w 8083140"/>
                <a:gd name="connsiteY3" fmla="*/ 0 h 646331"/>
                <a:gd name="connsiteX4" fmla="*/ 1824480 w 8083140"/>
                <a:gd name="connsiteY4" fmla="*/ 0 h 646331"/>
                <a:gd name="connsiteX5" fmla="*/ 2321016 w 8083140"/>
                <a:gd name="connsiteY5" fmla="*/ 0 h 646331"/>
                <a:gd name="connsiteX6" fmla="*/ 2655889 w 8083140"/>
                <a:gd name="connsiteY6" fmla="*/ 0 h 646331"/>
                <a:gd name="connsiteX7" fmla="*/ 3071593 w 8083140"/>
                <a:gd name="connsiteY7" fmla="*/ 0 h 646331"/>
                <a:gd name="connsiteX8" fmla="*/ 3810623 w 8083140"/>
                <a:gd name="connsiteY8" fmla="*/ 0 h 646331"/>
                <a:gd name="connsiteX9" fmla="*/ 4307159 w 8083140"/>
                <a:gd name="connsiteY9" fmla="*/ 0 h 646331"/>
                <a:gd name="connsiteX10" fmla="*/ 4965357 w 8083140"/>
                <a:gd name="connsiteY10" fmla="*/ 0 h 646331"/>
                <a:gd name="connsiteX11" fmla="*/ 5381062 w 8083140"/>
                <a:gd name="connsiteY11" fmla="*/ 0 h 646331"/>
                <a:gd name="connsiteX12" fmla="*/ 5958429 w 8083140"/>
                <a:gd name="connsiteY12" fmla="*/ 0 h 646331"/>
                <a:gd name="connsiteX13" fmla="*/ 6454965 w 8083140"/>
                <a:gd name="connsiteY13" fmla="*/ 0 h 646331"/>
                <a:gd name="connsiteX14" fmla="*/ 6789838 w 8083140"/>
                <a:gd name="connsiteY14" fmla="*/ 0 h 646331"/>
                <a:gd name="connsiteX15" fmla="*/ 7448036 w 8083140"/>
                <a:gd name="connsiteY15" fmla="*/ 0 h 646331"/>
                <a:gd name="connsiteX16" fmla="*/ 8083140 w 8083140"/>
                <a:gd name="connsiteY16" fmla="*/ 0 h 646331"/>
                <a:gd name="connsiteX17" fmla="*/ 8083140 w 8083140"/>
                <a:gd name="connsiteY17" fmla="*/ 303776 h 646331"/>
                <a:gd name="connsiteX18" fmla="*/ 8083140 w 8083140"/>
                <a:gd name="connsiteY18" fmla="*/ 646331 h 646331"/>
                <a:gd name="connsiteX19" fmla="*/ 7424941 w 8083140"/>
                <a:gd name="connsiteY19" fmla="*/ 646331 h 646331"/>
                <a:gd name="connsiteX20" fmla="*/ 7090069 w 8083140"/>
                <a:gd name="connsiteY20" fmla="*/ 646331 h 646331"/>
                <a:gd name="connsiteX21" fmla="*/ 6593533 w 8083140"/>
                <a:gd name="connsiteY21" fmla="*/ 646331 h 646331"/>
                <a:gd name="connsiteX22" fmla="*/ 6177828 w 8083140"/>
                <a:gd name="connsiteY22" fmla="*/ 646331 h 646331"/>
                <a:gd name="connsiteX23" fmla="*/ 5681293 w 8083140"/>
                <a:gd name="connsiteY23" fmla="*/ 646331 h 646331"/>
                <a:gd name="connsiteX24" fmla="*/ 5265588 w 8083140"/>
                <a:gd name="connsiteY24" fmla="*/ 646331 h 646331"/>
                <a:gd name="connsiteX25" fmla="*/ 4849884 w 8083140"/>
                <a:gd name="connsiteY25" fmla="*/ 646331 h 646331"/>
                <a:gd name="connsiteX26" fmla="*/ 4353348 w 8083140"/>
                <a:gd name="connsiteY26" fmla="*/ 646331 h 646331"/>
                <a:gd name="connsiteX27" fmla="*/ 3856813 w 8083140"/>
                <a:gd name="connsiteY27" fmla="*/ 646331 h 646331"/>
                <a:gd name="connsiteX28" fmla="*/ 3441108 w 8083140"/>
                <a:gd name="connsiteY28" fmla="*/ 646331 h 646331"/>
                <a:gd name="connsiteX29" fmla="*/ 3025404 w 8083140"/>
                <a:gd name="connsiteY29" fmla="*/ 646331 h 646331"/>
                <a:gd name="connsiteX30" fmla="*/ 2609699 w 8083140"/>
                <a:gd name="connsiteY30" fmla="*/ 646331 h 646331"/>
                <a:gd name="connsiteX31" fmla="*/ 2193995 w 8083140"/>
                <a:gd name="connsiteY31" fmla="*/ 646331 h 646331"/>
                <a:gd name="connsiteX32" fmla="*/ 1454965 w 8083140"/>
                <a:gd name="connsiteY32" fmla="*/ 646331 h 646331"/>
                <a:gd name="connsiteX33" fmla="*/ 715935 w 8083140"/>
                <a:gd name="connsiteY33" fmla="*/ 646331 h 646331"/>
                <a:gd name="connsiteX34" fmla="*/ 0 w 8083140"/>
                <a:gd name="connsiteY34" fmla="*/ 646331 h 646331"/>
                <a:gd name="connsiteX35" fmla="*/ 0 w 8083140"/>
                <a:gd name="connsiteY35" fmla="*/ 336092 h 646331"/>
                <a:gd name="connsiteX36" fmla="*/ 0 w 8083140"/>
                <a:gd name="connsiteY3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194589" y="-48716"/>
                    <a:pt x="219125" y="21956"/>
                    <a:pt x="415704" y="0"/>
                  </a:cubicBezTo>
                  <a:cubicBezTo>
                    <a:pt x="612283" y="-21956"/>
                    <a:pt x="732980" y="16081"/>
                    <a:pt x="993071" y="0"/>
                  </a:cubicBezTo>
                  <a:cubicBezTo>
                    <a:pt x="1253162" y="-16081"/>
                    <a:pt x="1237204" y="24219"/>
                    <a:pt x="1408776" y="0"/>
                  </a:cubicBezTo>
                  <a:cubicBezTo>
                    <a:pt x="1580349" y="-24219"/>
                    <a:pt x="1665314" y="44121"/>
                    <a:pt x="1824480" y="0"/>
                  </a:cubicBezTo>
                  <a:cubicBezTo>
                    <a:pt x="1983646" y="-44121"/>
                    <a:pt x="2173299" y="11008"/>
                    <a:pt x="2321016" y="0"/>
                  </a:cubicBezTo>
                  <a:cubicBezTo>
                    <a:pt x="2468733" y="-11008"/>
                    <a:pt x="2521009" y="36432"/>
                    <a:pt x="2655889" y="0"/>
                  </a:cubicBezTo>
                  <a:cubicBezTo>
                    <a:pt x="2790769" y="-36432"/>
                    <a:pt x="2983804" y="14325"/>
                    <a:pt x="3071593" y="0"/>
                  </a:cubicBezTo>
                  <a:cubicBezTo>
                    <a:pt x="3159382" y="-14325"/>
                    <a:pt x="3660884" y="13733"/>
                    <a:pt x="3810623" y="0"/>
                  </a:cubicBezTo>
                  <a:cubicBezTo>
                    <a:pt x="3960362" y="-13733"/>
                    <a:pt x="4146891" y="23191"/>
                    <a:pt x="4307159" y="0"/>
                  </a:cubicBezTo>
                  <a:cubicBezTo>
                    <a:pt x="4467427" y="-23191"/>
                    <a:pt x="4694761" y="74355"/>
                    <a:pt x="4965357" y="0"/>
                  </a:cubicBezTo>
                  <a:cubicBezTo>
                    <a:pt x="5235953" y="-74355"/>
                    <a:pt x="5195090" y="25335"/>
                    <a:pt x="5381062" y="0"/>
                  </a:cubicBezTo>
                  <a:cubicBezTo>
                    <a:pt x="5567035" y="-25335"/>
                    <a:pt x="5774155" y="27087"/>
                    <a:pt x="5958429" y="0"/>
                  </a:cubicBezTo>
                  <a:cubicBezTo>
                    <a:pt x="6142703" y="-27087"/>
                    <a:pt x="6225299" y="21229"/>
                    <a:pt x="6454965" y="0"/>
                  </a:cubicBezTo>
                  <a:cubicBezTo>
                    <a:pt x="6684631" y="-21229"/>
                    <a:pt x="6648455" y="25389"/>
                    <a:pt x="6789838" y="0"/>
                  </a:cubicBezTo>
                  <a:cubicBezTo>
                    <a:pt x="6931221" y="-25389"/>
                    <a:pt x="7260654" y="19229"/>
                    <a:pt x="7448036" y="0"/>
                  </a:cubicBezTo>
                  <a:cubicBezTo>
                    <a:pt x="7635418" y="-19229"/>
                    <a:pt x="7771543" y="72336"/>
                    <a:pt x="8083140" y="0"/>
                  </a:cubicBezTo>
                  <a:cubicBezTo>
                    <a:pt x="8095713" y="98553"/>
                    <a:pt x="8055973" y="157525"/>
                    <a:pt x="8083140" y="303776"/>
                  </a:cubicBezTo>
                  <a:cubicBezTo>
                    <a:pt x="8110307" y="450027"/>
                    <a:pt x="8072252" y="479397"/>
                    <a:pt x="8083140" y="646331"/>
                  </a:cubicBezTo>
                  <a:cubicBezTo>
                    <a:pt x="7843034" y="693722"/>
                    <a:pt x="7607624" y="597165"/>
                    <a:pt x="7424941" y="646331"/>
                  </a:cubicBezTo>
                  <a:cubicBezTo>
                    <a:pt x="7242258" y="695497"/>
                    <a:pt x="7161596" y="611061"/>
                    <a:pt x="7090069" y="646331"/>
                  </a:cubicBezTo>
                  <a:cubicBezTo>
                    <a:pt x="7018542" y="681601"/>
                    <a:pt x="6736214" y="593913"/>
                    <a:pt x="6593533" y="646331"/>
                  </a:cubicBezTo>
                  <a:cubicBezTo>
                    <a:pt x="6450852" y="698749"/>
                    <a:pt x="6385227" y="609063"/>
                    <a:pt x="6177828" y="646331"/>
                  </a:cubicBezTo>
                  <a:cubicBezTo>
                    <a:pt x="5970429" y="683599"/>
                    <a:pt x="5809554" y="640413"/>
                    <a:pt x="5681293" y="646331"/>
                  </a:cubicBezTo>
                  <a:cubicBezTo>
                    <a:pt x="5553032" y="652249"/>
                    <a:pt x="5402457" y="628786"/>
                    <a:pt x="5265588" y="646331"/>
                  </a:cubicBezTo>
                  <a:cubicBezTo>
                    <a:pt x="5128719" y="663876"/>
                    <a:pt x="4950491" y="621974"/>
                    <a:pt x="4849884" y="646331"/>
                  </a:cubicBezTo>
                  <a:cubicBezTo>
                    <a:pt x="4749277" y="670688"/>
                    <a:pt x="4501341" y="631210"/>
                    <a:pt x="4353348" y="646331"/>
                  </a:cubicBezTo>
                  <a:cubicBezTo>
                    <a:pt x="4205355" y="661452"/>
                    <a:pt x="3972572" y="641377"/>
                    <a:pt x="3856813" y="646331"/>
                  </a:cubicBezTo>
                  <a:cubicBezTo>
                    <a:pt x="3741055" y="651285"/>
                    <a:pt x="3631457" y="623291"/>
                    <a:pt x="3441108" y="646331"/>
                  </a:cubicBezTo>
                  <a:cubicBezTo>
                    <a:pt x="3250759" y="669371"/>
                    <a:pt x="3230641" y="611321"/>
                    <a:pt x="3025404" y="646331"/>
                  </a:cubicBezTo>
                  <a:cubicBezTo>
                    <a:pt x="2820167" y="681341"/>
                    <a:pt x="2698868" y="620478"/>
                    <a:pt x="2609699" y="646331"/>
                  </a:cubicBezTo>
                  <a:cubicBezTo>
                    <a:pt x="2520530" y="672184"/>
                    <a:pt x="2388466" y="633416"/>
                    <a:pt x="2193995" y="646331"/>
                  </a:cubicBezTo>
                  <a:cubicBezTo>
                    <a:pt x="1999524" y="659246"/>
                    <a:pt x="1679441" y="603328"/>
                    <a:pt x="1454965" y="646331"/>
                  </a:cubicBezTo>
                  <a:cubicBezTo>
                    <a:pt x="1230489" y="689334"/>
                    <a:pt x="903129" y="604660"/>
                    <a:pt x="715935" y="646331"/>
                  </a:cubicBezTo>
                  <a:cubicBezTo>
                    <a:pt x="528741" y="688002"/>
                    <a:pt x="147174" y="587910"/>
                    <a:pt x="0" y="646331"/>
                  </a:cubicBezTo>
                  <a:cubicBezTo>
                    <a:pt x="-27979" y="500488"/>
                    <a:pt x="15732" y="472377"/>
                    <a:pt x="0" y="336092"/>
                  </a:cubicBezTo>
                  <a:cubicBezTo>
                    <a:pt x="-15732" y="199807"/>
                    <a:pt x="19499" y="70106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086270" y="120738"/>
                    <a:pt x="8075925" y="197264"/>
                    <a:pt x="8083140" y="310239"/>
                  </a:cubicBezTo>
                  <a:cubicBezTo>
                    <a:pt x="8090355" y="423214"/>
                    <a:pt x="8064264" y="567060"/>
                    <a:pt x="8083140" y="646331"/>
                  </a:cubicBezTo>
                  <a:cubicBezTo>
                    <a:pt x="7921282" y="658902"/>
                    <a:pt x="7877773" y="619177"/>
                    <a:pt x="7748267" y="646331"/>
                  </a:cubicBezTo>
                  <a:cubicBezTo>
                    <a:pt x="7618761" y="673485"/>
                    <a:pt x="7575330" y="636014"/>
                    <a:pt x="7413394" y="646331"/>
                  </a:cubicBezTo>
                  <a:cubicBezTo>
                    <a:pt x="7251458" y="656648"/>
                    <a:pt x="7153971" y="645358"/>
                    <a:pt x="6997690" y="646331"/>
                  </a:cubicBezTo>
                  <a:cubicBezTo>
                    <a:pt x="6841409" y="647304"/>
                    <a:pt x="6536131" y="627541"/>
                    <a:pt x="6420323" y="646331"/>
                  </a:cubicBezTo>
                  <a:cubicBezTo>
                    <a:pt x="6304515" y="665121"/>
                    <a:pt x="5959381" y="613422"/>
                    <a:pt x="5842955" y="646331"/>
                  </a:cubicBezTo>
                  <a:cubicBezTo>
                    <a:pt x="5726529" y="679240"/>
                    <a:pt x="5484437" y="599384"/>
                    <a:pt x="5346420" y="646331"/>
                  </a:cubicBezTo>
                  <a:cubicBezTo>
                    <a:pt x="5208404" y="693278"/>
                    <a:pt x="4924003" y="640391"/>
                    <a:pt x="4769053" y="646331"/>
                  </a:cubicBezTo>
                  <a:cubicBezTo>
                    <a:pt x="4614103" y="652271"/>
                    <a:pt x="4554634" y="610399"/>
                    <a:pt x="4434180" y="646331"/>
                  </a:cubicBezTo>
                  <a:cubicBezTo>
                    <a:pt x="4313726" y="682263"/>
                    <a:pt x="4027992" y="570127"/>
                    <a:pt x="3775981" y="646331"/>
                  </a:cubicBezTo>
                  <a:cubicBezTo>
                    <a:pt x="3523970" y="722535"/>
                    <a:pt x="3470064" y="635276"/>
                    <a:pt x="3198614" y="646331"/>
                  </a:cubicBezTo>
                  <a:cubicBezTo>
                    <a:pt x="2927164" y="657386"/>
                    <a:pt x="2882717" y="635301"/>
                    <a:pt x="2621247" y="646331"/>
                  </a:cubicBezTo>
                  <a:cubicBezTo>
                    <a:pt x="2359777" y="657361"/>
                    <a:pt x="2276478" y="636487"/>
                    <a:pt x="2043880" y="646331"/>
                  </a:cubicBezTo>
                  <a:cubicBezTo>
                    <a:pt x="1811282" y="656175"/>
                    <a:pt x="1810929" y="631934"/>
                    <a:pt x="1709007" y="646331"/>
                  </a:cubicBezTo>
                  <a:cubicBezTo>
                    <a:pt x="1607085" y="660728"/>
                    <a:pt x="1458682" y="602904"/>
                    <a:pt x="1293302" y="646331"/>
                  </a:cubicBezTo>
                  <a:cubicBezTo>
                    <a:pt x="1127923" y="689758"/>
                    <a:pt x="932154" y="603494"/>
                    <a:pt x="715935" y="646331"/>
                  </a:cubicBezTo>
                  <a:cubicBezTo>
                    <a:pt x="499716" y="689168"/>
                    <a:pt x="172435" y="571153"/>
                    <a:pt x="0" y="646331"/>
                  </a:cubicBezTo>
                  <a:cubicBezTo>
                    <a:pt x="-7396" y="526137"/>
                    <a:pt x="15518" y="420387"/>
                    <a:pt x="0" y="336092"/>
                  </a:cubicBezTo>
                  <a:cubicBezTo>
                    <a:pt x="-15518" y="251797"/>
                    <a:pt x="17965" y="13341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2845519684">
                    <a:custGeom>
                      <a:avLst/>
                      <a:gdLst>
                        <a:gd name="connsiteX0" fmla="*/ 0 w 5775538"/>
                        <a:gd name="connsiteY0" fmla="*/ 0 h 646331"/>
                        <a:gd name="connsiteX1" fmla="*/ 635309 w 5775538"/>
                        <a:gd name="connsiteY1" fmla="*/ 0 h 646331"/>
                        <a:gd name="connsiteX2" fmla="*/ 1039597 w 5775538"/>
                        <a:gd name="connsiteY2" fmla="*/ 0 h 646331"/>
                        <a:gd name="connsiteX3" fmla="*/ 1559395 w 5775538"/>
                        <a:gd name="connsiteY3" fmla="*/ 0 h 646331"/>
                        <a:gd name="connsiteX4" fmla="*/ 2252460 w 5775538"/>
                        <a:gd name="connsiteY4" fmla="*/ 0 h 646331"/>
                        <a:gd name="connsiteX5" fmla="*/ 2887769 w 5775538"/>
                        <a:gd name="connsiteY5" fmla="*/ 0 h 646331"/>
                        <a:gd name="connsiteX6" fmla="*/ 3349812 w 5775538"/>
                        <a:gd name="connsiteY6" fmla="*/ 0 h 646331"/>
                        <a:gd name="connsiteX7" fmla="*/ 3985121 w 5775538"/>
                        <a:gd name="connsiteY7" fmla="*/ 0 h 646331"/>
                        <a:gd name="connsiteX8" fmla="*/ 4562675 w 5775538"/>
                        <a:gd name="connsiteY8" fmla="*/ 0 h 646331"/>
                        <a:gd name="connsiteX9" fmla="*/ 4966963 w 5775538"/>
                        <a:gd name="connsiteY9" fmla="*/ 0 h 646331"/>
                        <a:gd name="connsiteX10" fmla="*/ 5775538 w 5775538"/>
                        <a:gd name="connsiteY10" fmla="*/ 0 h 646331"/>
                        <a:gd name="connsiteX11" fmla="*/ 5775538 w 5775538"/>
                        <a:gd name="connsiteY11" fmla="*/ 323166 h 646331"/>
                        <a:gd name="connsiteX12" fmla="*/ 5775538 w 5775538"/>
                        <a:gd name="connsiteY12" fmla="*/ 646331 h 646331"/>
                        <a:gd name="connsiteX13" fmla="*/ 5140229 w 5775538"/>
                        <a:gd name="connsiteY13" fmla="*/ 646331 h 646331"/>
                        <a:gd name="connsiteX14" fmla="*/ 4735941 w 5775538"/>
                        <a:gd name="connsiteY14" fmla="*/ 646331 h 646331"/>
                        <a:gd name="connsiteX15" fmla="*/ 4042877 w 5775538"/>
                        <a:gd name="connsiteY15" fmla="*/ 646331 h 646331"/>
                        <a:gd name="connsiteX16" fmla="*/ 3638589 w 5775538"/>
                        <a:gd name="connsiteY16" fmla="*/ 646331 h 646331"/>
                        <a:gd name="connsiteX17" fmla="*/ 3234301 w 5775538"/>
                        <a:gd name="connsiteY17" fmla="*/ 646331 h 646331"/>
                        <a:gd name="connsiteX18" fmla="*/ 2541237 w 5775538"/>
                        <a:gd name="connsiteY18" fmla="*/ 646331 h 646331"/>
                        <a:gd name="connsiteX19" fmla="*/ 2079194 w 5775538"/>
                        <a:gd name="connsiteY19" fmla="*/ 646331 h 646331"/>
                        <a:gd name="connsiteX20" fmla="*/ 1501640 w 5775538"/>
                        <a:gd name="connsiteY20" fmla="*/ 646331 h 646331"/>
                        <a:gd name="connsiteX21" fmla="*/ 981841 w 5775538"/>
                        <a:gd name="connsiteY21" fmla="*/ 646331 h 646331"/>
                        <a:gd name="connsiteX22" fmla="*/ 0 w 5775538"/>
                        <a:gd name="connsiteY22" fmla="*/ 646331 h 646331"/>
                        <a:gd name="connsiteX23" fmla="*/ 0 w 5775538"/>
                        <a:gd name="connsiteY23" fmla="*/ 342555 h 646331"/>
                        <a:gd name="connsiteX24" fmla="*/ 0 w 5775538"/>
                        <a:gd name="connsiteY24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775538" h="646331" fill="none" extrusionOk="0">
                          <a:moveTo>
                            <a:pt x="0" y="0"/>
                          </a:moveTo>
                          <a:cubicBezTo>
                            <a:pt x="146153" y="-48348"/>
                            <a:pt x="484454" y="1589"/>
                            <a:pt x="635309" y="0"/>
                          </a:cubicBezTo>
                          <a:cubicBezTo>
                            <a:pt x="786164" y="-1589"/>
                            <a:pt x="930179" y="34051"/>
                            <a:pt x="1039597" y="0"/>
                          </a:cubicBezTo>
                          <a:cubicBezTo>
                            <a:pt x="1149015" y="-34051"/>
                            <a:pt x="1357358" y="21419"/>
                            <a:pt x="1559395" y="0"/>
                          </a:cubicBezTo>
                          <a:cubicBezTo>
                            <a:pt x="1761432" y="-21419"/>
                            <a:pt x="2073572" y="52490"/>
                            <a:pt x="2252460" y="0"/>
                          </a:cubicBezTo>
                          <a:cubicBezTo>
                            <a:pt x="2431349" y="-52490"/>
                            <a:pt x="2731121" y="72996"/>
                            <a:pt x="2887769" y="0"/>
                          </a:cubicBezTo>
                          <a:cubicBezTo>
                            <a:pt x="3044417" y="-72996"/>
                            <a:pt x="3149976" y="54560"/>
                            <a:pt x="3349812" y="0"/>
                          </a:cubicBezTo>
                          <a:cubicBezTo>
                            <a:pt x="3549648" y="-54560"/>
                            <a:pt x="3734011" y="52328"/>
                            <a:pt x="3985121" y="0"/>
                          </a:cubicBezTo>
                          <a:cubicBezTo>
                            <a:pt x="4236231" y="-52328"/>
                            <a:pt x="4378313" y="21298"/>
                            <a:pt x="4562675" y="0"/>
                          </a:cubicBezTo>
                          <a:cubicBezTo>
                            <a:pt x="4747037" y="-21298"/>
                            <a:pt x="4878522" y="14414"/>
                            <a:pt x="4966963" y="0"/>
                          </a:cubicBezTo>
                          <a:cubicBezTo>
                            <a:pt x="5055404" y="-14414"/>
                            <a:pt x="5391602" y="57447"/>
                            <a:pt x="5775538" y="0"/>
                          </a:cubicBezTo>
                          <a:cubicBezTo>
                            <a:pt x="5798113" y="116110"/>
                            <a:pt x="5743886" y="242820"/>
                            <a:pt x="5775538" y="323166"/>
                          </a:cubicBezTo>
                          <a:cubicBezTo>
                            <a:pt x="5807190" y="403512"/>
                            <a:pt x="5756084" y="541226"/>
                            <a:pt x="5775538" y="646331"/>
                          </a:cubicBezTo>
                          <a:cubicBezTo>
                            <a:pt x="5585773" y="718526"/>
                            <a:pt x="5433208" y="628328"/>
                            <a:pt x="5140229" y="646331"/>
                          </a:cubicBezTo>
                          <a:cubicBezTo>
                            <a:pt x="4847250" y="664334"/>
                            <a:pt x="4826918" y="619101"/>
                            <a:pt x="4735941" y="646331"/>
                          </a:cubicBezTo>
                          <a:cubicBezTo>
                            <a:pt x="4644964" y="673561"/>
                            <a:pt x="4207316" y="634183"/>
                            <a:pt x="4042877" y="646331"/>
                          </a:cubicBezTo>
                          <a:cubicBezTo>
                            <a:pt x="3878438" y="658479"/>
                            <a:pt x="3840174" y="645622"/>
                            <a:pt x="3638589" y="646331"/>
                          </a:cubicBezTo>
                          <a:cubicBezTo>
                            <a:pt x="3437004" y="647040"/>
                            <a:pt x="3404653" y="622949"/>
                            <a:pt x="3234301" y="646331"/>
                          </a:cubicBezTo>
                          <a:cubicBezTo>
                            <a:pt x="3063949" y="669713"/>
                            <a:pt x="2798962" y="592292"/>
                            <a:pt x="2541237" y="646331"/>
                          </a:cubicBezTo>
                          <a:cubicBezTo>
                            <a:pt x="2283512" y="700370"/>
                            <a:pt x="2226383" y="609817"/>
                            <a:pt x="2079194" y="646331"/>
                          </a:cubicBezTo>
                          <a:cubicBezTo>
                            <a:pt x="1932005" y="682845"/>
                            <a:pt x="1710757" y="626444"/>
                            <a:pt x="1501640" y="646331"/>
                          </a:cubicBezTo>
                          <a:cubicBezTo>
                            <a:pt x="1292523" y="666218"/>
                            <a:pt x="1112078" y="611476"/>
                            <a:pt x="981841" y="646331"/>
                          </a:cubicBezTo>
                          <a:cubicBezTo>
                            <a:pt x="851604" y="681186"/>
                            <a:pt x="432838" y="633280"/>
                            <a:pt x="0" y="646331"/>
                          </a:cubicBezTo>
                          <a:cubicBezTo>
                            <a:pt x="-34921" y="511068"/>
                            <a:pt x="33352" y="471538"/>
                            <a:pt x="0" y="342555"/>
                          </a:cubicBezTo>
                          <a:cubicBezTo>
                            <a:pt x="-33352" y="213572"/>
                            <a:pt x="21817" y="138333"/>
                            <a:pt x="0" y="0"/>
                          </a:cubicBezTo>
                          <a:close/>
                        </a:path>
                        <a:path w="5775538" h="646331" stroke="0" extrusionOk="0">
                          <a:moveTo>
                            <a:pt x="0" y="0"/>
                          </a:moveTo>
                          <a:cubicBezTo>
                            <a:pt x="258065" y="-54886"/>
                            <a:pt x="329664" y="31190"/>
                            <a:pt x="635309" y="0"/>
                          </a:cubicBezTo>
                          <a:cubicBezTo>
                            <a:pt x="940954" y="-31190"/>
                            <a:pt x="899215" y="42284"/>
                            <a:pt x="1039597" y="0"/>
                          </a:cubicBezTo>
                          <a:cubicBezTo>
                            <a:pt x="1179979" y="-42284"/>
                            <a:pt x="1506048" y="71161"/>
                            <a:pt x="1674906" y="0"/>
                          </a:cubicBezTo>
                          <a:cubicBezTo>
                            <a:pt x="1843764" y="-71161"/>
                            <a:pt x="1918467" y="10517"/>
                            <a:pt x="2136949" y="0"/>
                          </a:cubicBezTo>
                          <a:cubicBezTo>
                            <a:pt x="2355431" y="-10517"/>
                            <a:pt x="2496606" y="8795"/>
                            <a:pt x="2598992" y="0"/>
                          </a:cubicBezTo>
                          <a:cubicBezTo>
                            <a:pt x="2701378" y="-8795"/>
                            <a:pt x="2954524" y="48590"/>
                            <a:pt x="3061035" y="0"/>
                          </a:cubicBezTo>
                          <a:cubicBezTo>
                            <a:pt x="3167546" y="-48590"/>
                            <a:pt x="3548952" y="47826"/>
                            <a:pt x="3696344" y="0"/>
                          </a:cubicBezTo>
                          <a:cubicBezTo>
                            <a:pt x="3843736" y="-47826"/>
                            <a:pt x="4158273" y="34357"/>
                            <a:pt x="4273898" y="0"/>
                          </a:cubicBezTo>
                          <a:cubicBezTo>
                            <a:pt x="4389523" y="-34357"/>
                            <a:pt x="4720946" y="55338"/>
                            <a:pt x="4909207" y="0"/>
                          </a:cubicBezTo>
                          <a:cubicBezTo>
                            <a:pt x="5097468" y="-55338"/>
                            <a:pt x="5591857" y="63913"/>
                            <a:pt x="5775538" y="0"/>
                          </a:cubicBezTo>
                          <a:cubicBezTo>
                            <a:pt x="5792332" y="161046"/>
                            <a:pt x="5757289" y="198320"/>
                            <a:pt x="5775538" y="336092"/>
                          </a:cubicBezTo>
                          <a:cubicBezTo>
                            <a:pt x="5793787" y="473864"/>
                            <a:pt x="5772631" y="502866"/>
                            <a:pt x="5775538" y="646331"/>
                          </a:cubicBezTo>
                          <a:cubicBezTo>
                            <a:pt x="5644539" y="648177"/>
                            <a:pt x="5379239" y="635754"/>
                            <a:pt x="5140229" y="646331"/>
                          </a:cubicBezTo>
                          <a:cubicBezTo>
                            <a:pt x="4901219" y="656908"/>
                            <a:pt x="4642347" y="612832"/>
                            <a:pt x="4447164" y="646331"/>
                          </a:cubicBezTo>
                          <a:cubicBezTo>
                            <a:pt x="4251982" y="679830"/>
                            <a:pt x="4055234" y="629934"/>
                            <a:pt x="3927366" y="646331"/>
                          </a:cubicBezTo>
                          <a:cubicBezTo>
                            <a:pt x="3799498" y="662728"/>
                            <a:pt x="3591718" y="606816"/>
                            <a:pt x="3407567" y="646331"/>
                          </a:cubicBezTo>
                          <a:cubicBezTo>
                            <a:pt x="3223416" y="685846"/>
                            <a:pt x="3130673" y="610178"/>
                            <a:pt x="3003280" y="646331"/>
                          </a:cubicBezTo>
                          <a:cubicBezTo>
                            <a:pt x="2875887" y="682484"/>
                            <a:pt x="2757653" y="611260"/>
                            <a:pt x="2541237" y="646331"/>
                          </a:cubicBezTo>
                          <a:cubicBezTo>
                            <a:pt x="2324821" y="681402"/>
                            <a:pt x="2102066" y="579645"/>
                            <a:pt x="1963683" y="646331"/>
                          </a:cubicBezTo>
                          <a:cubicBezTo>
                            <a:pt x="1825300" y="713017"/>
                            <a:pt x="1596208" y="578936"/>
                            <a:pt x="1386129" y="646331"/>
                          </a:cubicBezTo>
                          <a:cubicBezTo>
                            <a:pt x="1176050" y="713726"/>
                            <a:pt x="1076519" y="612282"/>
                            <a:pt x="866331" y="646331"/>
                          </a:cubicBezTo>
                          <a:cubicBezTo>
                            <a:pt x="656143" y="680380"/>
                            <a:pt x="304033" y="571566"/>
                            <a:pt x="0" y="646331"/>
                          </a:cubicBezTo>
                          <a:cubicBezTo>
                            <a:pt x="-9401" y="540287"/>
                            <a:pt x="20304" y="442242"/>
                            <a:pt x="0" y="342555"/>
                          </a:cubicBezTo>
                          <a:cubicBezTo>
                            <a:pt x="-20304" y="242868"/>
                            <a:pt x="27057" y="932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Mũ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tai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024579"/>
            </a:xfrm>
            <a:custGeom>
              <a:avLst/>
              <a:gdLst>
                <a:gd name="connsiteX0" fmla="*/ 0 w 1219200"/>
                <a:gd name="connsiteY0" fmla="*/ 512290 h 1024579"/>
                <a:gd name="connsiteX1" fmla="*/ 609600 w 1219200"/>
                <a:gd name="connsiteY1" fmla="*/ 0 h 1024579"/>
                <a:gd name="connsiteX2" fmla="*/ 1219200 w 1219200"/>
                <a:gd name="connsiteY2" fmla="*/ 512290 h 1024579"/>
                <a:gd name="connsiteX3" fmla="*/ 609600 w 1219200"/>
                <a:gd name="connsiteY3" fmla="*/ 1024580 h 1024579"/>
                <a:gd name="connsiteX4" fmla="*/ 0 w 1219200"/>
                <a:gd name="connsiteY4" fmla="*/ 512290 h 102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024579" fill="none" extrusionOk="0">
                  <a:moveTo>
                    <a:pt x="0" y="512290"/>
                  </a:moveTo>
                  <a:cubicBezTo>
                    <a:pt x="-26475" y="276954"/>
                    <a:pt x="234131" y="-53458"/>
                    <a:pt x="609600" y="0"/>
                  </a:cubicBezTo>
                  <a:cubicBezTo>
                    <a:pt x="934968" y="10749"/>
                    <a:pt x="1218711" y="221079"/>
                    <a:pt x="1219200" y="512290"/>
                  </a:cubicBezTo>
                  <a:cubicBezTo>
                    <a:pt x="1176457" y="790973"/>
                    <a:pt x="955060" y="1078833"/>
                    <a:pt x="609600" y="1024580"/>
                  </a:cubicBezTo>
                  <a:cubicBezTo>
                    <a:pt x="258081" y="1028098"/>
                    <a:pt x="-28241" y="781070"/>
                    <a:pt x="0" y="512290"/>
                  </a:cubicBezTo>
                  <a:close/>
                </a:path>
                <a:path w="1219200" h="1024579" stroke="0" extrusionOk="0">
                  <a:moveTo>
                    <a:pt x="0" y="512290"/>
                  </a:moveTo>
                  <a:cubicBezTo>
                    <a:pt x="24342" y="294001"/>
                    <a:pt x="295707" y="39391"/>
                    <a:pt x="609600" y="0"/>
                  </a:cubicBezTo>
                  <a:cubicBezTo>
                    <a:pt x="953888" y="17434"/>
                    <a:pt x="1203230" y="261678"/>
                    <a:pt x="1219200" y="512290"/>
                  </a:cubicBezTo>
                  <a:cubicBezTo>
                    <a:pt x="1243186" y="838166"/>
                    <a:pt x="954347" y="1048932"/>
                    <a:pt x="609600" y="1024580"/>
                  </a:cubicBezTo>
                  <a:cubicBezTo>
                    <a:pt x="291472" y="1060871"/>
                    <a:pt x="-51316" y="783640"/>
                    <a:pt x="0" y="51229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253" y="3555927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3038476" y="4374418"/>
            <a:ext cx="7988753" cy="1092932"/>
            <a:chOff x="1346200" y="4711697"/>
            <a:chExt cx="10735044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1" y="4972509"/>
              <a:ext cx="9699993" cy="748540"/>
            </a:xfrm>
            <a:custGeom>
              <a:avLst/>
              <a:gdLst>
                <a:gd name="connsiteX0" fmla="*/ 0 w 7992796"/>
                <a:gd name="connsiteY0" fmla="*/ 0 h 707886"/>
                <a:gd name="connsiteX1" fmla="*/ 411058 w 7992796"/>
                <a:gd name="connsiteY1" fmla="*/ 0 h 707886"/>
                <a:gd name="connsiteX2" fmla="*/ 742188 w 7992796"/>
                <a:gd name="connsiteY2" fmla="*/ 0 h 707886"/>
                <a:gd name="connsiteX3" fmla="*/ 1472958 w 7992796"/>
                <a:gd name="connsiteY3" fmla="*/ 0 h 707886"/>
                <a:gd name="connsiteX4" fmla="*/ 1804088 w 7992796"/>
                <a:gd name="connsiteY4" fmla="*/ 0 h 707886"/>
                <a:gd name="connsiteX5" fmla="*/ 2295074 w 7992796"/>
                <a:gd name="connsiteY5" fmla="*/ 0 h 707886"/>
                <a:gd name="connsiteX6" fmla="*/ 2626204 w 7992796"/>
                <a:gd name="connsiteY6" fmla="*/ 0 h 707886"/>
                <a:gd name="connsiteX7" fmla="*/ 2957335 w 7992796"/>
                <a:gd name="connsiteY7" fmla="*/ 0 h 707886"/>
                <a:gd name="connsiteX8" fmla="*/ 3688104 w 7992796"/>
                <a:gd name="connsiteY8" fmla="*/ 0 h 707886"/>
                <a:gd name="connsiteX9" fmla="*/ 4019235 w 7992796"/>
                <a:gd name="connsiteY9" fmla="*/ 0 h 707886"/>
                <a:gd name="connsiteX10" fmla="*/ 4430293 w 7992796"/>
                <a:gd name="connsiteY10" fmla="*/ 0 h 707886"/>
                <a:gd name="connsiteX11" fmla="*/ 5161063 w 7992796"/>
                <a:gd name="connsiteY11" fmla="*/ 0 h 707886"/>
                <a:gd name="connsiteX12" fmla="*/ 5891832 w 7992796"/>
                <a:gd name="connsiteY12" fmla="*/ 0 h 707886"/>
                <a:gd name="connsiteX13" fmla="*/ 6222963 w 7992796"/>
                <a:gd name="connsiteY13" fmla="*/ 0 h 707886"/>
                <a:gd name="connsiteX14" fmla="*/ 6713949 w 7992796"/>
                <a:gd name="connsiteY14" fmla="*/ 0 h 707886"/>
                <a:gd name="connsiteX15" fmla="*/ 7364791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421882 w 7992796"/>
                <a:gd name="connsiteY19" fmla="*/ 707886 h 707886"/>
                <a:gd name="connsiteX20" fmla="*/ 7090752 w 7992796"/>
                <a:gd name="connsiteY20" fmla="*/ 707886 h 707886"/>
                <a:gd name="connsiteX21" fmla="*/ 6439910 w 7992796"/>
                <a:gd name="connsiteY21" fmla="*/ 707886 h 707886"/>
                <a:gd name="connsiteX22" fmla="*/ 5868996 w 7992796"/>
                <a:gd name="connsiteY22" fmla="*/ 707886 h 707886"/>
                <a:gd name="connsiteX23" fmla="*/ 5218154 w 7992796"/>
                <a:gd name="connsiteY23" fmla="*/ 707886 h 707886"/>
                <a:gd name="connsiteX24" fmla="*/ 4807096 w 7992796"/>
                <a:gd name="connsiteY24" fmla="*/ 707886 h 707886"/>
                <a:gd name="connsiteX25" fmla="*/ 4475966 w 7992796"/>
                <a:gd name="connsiteY25" fmla="*/ 707886 h 707886"/>
                <a:gd name="connsiteX26" fmla="*/ 3905052 w 7992796"/>
                <a:gd name="connsiteY26" fmla="*/ 707886 h 707886"/>
                <a:gd name="connsiteX27" fmla="*/ 3174282 w 7992796"/>
                <a:gd name="connsiteY27" fmla="*/ 707886 h 707886"/>
                <a:gd name="connsiteX28" fmla="*/ 2763224 w 7992796"/>
                <a:gd name="connsiteY28" fmla="*/ 707886 h 707886"/>
                <a:gd name="connsiteX29" fmla="*/ 2032454 w 7992796"/>
                <a:gd name="connsiteY29" fmla="*/ 707886 h 707886"/>
                <a:gd name="connsiteX30" fmla="*/ 1461540 w 7992796"/>
                <a:gd name="connsiteY30" fmla="*/ 707886 h 707886"/>
                <a:gd name="connsiteX31" fmla="*/ 810698 w 7992796"/>
                <a:gd name="connsiteY31" fmla="*/ 707886 h 707886"/>
                <a:gd name="connsiteX32" fmla="*/ 0 w 7992796"/>
                <a:gd name="connsiteY32" fmla="*/ 707886 h 707886"/>
                <a:gd name="connsiteX33" fmla="*/ 0 w 7992796"/>
                <a:gd name="connsiteY33" fmla="*/ 353943 h 707886"/>
                <a:gd name="connsiteX34" fmla="*/ 0 w 7992796"/>
                <a:gd name="connsiteY3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992796" h="707886" fill="none" extrusionOk="0">
                  <a:moveTo>
                    <a:pt x="0" y="0"/>
                  </a:moveTo>
                  <a:cubicBezTo>
                    <a:pt x="138377" y="-12518"/>
                    <a:pt x="261200" y="16889"/>
                    <a:pt x="411058" y="0"/>
                  </a:cubicBezTo>
                  <a:cubicBezTo>
                    <a:pt x="560916" y="-16889"/>
                    <a:pt x="600437" y="20996"/>
                    <a:pt x="742188" y="0"/>
                  </a:cubicBezTo>
                  <a:cubicBezTo>
                    <a:pt x="883939" y="-20996"/>
                    <a:pt x="1109843" y="76574"/>
                    <a:pt x="1472958" y="0"/>
                  </a:cubicBezTo>
                  <a:cubicBezTo>
                    <a:pt x="1836073" y="-76574"/>
                    <a:pt x="1673323" y="19965"/>
                    <a:pt x="1804088" y="0"/>
                  </a:cubicBezTo>
                  <a:cubicBezTo>
                    <a:pt x="1934853" y="-19965"/>
                    <a:pt x="2124253" y="44472"/>
                    <a:pt x="2295074" y="0"/>
                  </a:cubicBezTo>
                  <a:cubicBezTo>
                    <a:pt x="2465895" y="-44472"/>
                    <a:pt x="2548891" y="4656"/>
                    <a:pt x="2626204" y="0"/>
                  </a:cubicBezTo>
                  <a:cubicBezTo>
                    <a:pt x="2703517" y="-4656"/>
                    <a:pt x="2799832" y="35992"/>
                    <a:pt x="2957335" y="0"/>
                  </a:cubicBezTo>
                  <a:cubicBezTo>
                    <a:pt x="3114838" y="-35992"/>
                    <a:pt x="3391434" y="52575"/>
                    <a:pt x="3688104" y="0"/>
                  </a:cubicBezTo>
                  <a:cubicBezTo>
                    <a:pt x="3984774" y="-52575"/>
                    <a:pt x="3866774" y="38330"/>
                    <a:pt x="4019235" y="0"/>
                  </a:cubicBezTo>
                  <a:cubicBezTo>
                    <a:pt x="4171696" y="-38330"/>
                    <a:pt x="4273052" y="23724"/>
                    <a:pt x="4430293" y="0"/>
                  </a:cubicBezTo>
                  <a:cubicBezTo>
                    <a:pt x="4587534" y="-23724"/>
                    <a:pt x="4854983" y="67021"/>
                    <a:pt x="5161063" y="0"/>
                  </a:cubicBezTo>
                  <a:cubicBezTo>
                    <a:pt x="5467143" y="-67021"/>
                    <a:pt x="5696987" y="59666"/>
                    <a:pt x="5891832" y="0"/>
                  </a:cubicBezTo>
                  <a:cubicBezTo>
                    <a:pt x="6086677" y="-59666"/>
                    <a:pt x="6138848" y="35602"/>
                    <a:pt x="6222963" y="0"/>
                  </a:cubicBezTo>
                  <a:cubicBezTo>
                    <a:pt x="6307078" y="-35602"/>
                    <a:pt x="6513081" y="7803"/>
                    <a:pt x="6713949" y="0"/>
                  </a:cubicBezTo>
                  <a:cubicBezTo>
                    <a:pt x="6914817" y="-7803"/>
                    <a:pt x="7057910" y="34784"/>
                    <a:pt x="7364791" y="0"/>
                  </a:cubicBezTo>
                  <a:cubicBezTo>
                    <a:pt x="7671672" y="-34784"/>
                    <a:pt x="7693162" y="51345"/>
                    <a:pt x="7992796" y="0"/>
                  </a:cubicBezTo>
                  <a:cubicBezTo>
                    <a:pt x="8032676" y="114616"/>
                    <a:pt x="7977661" y="248501"/>
                    <a:pt x="7992796" y="332706"/>
                  </a:cubicBezTo>
                  <a:cubicBezTo>
                    <a:pt x="8007931" y="416911"/>
                    <a:pt x="7988571" y="575576"/>
                    <a:pt x="7992796" y="707886"/>
                  </a:cubicBezTo>
                  <a:cubicBezTo>
                    <a:pt x="7750360" y="757285"/>
                    <a:pt x="7646070" y="690025"/>
                    <a:pt x="7421882" y="707886"/>
                  </a:cubicBezTo>
                  <a:cubicBezTo>
                    <a:pt x="7197694" y="725747"/>
                    <a:pt x="7225345" y="696885"/>
                    <a:pt x="7090752" y="707886"/>
                  </a:cubicBezTo>
                  <a:cubicBezTo>
                    <a:pt x="6956159" y="718887"/>
                    <a:pt x="6663051" y="654188"/>
                    <a:pt x="6439910" y="707886"/>
                  </a:cubicBezTo>
                  <a:cubicBezTo>
                    <a:pt x="6216769" y="761584"/>
                    <a:pt x="6147878" y="642197"/>
                    <a:pt x="5868996" y="707886"/>
                  </a:cubicBezTo>
                  <a:cubicBezTo>
                    <a:pt x="5590114" y="773575"/>
                    <a:pt x="5464845" y="652003"/>
                    <a:pt x="5218154" y="707886"/>
                  </a:cubicBezTo>
                  <a:cubicBezTo>
                    <a:pt x="4971463" y="763769"/>
                    <a:pt x="4983926" y="703992"/>
                    <a:pt x="4807096" y="707886"/>
                  </a:cubicBezTo>
                  <a:cubicBezTo>
                    <a:pt x="4630266" y="711780"/>
                    <a:pt x="4588892" y="691949"/>
                    <a:pt x="4475966" y="707886"/>
                  </a:cubicBezTo>
                  <a:cubicBezTo>
                    <a:pt x="4363040" y="723823"/>
                    <a:pt x="4175163" y="668761"/>
                    <a:pt x="3905052" y="707886"/>
                  </a:cubicBezTo>
                  <a:cubicBezTo>
                    <a:pt x="3634941" y="747011"/>
                    <a:pt x="3519153" y="665140"/>
                    <a:pt x="3174282" y="707886"/>
                  </a:cubicBezTo>
                  <a:cubicBezTo>
                    <a:pt x="2829411" y="750632"/>
                    <a:pt x="2966328" y="701990"/>
                    <a:pt x="2763224" y="707886"/>
                  </a:cubicBezTo>
                  <a:cubicBezTo>
                    <a:pt x="2560120" y="713782"/>
                    <a:pt x="2251451" y="655062"/>
                    <a:pt x="2032454" y="707886"/>
                  </a:cubicBezTo>
                  <a:cubicBezTo>
                    <a:pt x="1813457" y="760710"/>
                    <a:pt x="1665038" y="685445"/>
                    <a:pt x="1461540" y="707886"/>
                  </a:cubicBezTo>
                  <a:cubicBezTo>
                    <a:pt x="1258042" y="730327"/>
                    <a:pt x="967466" y="704175"/>
                    <a:pt x="810698" y="707886"/>
                  </a:cubicBezTo>
                  <a:cubicBezTo>
                    <a:pt x="653930" y="711597"/>
                    <a:pt x="292385" y="623293"/>
                    <a:pt x="0" y="707886"/>
                  </a:cubicBezTo>
                  <a:cubicBezTo>
                    <a:pt x="-42204" y="595010"/>
                    <a:pt x="41239" y="459115"/>
                    <a:pt x="0" y="353943"/>
                  </a:cubicBezTo>
                  <a:cubicBezTo>
                    <a:pt x="-41239" y="248771"/>
                    <a:pt x="34531" y="93967"/>
                    <a:pt x="0" y="0"/>
                  </a:cubicBezTo>
                  <a:close/>
                </a:path>
                <a:path w="7992796" h="707886" stroke="0" extrusionOk="0">
                  <a:moveTo>
                    <a:pt x="0" y="0"/>
                  </a:moveTo>
                  <a:cubicBezTo>
                    <a:pt x="219342" y="-1893"/>
                    <a:pt x="487851" y="48032"/>
                    <a:pt x="650842" y="0"/>
                  </a:cubicBezTo>
                  <a:cubicBezTo>
                    <a:pt x="813833" y="-48032"/>
                    <a:pt x="874942" y="25206"/>
                    <a:pt x="981972" y="0"/>
                  </a:cubicBezTo>
                  <a:cubicBezTo>
                    <a:pt x="1089002" y="-25206"/>
                    <a:pt x="1241240" y="3068"/>
                    <a:pt x="1313102" y="0"/>
                  </a:cubicBezTo>
                  <a:cubicBezTo>
                    <a:pt x="1384964" y="-3068"/>
                    <a:pt x="1876878" y="80483"/>
                    <a:pt x="2043872" y="0"/>
                  </a:cubicBezTo>
                  <a:cubicBezTo>
                    <a:pt x="2210866" y="-80483"/>
                    <a:pt x="2257246" y="48937"/>
                    <a:pt x="2454930" y="0"/>
                  </a:cubicBezTo>
                  <a:cubicBezTo>
                    <a:pt x="2652614" y="-48937"/>
                    <a:pt x="2822510" y="30993"/>
                    <a:pt x="3025844" y="0"/>
                  </a:cubicBezTo>
                  <a:cubicBezTo>
                    <a:pt x="3229178" y="-30993"/>
                    <a:pt x="3509717" y="15277"/>
                    <a:pt x="3756614" y="0"/>
                  </a:cubicBezTo>
                  <a:cubicBezTo>
                    <a:pt x="4003511" y="-15277"/>
                    <a:pt x="3939675" y="22493"/>
                    <a:pt x="4087744" y="0"/>
                  </a:cubicBezTo>
                  <a:cubicBezTo>
                    <a:pt x="4235813" y="-22493"/>
                    <a:pt x="4434779" y="50420"/>
                    <a:pt x="4578730" y="0"/>
                  </a:cubicBezTo>
                  <a:cubicBezTo>
                    <a:pt x="4722681" y="-50420"/>
                    <a:pt x="4832111" y="13699"/>
                    <a:pt x="4989788" y="0"/>
                  </a:cubicBezTo>
                  <a:cubicBezTo>
                    <a:pt x="5147465" y="-13699"/>
                    <a:pt x="5306633" y="15916"/>
                    <a:pt x="5560702" y="0"/>
                  </a:cubicBezTo>
                  <a:cubicBezTo>
                    <a:pt x="5814771" y="-15916"/>
                    <a:pt x="5745815" y="420"/>
                    <a:pt x="5891832" y="0"/>
                  </a:cubicBezTo>
                  <a:cubicBezTo>
                    <a:pt x="6037849" y="-420"/>
                    <a:pt x="6317262" y="21982"/>
                    <a:pt x="6462746" y="0"/>
                  </a:cubicBezTo>
                  <a:cubicBezTo>
                    <a:pt x="6608230" y="-21982"/>
                    <a:pt x="6677917" y="7105"/>
                    <a:pt x="6793877" y="0"/>
                  </a:cubicBezTo>
                  <a:cubicBezTo>
                    <a:pt x="6909837" y="-7105"/>
                    <a:pt x="7024381" y="683"/>
                    <a:pt x="7204935" y="0"/>
                  </a:cubicBezTo>
                  <a:cubicBezTo>
                    <a:pt x="7385489" y="-683"/>
                    <a:pt x="7644786" y="52344"/>
                    <a:pt x="7992796" y="0"/>
                  </a:cubicBezTo>
                  <a:cubicBezTo>
                    <a:pt x="8014920" y="147563"/>
                    <a:pt x="7966095" y="215435"/>
                    <a:pt x="7992796" y="332706"/>
                  </a:cubicBezTo>
                  <a:cubicBezTo>
                    <a:pt x="8019497" y="449977"/>
                    <a:pt x="7984570" y="529698"/>
                    <a:pt x="7992796" y="707886"/>
                  </a:cubicBezTo>
                  <a:cubicBezTo>
                    <a:pt x="7709549" y="709493"/>
                    <a:pt x="7492089" y="687702"/>
                    <a:pt x="7341954" y="707886"/>
                  </a:cubicBezTo>
                  <a:cubicBezTo>
                    <a:pt x="7191819" y="728070"/>
                    <a:pt x="6898899" y="703062"/>
                    <a:pt x="6611184" y="707886"/>
                  </a:cubicBezTo>
                  <a:cubicBezTo>
                    <a:pt x="6323469" y="712710"/>
                    <a:pt x="6162612" y="635469"/>
                    <a:pt x="5960342" y="707886"/>
                  </a:cubicBezTo>
                  <a:cubicBezTo>
                    <a:pt x="5758072" y="780303"/>
                    <a:pt x="5728454" y="696065"/>
                    <a:pt x="5629212" y="707886"/>
                  </a:cubicBezTo>
                  <a:cubicBezTo>
                    <a:pt x="5529970" y="719707"/>
                    <a:pt x="5332818" y="666515"/>
                    <a:pt x="5058298" y="707886"/>
                  </a:cubicBezTo>
                  <a:cubicBezTo>
                    <a:pt x="4783778" y="749257"/>
                    <a:pt x="4847847" y="669003"/>
                    <a:pt x="4727168" y="707886"/>
                  </a:cubicBezTo>
                  <a:cubicBezTo>
                    <a:pt x="4606489" y="746769"/>
                    <a:pt x="4186797" y="664228"/>
                    <a:pt x="3996398" y="707886"/>
                  </a:cubicBezTo>
                  <a:cubicBezTo>
                    <a:pt x="3805999" y="751544"/>
                    <a:pt x="3758597" y="691715"/>
                    <a:pt x="3665268" y="707886"/>
                  </a:cubicBezTo>
                  <a:cubicBezTo>
                    <a:pt x="3571939" y="724057"/>
                    <a:pt x="3471723" y="704679"/>
                    <a:pt x="3334138" y="707886"/>
                  </a:cubicBezTo>
                  <a:cubicBezTo>
                    <a:pt x="3196553" y="711093"/>
                    <a:pt x="2903985" y="692443"/>
                    <a:pt x="2763224" y="707886"/>
                  </a:cubicBezTo>
                  <a:cubicBezTo>
                    <a:pt x="2622463" y="723329"/>
                    <a:pt x="2506413" y="676901"/>
                    <a:pt x="2432094" y="707886"/>
                  </a:cubicBezTo>
                  <a:cubicBezTo>
                    <a:pt x="2357775" y="738871"/>
                    <a:pt x="1895719" y="658238"/>
                    <a:pt x="1701324" y="707886"/>
                  </a:cubicBezTo>
                  <a:cubicBezTo>
                    <a:pt x="1506929" y="757534"/>
                    <a:pt x="1296484" y="705115"/>
                    <a:pt x="1130410" y="707886"/>
                  </a:cubicBezTo>
                  <a:cubicBezTo>
                    <a:pt x="964336" y="710657"/>
                    <a:pt x="822579" y="691858"/>
                    <a:pt x="639424" y="707886"/>
                  </a:cubicBezTo>
                  <a:cubicBezTo>
                    <a:pt x="456269" y="723914"/>
                    <a:pt x="241196" y="701363"/>
                    <a:pt x="0" y="707886"/>
                  </a:cubicBezTo>
                  <a:cubicBezTo>
                    <a:pt x="-13817" y="601176"/>
                    <a:pt x="30812" y="530012"/>
                    <a:pt x="0" y="368101"/>
                  </a:cubicBezTo>
                  <a:cubicBezTo>
                    <a:pt x="-30812" y="206190"/>
                    <a:pt x="29894" y="147027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415208712">
                    <a:custGeom>
                      <a:avLst/>
                      <a:gdLst>
                        <a:gd name="connsiteX0" fmla="*/ 0 w 7218494"/>
                        <a:gd name="connsiteY0" fmla="*/ 0 h 707886"/>
                        <a:gd name="connsiteX1" fmla="*/ 371236 w 7218494"/>
                        <a:gd name="connsiteY1" fmla="*/ 0 h 707886"/>
                        <a:gd name="connsiteX2" fmla="*/ 670288 w 7218494"/>
                        <a:gd name="connsiteY2" fmla="*/ 0 h 707886"/>
                        <a:gd name="connsiteX3" fmla="*/ 1330265 w 7218494"/>
                        <a:gd name="connsiteY3" fmla="*/ 0 h 707886"/>
                        <a:gd name="connsiteX4" fmla="*/ 1629317 w 7218494"/>
                        <a:gd name="connsiteY4" fmla="*/ 0 h 707886"/>
                        <a:gd name="connsiteX5" fmla="*/ 2072738 w 7218494"/>
                        <a:gd name="connsiteY5" fmla="*/ 0 h 707886"/>
                        <a:gd name="connsiteX6" fmla="*/ 2371790 w 7218494"/>
                        <a:gd name="connsiteY6" fmla="*/ 0 h 707886"/>
                        <a:gd name="connsiteX7" fmla="*/ 2670843 w 7218494"/>
                        <a:gd name="connsiteY7" fmla="*/ 0 h 707886"/>
                        <a:gd name="connsiteX8" fmla="*/ 3330818 w 7218494"/>
                        <a:gd name="connsiteY8" fmla="*/ 0 h 707886"/>
                        <a:gd name="connsiteX9" fmla="*/ 3629871 w 7218494"/>
                        <a:gd name="connsiteY9" fmla="*/ 0 h 707886"/>
                        <a:gd name="connsiteX10" fmla="*/ 4001108 w 7218494"/>
                        <a:gd name="connsiteY10" fmla="*/ 0 h 707886"/>
                        <a:gd name="connsiteX11" fmla="*/ 4661085 w 7218494"/>
                        <a:gd name="connsiteY11" fmla="*/ 0 h 707886"/>
                        <a:gd name="connsiteX12" fmla="*/ 5321060 w 7218494"/>
                        <a:gd name="connsiteY12" fmla="*/ 0 h 707886"/>
                        <a:gd name="connsiteX13" fmla="*/ 5620113 w 7218494"/>
                        <a:gd name="connsiteY13" fmla="*/ 0 h 707886"/>
                        <a:gd name="connsiteX14" fmla="*/ 6063535 w 7218494"/>
                        <a:gd name="connsiteY14" fmla="*/ 0 h 707886"/>
                        <a:gd name="connsiteX15" fmla="*/ 6651326 w 7218494"/>
                        <a:gd name="connsiteY15" fmla="*/ 0 h 707886"/>
                        <a:gd name="connsiteX16" fmla="*/ 7218494 w 7218494"/>
                        <a:gd name="connsiteY16" fmla="*/ 0 h 707886"/>
                        <a:gd name="connsiteX17" fmla="*/ 7218494 w 7218494"/>
                        <a:gd name="connsiteY17" fmla="*/ 332706 h 707886"/>
                        <a:gd name="connsiteX18" fmla="*/ 7218494 w 7218494"/>
                        <a:gd name="connsiteY18" fmla="*/ 707886 h 707886"/>
                        <a:gd name="connsiteX19" fmla="*/ 6702887 w 7218494"/>
                        <a:gd name="connsiteY19" fmla="*/ 707886 h 707886"/>
                        <a:gd name="connsiteX20" fmla="*/ 6403835 w 7218494"/>
                        <a:gd name="connsiteY20" fmla="*/ 707886 h 707886"/>
                        <a:gd name="connsiteX21" fmla="*/ 5816043 w 7218494"/>
                        <a:gd name="connsiteY21" fmla="*/ 707886 h 707886"/>
                        <a:gd name="connsiteX22" fmla="*/ 5300437 w 7218494"/>
                        <a:gd name="connsiteY22" fmla="*/ 707886 h 707886"/>
                        <a:gd name="connsiteX23" fmla="*/ 4712645 w 7218494"/>
                        <a:gd name="connsiteY23" fmla="*/ 707886 h 707886"/>
                        <a:gd name="connsiteX24" fmla="*/ 4341408 w 7218494"/>
                        <a:gd name="connsiteY24" fmla="*/ 707886 h 707886"/>
                        <a:gd name="connsiteX25" fmla="*/ 4042356 w 7218494"/>
                        <a:gd name="connsiteY25" fmla="*/ 707886 h 707886"/>
                        <a:gd name="connsiteX26" fmla="*/ 3526750 w 7218494"/>
                        <a:gd name="connsiteY26" fmla="*/ 707886 h 707886"/>
                        <a:gd name="connsiteX27" fmla="*/ 2866773 w 7218494"/>
                        <a:gd name="connsiteY27" fmla="*/ 707886 h 707886"/>
                        <a:gd name="connsiteX28" fmla="*/ 2495536 w 7218494"/>
                        <a:gd name="connsiteY28" fmla="*/ 707886 h 707886"/>
                        <a:gd name="connsiteX29" fmla="*/ 1835560 w 7218494"/>
                        <a:gd name="connsiteY29" fmla="*/ 707886 h 707886"/>
                        <a:gd name="connsiteX30" fmla="*/ 1319953 w 7218494"/>
                        <a:gd name="connsiteY30" fmla="*/ 707886 h 707886"/>
                        <a:gd name="connsiteX31" fmla="*/ 732161 w 7218494"/>
                        <a:gd name="connsiteY31" fmla="*/ 707886 h 707886"/>
                        <a:gd name="connsiteX32" fmla="*/ 0 w 7218494"/>
                        <a:gd name="connsiteY32" fmla="*/ 707886 h 707886"/>
                        <a:gd name="connsiteX33" fmla="*/ 0 w 7218494"/>
                        <a:gd name="connsiteY33" fmla="*/ 353943 h 707886"/>
                        <a:gd name="connsiteX34" fmla="*/ 0 w 7218494"/>
                        <a:gd name="connsiteY34" fmla="*/ 0 h 707886"/>
                        <a:gd name="connsiteX0" fmla="*/ 0 w 7218494"/>
                        <a:gd name="connsiteY0" fmla="*/ 0 h 707886"/>
                        <a:gd name="connsiteX1" fmla="*/ 587791 w 7218494"/>
                        <a:gd name="connsiteY1" fmla="*/ 0 h 707886"/>
                        <a:gd name="connsiteX2" fmla="*/ 886843 w 7218494"/>
                        <a:gd name="connsiteY2" fmla="*/ 0 h 707886"/>
                        <a:gd name="connsiteX3" fmla="*/ 1185895 w 7218494"/>
                        <a:gd name="connsiteY3" fmla="*/ 0 h 707886"/>
                        <a:gd name="connsiteX4" fmla="*/ 1845871 w 7218494"/>
                        <a:gd name="connsiteY4" fmla="*/ 0 h 707886"/>
                        <a:gd name="connsiteX5" fmla="*/ 2217108 w 7218494"/>
                        <a:gd name="connsiteY5" fmla="*/ 0 h 707886"/>
                        <a:gd name="connsiteX6" fmla="*/ 2732715 w 7218494"/>
                        <a:gd name="connsiteY6" fmla="*/ 0 h 707886"/>
                        <a:gd name="connsiteX7" fmla="*/ 3392692 w 7218494"/>
                        <a:gd name="connsiteY7" fmla="*/ 0 h 707886"/>
                        <a:gd name="connsiteX8" fmla="*/ 3691743 w 7218494"/>
                        <a:gd name="connsiteY8" fmla="*/ 0 h 707886"/>
                        <a:gd name="connsiteX9" fmla="*/ 4135165 w 7218494"/>
                        <a:gd name="connsiteY9" fmla="*/ 0 h 707886"/>
                        <a:gd name="connsiteX10" fmla="*/ 4506402 w 7218494"/>
                        <a:gd name="connsiteY10" fmla="*/ 0 h 707886"/>
                        <a:gd name="connsiteX11" fmla="*/ 5022009 w 7218494"/>
                        <a:gd name="connsiteY11" fmla="*/ 0 h 707886"/>
                        <a:gd name="connsiteX12" fmla="*/ 5321060 w 7218494"/>
                        <a:gd name="connsiteY12" fmla="*/ 0 h 707886"/>
                        <a:gd name="connsiteX13" fmla="*/ 5836667 w 7218494"/>
                        <a:gd name="connsiteY13" fmla="*/ 0 h 707886"/>
                        <a:gd name="connsiteX14" fmla="*/ 6135720 w 7218494"/>
                        <a:gd name="connsiteY14" fmla="*/ 0 h 707886"/>
                        <a:gd name="connsiteX15" fmla="*/ 6506957 w 7218494"/>
                        <a:gd name="connsiteY15" fmla="*/ 0 h 707886"/>
                        <a:gd name="connsiteX16" fmla="*/ 7218494 w 7218494"/>
                        <a:gd name="connsiteY16" fmla="*/ 0 h 707886"/>
                        <a:gd name="connsiteX17" fmla="*/ 7218494 w 7218494"/>
                        <a:gd name="connsiteY17" fmla="*/ 332706 h 707886"/>
                        <a:gd name="connsiteX18" fmla="*/ 7218494 w 7218494"/>
                        <a:gd name="connsiteY18" fmla="*/ 707886 h 707886"/>
                        <a:gd name="connsiteX19" fmla="*/ 6630702 w 7218494"/>
                        <a:gd name="connsiteY19" fmla="*/ 707886 h 707886"/>
                        <a:gd name="connsiteX20" fmla="*/ 5970725 w 7218494"/>
                        <a:gd name="connsiteY20" fmla="*/ 707886 h 707886"/>
                        <a:gd name="connsiteX21" fmla="*/ 5382933 w 7218494"/>
                        <a:gd name="connsiteY21" fmla="*/ 707886 h 707886"/>
                        <a:gd name="connsiteX22" fmla="*/ 5083882 w 7218494"/>
                        <a:gd name="connsiteY22" fmla="*/ 707886 h 707886"/>
                        <a:gd name="connsiteX23" fmla="*/ 4568275 w 7218494"/>
                        <a:gd name="connsiteY23" fmla="*/ 707886 h 707886"/>
                        <a:gd name="connsiteX24" fmla="*/ 4269223 w 7218494"/>
                        <a:gd name="connsiteY24" fmla="*/ 707886 h 707886"/>
                        <a:gd name="connsiteX25" fmla="*/ 3609247 w 7218494"/>
                        <a:gd name="connsiteY25" fmla="*/ 707886 h 707886"/>
                        <a:gd name="connsiteX26" fmla="*/ 3310195 w 7218494"/>
                        <a:gd name="connsiteY26" fmla="*/ 707886 h 707886"/>
                        <a:gd name="connsiteX27" fmla="*/ 3011143 w 7218494"/>
                        <a:gd name="connsiteY27" fmla="*/ 707886 h 707886"/>
                        <a:gd name="connsiteX28" fmla="*/ 2495536 w 7218494"/>
                        <a:gd name="connsiteY28" fmla="*/ 707886 h 707886"/>
                        <a:gd name="connsiteX29" fmla="*/ 2196484 w 7218494"/>
                        <a:gd name="connsiteY29" fmla="*/ 707886 h 707886"/>
                        <a:gd name="connsiteX30" fmla="*/ 1536508 w 7218494"/>
                        <a:gd name="connsiteY30" fmla="*/ 707886 h 707886"/>
                        <a:gd name="connsiteX31" fmla="*/ 1020901 w 7218494"/>
                        <a:gd name="connsiteY31" fmla="*/ 707886 h 707886"/>
                        <a:gd name="connsiteX32" fmla="*/ 577479 w 7218494"/>
                        <a:gd name="connsiteY32" fmla="*/ 707886 h 707886"/>
                        <a:gd name="connsiteX33" fmla="*/ 0 w 7218494"/>
                        <a:gd name="connsiteY33" fmla="*/ 707886 h 707886"/>
                        <a:gd name="connsiteX34" fmla="*/ 0 w 7218494"/>
                        <a:gd name="connsiteY34" fmla="*/ 368101 h 707886"/>
                        <a:gd name="connsiteX35" fmla="*/ 0 w 7218494"/>
                        <a:gd name="connsiteY35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218494" h="707886" fill="none" extrusionOk="0">
                          <a:moveTo>
                            <a:pt x="0" y="0"/>
                          </a:moveTo>
                          <a:cubicBezTo>
                            <a:pt x="122967" y="-10276"/>
                            <a:pt x="239970" y="39488"/>
                            <a:pt x="371236" y="0"/>
                          </a:cubicBezTo>
                          <a:cubicBezTo>
                            <a:pt x="492486" y="-11049"/>
                            <a:pt x="535442" y="12128"/>
                            <a:pt x="670288" y="0"/>
                          </a:cubicBezTo>
                          <a:cubicBezTo>
                            <a:pt x="787752" y="-65593"/>
                            <a:pt x="979670" y="88450"/>
                            <a:pt x="1330265" y="0"/>
                          </a:cubicBezTo>
                          <a:cubicBezTo>
                            <a:pt x="1683942" y="-82947"/>
                            <a:pt x="1527954" y="-2918"/>
                            <a:pt x="1629317" y="0"/>
                          </a:cubicBezTo>
                          <a:cubicBezTo>
                            <a:pt x="1782023" y="12417"/>
                            <a:pt x="1881038" y="62208"/>
                            <a:pt x="2072738" y="0"/>
                          </a:cubicBezTo>
                          <a:cubicBezTo>
                            <a:pt x="2214390" y="-43804"/>
                            <a:pt x="2299871" y="-9718"/>
                            <a:pt x="2371790" y="0"/>
                          </a:cubicBezTo>
                          <a:cubicBezTo>
                            <a:pt x="2438815" y="11736"/>
                            <a:pt x="2533824" y="30039"/>
                            <a:pt x="2670843" y="0"/>
                          </a:cubicBezTo>
                          <a:cubicBezTo>
                            <a:pt x="2853592" y="-38530"/>
                            <a:pt x="3032586" y="-2094"/>
                            <a:pt x="3330818" y="0"/>
                          </a:cubicBezTo>
                          <a:cubicBezTo>
                            <a:pt x="3605319" y="-40784"/>
                            <a:pt x="3477271" y="37962"/>
                            <a:pt x="3629871" y="0"/>
                          </a:cubicBezTo>
                          <a:cubicBezTo>
                            <a:pt x="3757184" y="-31475"/>
                            <a:pt x="3869347" y="-532"/>
                            <a:pt x="4001108" y="0"/>
                          </a:cubicBezTo>
                          <a:cubicBezTo>
                            <a:pt x="4160023" y="-58963"/>
                            <a:pt x="4413734" y="18741"/>
                            <a:pt x="4661085" y="0"/>
                          </a:cubicBezTo>
                          <a:cubicBezTo>
                            <a:pt x="4954572" y="-24796"/>
                            <a:pt x="5115383" y="38834"/>
                            <a:pt x="5321060" y="0"/>
                          </a:cubicBezTo>
                          <a:cubicBezTo>
                            <a:pt x="5479454" y="-57266"/>
                            <a:pt x="5552616" y="27689"/>
                            <a:pt x="5620113" y="0"/>
                          </a:cubicBezTo>
                          <a:cubicBezTo>
                            <a:pt x="5726648" y="4604"/>
                            <a:pt x="5879513" y="35968"/>
                            <a:pt x="6063535" y="0"/>
                          </a:cubicBezTo>
                          <a:cubicBezTo>
                            <a:pt x="6239203" y="7659"/>
                            <a:pt x="6363929" y="35303"/>
                            <a:pt x="6651326" y="0"/>
                          </a:cubicBezTo>
                          <a:cubicBezTo>
                            <a:pt x="6926781" y="-36164"/>
                            <a:pt x="6942769" y="33630"/>
                            <a:pt x="7218494" y="0"/>
                          </a:cubicBezTo>
                          <a:cubicBezTo>
                            <a:pt x="7262358" y="127032"/>
                            <a:pt x="7200147" y="252614"/>
                            <a:pt x="7218494" y="332706"/>
                          </a:cubicBezTo>
                          <a:cubicBezTo>
                            <a:pt x="7206330" y="415058"/>
                            <a:pt x="7201062" y="541214"/>
                            <a:pt x="7218494" y="707886"/>
                          </a:cubicBezTo>
                          <a:cubicBezTo>
                            <a:pt x="7009452" y="747032"/>
                            <a:pt x="6921423" y="679941"/>
                            <a:pt x="6702887" y="707886"/>
                          </a:cubicBezTo>
                          <a:cubicBezTo>
                            <a:pt x="6493993" y="729546"/>
                            <a:pt x="6522917" y="707367"/>
                            <a:pt x="6403835" y="707886"/>
                          </a:cubicBezTo>
                          <a:cubicBezTo>
                            <a:pt x="6227161" y="734512"/>
                            <a:pt x="6002500" y="614059"/>
                            <a:pt x="5816043" y="707886"/>
                          </a:cubicBezTo>
                          <a:cubicBezTo>
                            <a:pt x="5590250" y="778099"/>
                            <a:pt x="5524107" y="665268"/>
                            <a:pt x="5300437" y="707886"/>
                          </a:cubicBezTo>
                          <a:cubicBezTo>
                            <a:pt x="5054504" y="776100"/>
                            <a:pt x="4974202" y="681379"/>
                            <a:pt x="4712645" y="707886"/>
                          </a:cubicBezTo>
                          <a:cubicBezTo>
                            <a:pt x="4487037" y="778850"/>
                            <a:pt x="4491745" y="715446"/>
                            <a:pt x="4341408" y="707886"/>
                          </a:cubicBezTo>
                          <a:cubicBezTo>
                            <a:pt x="4181451" y="722876"/>
                            <a:pt x="4137186" y="688893"/>
                            <a:pt x="4042356" y="707886"/>
                          </a:cubicBezTo>
                          <a:cubicBezTo>
                            <a:pt x="3913137" y="690829"/>
                            <a:pt x="3761072" y="683066"/>
                            <a:pt x="3526750" y="707886"/>
                          </a:cubicBezTo>
                          <a:cubicBezTo>
                            <a:pt x="3246509" y="756611"/>
                            <a:pt x="3195617" y="645569"/>
                            <a:pt x="2866773" y="707886"/>
                          </a:cubicBezTo>
                          <a:cubicBezTo>
                            <a:pt x="2552587" y="763524"/>
                            <a:pt x="2685289" y="740595"/>
                            <a:pt x="2495536" y="707886"/>
                          </a:cubicBezTo>
                          <a:cubicBezTo>
                            <a:pt x="2320399" y="728403"/>
                            <a:pt x="2057278" y="645004"/>
                            <a:pt x="1835560" y="707886"/>
                          </a:cubicBezTo>
                          <a:cubicBezTo>
                            <a:pt x="1627242" y="751127"/>
                            <a:pt x="1491964" y="687955"/>
                            <a:pt x="1319953" y="707886"/>
                          </a:cubicBezTo>
                          <a:cubicBezTo>
                            <a:pt x="1143255" y="756750"/>
                            <a:pt x="876976" y="665828"/>
                            <a:pt x="732161" y="707886"/>
                          </a:cubicBezTo>
                          <a:cubicBezTo>
                            <a:pt x="630648" y="667414"/>
                            <a:pt x="282723" y="617909"/>
                            <a:pt x="0" y="707886"/>
                          </a:cubicBezTo>
                          <a:cubicBezTo>
                            <a:pt x="-33238" y="601364"/>
                            <a:pt x="35060" y="460727"/>
                            <a:pt x="0" y="353943"/>
                          </a:cubicBezTo>
                          <a:cubicBezTo>
                            <a:pt x="-19281" y="256592"/>
                            <a:pt x="25384" y="108475"/>
                            <a:pt x="0" y="0"/>
                          </a:cubicBezTo>
                          <a:close/>
                        </a:path>
                        <a:path w="7218494" h="707886" stroke="0" extrusionOk="0">
                          <a:moveTo>
                            <a:pt x="0" y="0"/>
                          </a:moveTo>
                          <a:cubicBezTo>
                            <a:pt x="199225" y="-16018"/>
                            <a:pt x="471844" y="58212"/>
                            <a:pt x="587791" y="0"/>
                          </a:cubicBezTo>
                          <a:cubicBezTo>
                            <a:pt x="724090" y="-59055"/>
                            <a:pt x="785031" y="34871"/>
                            <a:pt x="886843" y="0"/>
                          </a:cubicBezTo>
                          <a:cubicBezTo>
                            <a:pt x="975013" y="-25658"/>
                            <a:pt x="1125821" y="8618"/>
                            <a:pt x="1185895" y="0"/>
                          </a:cubicBezTo>
                          <a:cubicBezTo>
                            <a:pt x="1252577" y="32393"/>
                            <a:pt x="1663396" y="69359"/>
                            <a:pt x="1845871" y="0"/>
                          </a:cubicBezTo>
                          <a:cubicBezTo>
                            <a:pt x="1985147" y="-75203"/>
                            <a:pt x="2048205" y="72505"/>
                            <a:pt x="2217108" y="0"/>
                          </a:cubicBezTo>
                          <a:cubicBezTo>
                            <a:pt x="2420063" y="-89826"/>
                            <a:pt x="2515794" y="28131"/>
                            <a:pt x="2732715" y="0"/>
                          </a:cubicBezTo>
                          <a:cubicBezTo>
                            <a:pt x="2936571" y="-65148"/>
                            <a:pt x="3175249" y="15098"/>
                            <a:pt x="3392692" y="0"/>
                          </a:cubicBezTo>
                          <a:cubicBezTo>
                            <a:pt x="3621067" y="3037"/>
                            <a:pt x="3572453" y="27625"/>
                            <a:pt x="3691743" y="0"/>
                          </a:cubicBezTo>
                          <a:cubicBezTo>
                            <a:pt x="3823899" y="-27899"/>
                            <a:pt x="4022332" y="29026"/>
                            <a:pt x="4135165" y="0"/>
                          </a:cubicBezTo>
                          <a:cubicBezTo>
                            <a:pt x="4268223" y="-71347"/>
                            <a:pt x="4388359" y="-734"/>
                            <a:pt x="4506402" y="0"/>
                          </a:cubicBezTo>
                          <a:cubicBezTo>
                            <a:pt x="4661768" y="-4046"/>
                            <a:pt x="4779474" y="-9648"/>
                            <a:pt x="5022009" y="0"/>
                          </a:cubicBezTo>
                          <a:cubicBezTo>
                            <a:pt x="5259589" y="-8782"/>
                            <a:pt x="5186233" y="910"/>
                            <a:pt x="5321060" y="0"/>
                          </a:cubicBezTo>
                          <a:cubicBezTo>
                            <a:pt x="5433825" y="14882"/>
                            <a:pt x="5718087" y="8172"/>
                            <a:pt x="5836667" y="0"/>
                          </a:cubicBezTo>
                          <a:cubicBezTo>
                            <a:pt x="5966652" y="-22926"/>
                            <a:pt x="6028972" y="1641"/>
                            <a:pt x="6135720" y="0"/>
                          </a:cubicBezTo>
                          <a:cubicBezTo>
                            <a:pt x="6222607" y="1096"/>
                            <a:pt x="6341082" y="-9564"/>
                            <a:pt x="6506957" y="0"/>
                          </a:cubicBezTo>
                          <a:cubicBezTo>
                            <a:pt x="6666083" y="17323"/>
                            <a:pt x="6843647" y="73486"/>
                            <a:pt x="7218494" y="0"/>
                          </a:cubicBezTo>
                          <a:cubicBezTo>
                            <a:pt x="7244598" y="137063"/>
                            <a:pt x="7180403" y="220358"/>
                            <a:pt x="7218494" y="332706"/>
                          </a:cubicBezTo>
                          <a:cubicBezTo>
                            <a:pt x="7239696" y="445411"/>
                            <a:pt x="7214602" y="538733"/>
                            <a:pt x="7218494" y="707886"/>
                          </a:cubicBezTo>
                          <a:cubicBezTo>
                            <a:pt x="6965568" y="694401"/>
                            <a:pt x="6791074" y="685049"/>
                            <a:pt x="6630702" y="707886"/>
                          </a:cubicBezTo>
                          <a:cubicBezTo>
                            <a:pt x="6503217" y="734934"/>
                            <a:pt x="6225534" y="708465"/>
                            <a:pt x="5970725" y="707886"/>
                          </a:cubicBezTo>
                          <a:cubicBezTo>
                            <a:pt x="5685259" y="699028"/>
                            <a:pt x="5585556" y="618787"/>
                            <a:pt x="5382933" y="707886"/>
                          </a:cubicBezTo>
                          <a:cubicBezTo>
                            <a:pt x="5202340" y="780779"/>
                            <a:pt x="5176802" y="683351"/>
                            <a:pt x="5083882" y="707886"/>
                          </a:cubicBezTo>
                          <a:cubicBezTo>
                            <a:pt x="4959128" y="706078"/>
                            <a:pt x="4840996" y="644727"/>
                            <a:pt x="4568275" y="707886"/>
                          </a:cubicBezTo>
                          <a:cubicBezTo>
                            <a:pt x="4325719" y="766155"/>
                            <a:pt x="4358560" y="653914"/>
                            <a:pt x="4269223" y="707886"/>
                          </a:cubicBezTo>
                          <a:cubicBezTo>
                            <a:pt x="4172922" y="753064"/>
                            <a:pt x="3766338" y="684065"/>
                            <a:pt x="3609247" y="707886"/>
                          </a:cubicBezTo>
                          <a:cubicBezTo>
                            <a:pt x="3430911" y="752403"/>
                            <a:pt x="3396397" y="682254"/>
                            <a:pt x="3310195" y="707886"/>
                          </a:cubicBezTo>
                          <a:cubicBezTo>
                            <a:pt x="3241018" y="711253"/>
                            <a:pt x="3135873" y="725090"/>
                            <a:pt x="3011143" y="707886"/>
                          </a:cubicBezTo>
                          <a:cubicBezTo>
                            <a:pt x="2897524" y="708554"/>
                            <a:pt x="2626145" y="700108"/>
                            <a:pt x="2495536" y="707886"/>
                          </a:cubicBezTo>
                          <a:cubicBezTo>
                            <a:pt x="2357044" y="728558"/>
                            <a:pt x="2261046" y="697494"/>
                            <a:pt x="2196484" y="707886"/>
                          </a:cubicBezTo>
                          <a:cubicBezTo>
                            <a:pt x="2095880" y="700459"/>
                            <a:pt x="1716026" y="639269"/>
                            <a:pt x="1536508" y="707886"/>
                          </a:cubicBezTo>
                          <a:cubicBezTo>
                            <a:pt x="1321327" y="770091"/>
                            <a:pt x="1156555" y="700612"/>
                            <a:pt x="1020901" y="707886"/>
                          </a:cubicBezTo>
                          <a:cubicBezTo>
                            <a:pt x="863727" y="718915"/>
                            <a:pt x="732616" y="684540"/>
                            <a:pt x="577479" y="707886"/>
                          </a:cubicBezTo>
                          <a:cubicBezTo>
                            <a:pt x="381284" y="721845"/>
                            <a:pt x="227079" y="664630"/>
                            <a:pt x="0" y="707886"/>
                          </a:cubicBezTo>
                          <a:cubicBezTo>
                            <a:pt x="-9847" y="611380"/>
                            <a:pt x="35436" y="535277"/>
                            <a:pt x="0" y="368101"/>
                          </a:cubicBezTo>
                          <a:cubicBezTo>
                            <a:pt x="-33592" y="217574"/>
                            <a:pt x="45044" y="137260"/>
                            <a:pt x="0" y="0"/>
                          </a:cubicBezTo>
                          <a:close/>
                        </a:path>
                        <a:path w="7218494" h="707886" fill="none" stroke="0" extrusionOk="0">
                          <a:moveTo>
                            <a:pt x="0" y="0"/>
                          </a:moveTo>
                          <a:cubicBezTo>
                            <a:pt x="132531" y="8192"/>
                            <a:pt x="228931" y="8550"/>
                            <a:pt x="371236" y="0"/>
                          </a:cubicBezTo>
                          <a:cubicBezTo>
                            <a:pt x="504412" y="-9188"/>
                            <a:pt x="531360" y="24751"/>
                            <a:pt x="670288" y="0"/>
                          </a:cubicBezTo>
                          <a:cubicBezTo>
                            <a:pt x="809403" y="-38755"/>
                            <a:pt x="1010726" y="75867"/>
                            <a:pt x="1330265" y="0"/>
                          </a:cubicBezTo>
                          <a:cubicBezTo>
                            <a:pt x="1676839" y="-70985"/>
                            <a:pt x="1509434" y="33104"/>
                            <a:pt x="1629317" y="0"/>
                          </a:cubicBezTo>
                          <a:cubicBezTo>
                            <a:pt x="1727690" y="8551"/>
                            <a:pt x="1939122" y="53560"/>
                            <a:pt x="2072738" y="0"/>
                          </a:cubicBezTo>
                          <a:cubicBezTo>
                            <a:pt x="2223739" y="-57711"/>
                            <a:pt x="2314132" y="9716"/>
                            <a:pt x="2371790" y="0"/>
                          </a:cubicBezTo>
                          <a:cubicBezTo>
                            <a:pt x="2439752" y="-3723"/>
                            <a:pt x="2515983" y="24167"/>
                            <a:pt x="2670843" y="0"/>
                          </a:cubicBezTo>
                          <a:cubicBezTo>
                            <a:pt x="2846016" y="-8179"/>
                            <a:pt x="3057453" y="70629"/>
                            <a:pt x="3330818" y="0"/>
                          </a:cubicBezTo>
                          <a:cubicBezTo>
                            <a:pt x="3572290" y="-59690"/>
                            <a:pt x="3458328" y="38919"/>
                            <a:pt x="3629871" y="0"/>
                          </a:cubicBezTo>
                          <a:cubicBezTo>
                            <a:pt x="3756181" y="-34649"/>
                            <a:pt x="3880783" y="24242"/>
                            <a:pt x="4001108" y="0"/>
                          </a:cubicBezTo>
                          <a:cubicBezTo>
                            <a:pt x="4082510" y="-55944"/>
                            <a:pt x="4346002" y="127804"/>
                            <a:pt x="4661085" y="0"/>
                          </a:cubicBezTo>
                          <a:cubicBezTo>
                            <a:pt x="4937670" y="-104706"/>
                            <a:pt x="5119835" y="25132"/>
                            <a:pt x="5321060" y="0"/>
                          </a:cubicBezTo>
                          <a:cubicBezTo>
                            <a:pt x="5488672" y="-52790"/>
                            <a:pt x="5562107" y="30008"/>
                            <a:pt x="5620113" y="0"/>
                          </a:cubicBezTo>
                          <a:cubicBezTo>
                            <a:pt x="5678625" y="-75463"/>
                            <a:pt x="5910559" y="1082"/>
                            <a:pt x="6063535" y="0"/>
                          </a:cubicBezTo>
                          <a:cubicBezTo>
                            <a:pt x="6228271" y="-22756"/>
                            <a:pt x="6380387" y="26566"/>
                            <a:pt x="6651326" y="0"/>
                          </a:cubicBezTo>
                          <a:cubicBezTo>
                            <a:pt x="6921924" y="-30255"/>
                            <a:pt x="6955471" y="45162"/>
                            <a:pt x="7218494" y="0"/>
                          </a:cubicBezTo>
                          <a:cubicBezTo>
                            <a:pt x="7262384" y="134376"/>
                            <a:pt x="7215653" y="254702"/>
                            <a:pt x="7218494" y="332706"/>
                          </a:cubicBezTo>
                          <a:cubicBezTo>
                            <a:pt x="7218708" y="398143"/>
                            <a:pt x="7246333" y="573707"/>
                            <a:pt x="7218494" y="707886"/>
                          </a:cubicBezTo>
                          <a:cubicBezTo>
                            <a:pt x="7004702" y="728211"/>
                            <a:pt x="6915224" y="707594"/>
                            <a:pt x="6702887" y="707886"/>
                          </a:cubicBezTo>
                          <a:cubicBezTo>
                            <a:pt x="6507798" y="717380"/>
                            <a:pt x="6533425" y="703841"/>
                            <a:pt x="6403835" y="707886"/>
                          </a:cubicBezTo>
                          <a:cubicBezTo>
                            <a:pt x="6271833" y="731308"/>
                            <a:pt x="6026481" y="655565"/>
                            <a:pt x="5816043" y="707886"/>
                          </a:cubicBezTo>
                          <a:cubicBezTo>
                            <a:pt x="5614922" y="752496"/>
                            <a:pt x="5569983" y="626399"/>
                            <a:pt x="5300437" y="707886"/>
                          </a:cubicBezTo>
                          <a:cubicBezTo>
                            <a:pt x="5039643" y="772307"/>
                            <a:pt x="4928532" y="646913"/>
                            <a:pt x="4712645" y="707886"/>
                          </a:cubicBezTo>
                          <a:cubicBezTo>
                            <a:pt x="4493341" y="769780"/>
                            <a:pt x="4502844" y="693452"/>
                            <a:pt x="4341408" y="707886"/>
                          </a:cubicBezTo>
                          <a:cubicBezTo>
                            <a:pt x="4191431" y="707431"/>
                            <a:pt x="4138092" y="683952"/>
                            <a:pt x="4042356" y="707886"/>
                          </a:cubicBezTo>
                          <a:cubicBezTo>
                            <a:pt x="3932922" y="727862"/>
                            <a:pt x="3794208" y="628315"/>
                            <a:pt x="3526750" y="707886"/>
                          </a:cubicBezTo>
                          <a:cubicBezTo>
                            <a:pt x="3282745" y="754554"/>
                            <a:pt x="3143067" y="653841"/>
                            <a:pt x="2866773" y="707886"/>
                          </a:cubicBezTo>
                          <a:cubicBezTo>
                            <a:pt x="2576709" y="778461"/>
                            <a:pt x="2674530" y="700966"/>
                            <a:pt x="2495536" y="707886"/>
                          </a:cubicBezTo>
                          <a:cubicBezTo>
                            <a:pt x="2281554" y="674757"/>
                            <a:pt x="2018196" y="664009"/>
                            <a:pt x="1835560" y="707886"/>
                          </a:cubicBezTo>
                          <a:cubicBezTo>
                            <a:pt x="1649439" y="753771"/>
                            <a:pt x="1504942" y="643948"/>
                            <a:pt x="1319953" y="707886"/>
                          </a:cubicBezTo>
                          <a:cubicBezTo>
                            <a:pt x="1120284" y="744424"/>
                            <a:pt x="867898" y="708134"/>
                            <a:pt x="732161" y="707886"/>
                          </a:cubicBezTo>
                          <a:cubicBezTo>
                            <a:pt x="565343" y="776681"/>
                            <a:pt x="255489" y="615871"/>
                            <a:pt x="0" y="707886"/>
                          </a:cubicBezTo>
                          <a:cubicBezTo>
                            <a:pt x="-47978" y="601432"/>
                            <a:pt x="50610" y="438622"/>
                            <a:pt x="0" y="353943"/>
                          </a:cubicBezTo>
                          <a:cubicBezTo>
                            <a:pt x="-40009" y="243419"/>
                            <a:pt x="15609" y="11258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Mũ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thân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chân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19" name="Picture 8" descr="Combo TripU 3N2Ä Novotel PhÃº Quá»c">
            <a:hlinkClick r:id="rId13" action="ppaction://hlinksldjump"/>
            <a:extLst>
              <a:ext uri="{FF2B5EF4-FFF2-40B4-BE49-F238E27FC236}">
                <a16:creationId xmlns:a16="http://schemas.microsoft.com/office/drawing/2014/main" id="{8CA366BC-ABC0-4D38-84B0-A19E43B390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53" y="5031467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3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326</Words>
  <Application>Microsoft Office PowerPoint</Application>
  <PresentationFormat>Widescreen</PresentationFormat>
  <Paragraphs>40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#9Slide02 Noi dung dai</vt:lpstr>
      <vt:lpstr>AGOldFace-Outline</vt:lpstr>
      <vt:lpstr>Arial</vt:lpstr>
      <vt:lpstr>Calibri</vt:lpstr>
      <vt:lpstr>Calibri Light</vt:lpstr>
      <vt:lpstr>Cambria</vt:lpstr>
      <vt:lpstr>等线</vt:lpstr>
      <vt:lpstr>等线 Light</vt:lpstr>
      <vt:lpstr>Lato Regular</vt:lpstr>
      <vt:lpstr>Slabo 27px</vt:lpstr>
      <vt:lpstr>SVN-Ready</vt:lpstr>
      <vt:lpstr>Tahoma</vt:lpstr>
      <vt:lpstr>Times New Roman</vt:lpstr>
      <vt:lpstr>仓耳玄三M W05</vt:lpstr>
      <vt:lpstr>1_Office Theme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13</cp:revision>
  <dcterms:created xsi:type="dcterms:W3CDTF">2024-02-01T13:04:49Z</dcterms:created>
  <dcterms:modified xsi:type="dcterms:W3CDTF">2025-05-10T16:03:57Z</dcterms:modified>
</cp:coreProperties>
</file>