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51" r:id="rId2"/>
    <p:sldId id="368" r:id="rId3"/>
    <p:sldId id="369" r:id="rId4"/>
    <p:sldId id="371" r:id="rId5"/>
    <p:sldId id="372" r:id="rId6"/>
    <p:sldId id="380" r:id="rId7"/>
    <p:sldId id="381" r:id="rId8"/>
    <p:sldId id="386" r:id="rId9"/>
    <p:sldId id="3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DA501-7468-4723-8F46-176C37949EBF}"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642B-DD7E-4DC1-9E54-572E9E40C808}" type="slidenum">
              <a:rPr lang="en-US" smtClean="0"/>
              <a:t>‹#›</a:t>
            </a:fld>
            <a:endParaRPr lang="en-US"/>
          </a:p>
        </p:txBody>
      </p:sp>
    </p:spTree>
    <p:extLst>
      <p:ext uri="{BB962C8B-B14F-4D97-AF65-F5344CB8AC3E}">
        <p14:creationId xmlns:p14="http://schemas.microsoft.com/office/powerpoint/2010/main" val="375858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4594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880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1181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4034-FFD6-CF9D-86B6-CF56C9F2FE41}"/>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76B33BC8-1B76-7D11-FCED-4CAE2BBBA1E3}"/>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884A61B-CF61-1D9F-25F2-0FEB82D72701}"/>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5" name="Footer Placeholder 4">
            <a:extLst>
              <a:ext uri="{FF2B5EF4-FFF2-40B4-BE49-F238E27FC236}">
                <a16:creationId xmlns:a16="http://schemas.microsoft.com/office/drawing/2014/main" id="{8BA40079-089C-4FD6-35A7-202B3C4A633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445070-765C-8A1E-9FBF-94557743D2CF}"/>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282707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049D-3607-4145-AA9F-95F6ABA9004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9695CF-0DEB-8D37-CB52-5375F228C2AA}"/>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3B8F5-CF3D-55FE-5A36-469A52106AE3}"/>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5" name="Footer Placeholder 4">
            <a:extLst>
              <a:ext uri="{FF2B5EF4-FFF2-40B4-BE49-F238E27FC236}">
                <a16:creationId xmlns:a16="http://schemas.microsoft.com/office/drawing/2014/main" id="{979AEC2F-7D0D-716F-824D-5C02EF3B579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BB7933-A697-30A3-F962-0B060D44250A}"/>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33916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33F2B6-8BC7-D832-A895-6CC788DDD897}"/>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5DB0FD-AF42-8FEA-A96D-C90CBB8604BF}"/>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E9CD4-11A5-9DDC-04A4-6154C7587841}"/>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5" name="Footer Placeholder 4">
            <a:extLst>
              <a:ext uri="{FF2B5EF4-FFF2-40B4-BE49-F238E27FC236}">
                <a16:creationId xmlns:a16="http://schemas.microsoft.com/office/drawing/2014/main" id="{DD02016A-1331-C642-8238-3D5DF0214AA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AD9AEE-E7EC-2925-3EC5-F8E598024335}"/>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4086156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475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89F9-DF8F-EF2C-A565-C0AC61D1DE63}"/>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8556CC-D993-79A9-F229-BB8AA73BC250}"/>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16B58-9A93-725E-7FC7-3BF73C64CBA3}"/>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5" name="Footer Placeholder 4">
            <a:extLst>
              <a:ext uri="{FF2B5EF4-FFF2-40B4-BE49-F238E27FC236}">
                <a16:creationId xmlns:a16="http://schemas.microsoft.com/office/drawing/2014/main" id="{490F74AE-2AE2-191F-D677-5810ABB8880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0BBF5D-8FD3-9812-9E02-E60DA6D14B84}"/>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407019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5308-D9AB-EF4B-28B7-ED10FD7DEB7A}"/>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85CF6C9B-A2E0-CCE2-EAE0-3FE1AD445BF3}"/>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7E44D-51D5-FD14-A7AD-1D4ED34DE2EB}"/>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5" name="Footer Placeholder 4">
            <a:extLst>
              <a:ext uri="{FF2B5EF4-FFF2-40B4-BE49-F238E27FC236}">
                <a16:creationId xmlns:a16="http://schemas.microsoft.com/office/drawing/2014/main" id="{420A7945-7E6D-718F-9CA0-48983D3AD1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865538-71F6-374B-D1BE-C141E3EE1F55}"/>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26075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5C26-B752-5A0B-1853-0A0B19FFA225}"/>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C29CB8C-DEE0-E552-FFCA-6AE46F707114}"/>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FC0C5-6517-4854-1B11-A077F35AB7E0}"/>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39ACA4-DE78-D072-DD4F-18F335AA8892}"/>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6" name="Footer Placeholder 5">
            <a:extLst>
              <a:ext uri="{FF2B5EF4-FFF2-40B4-BE49-F238E27FC236}">
                <a16:creationId xmlns:a16="http://schemas.microsoft.com/office/drawing/2014/main" id="{9D002895-E2B5-211D-E009-7BCBE3938A4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52CAE7-0379-8865-3B1C-FDB6405509FC}"/>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349592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8BD-EC48-E641-C5F6-EFF279ECB9C3}"/>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C59A40-890A-7743-50CB-46D7336E02D4}"/>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6D29906C-9D74-3AC7-A699-36D9BE5E4163}"/>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B526D-6FE1-0432-7A04-697632A448FB}"/>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0038E54B-0781-5EC0-857A-A3F3D0A2E1A8}"/>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D2E65-3DDA-2F5B-DDC8-8D4B0D11E400}"/>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8" name="Footer Placeholder 7">
            <a:extLst>
              <a:ext uri="{FF2B5EF4-FFF2-40B4-BE49-F238E27FC236}">
                <a16:creationId xmlns:a16="http://schemas.microsoft.com/office/drawing/2014/main" id="{4DC917F8-EDB8-5D99-0D26-40C1887DCDD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B6EC66-23D0-20E7-6E91-6A92BEEDD976}"/>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423058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D2C3-2DFB-7691-D46C-9D921EDFAC66}"/>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16F2E2E-8EF5-8014-B08E-3BDB091F67E6}"/>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4" name="Footer Placeholder 3">
            <a:extLst>
              <a:ext uri="{FF2B5EF4-FFF2-40B4-BE49-F238E27FC236}">
                <a16:creationId xmlns:a16="http://schemas.microsoft.com/office/drawing/2014/main" id="{9EE69339-433F-0B19-5265-0FDDD36D037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B64E756-C901-4E5B-A068-38AB8D0B5487}"/>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215175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0AF7E-C103-37FD-407A-51FBDCF4A86B}"/>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3" name="Footer Placeholder 2">
            <a:extLst>
              <a:ext uri="{FF2B5EF4-FFF2-40B4-BE49-F238E27FC236}">
                <a16:creationId xmlns:a16="http://schemas.microsoft.com/office/drawing/2014/main" id="{68F2E10E-4E53-6A94-40E7-1D8A60F13E6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51C6F23-ACA9-18CD-1521-549A5D6D0CAB}"/>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382496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7B33-DD9F-3AFC-75A8-2621FA769FA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4E7422AF-B22D-BDB2-005C-5B2ECE8A5659}"/>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5B0A58-5C81-B91E-FAD0-FF45BC9115EC}"/>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A1C8500F-4E02-1AD8-81AE-C0D5B5B507D6}"/>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6" name="Footer Placeholder 5">
            <a:extLst>
              <a:ext uri="{FF2B5EF4-FFF2-40B4-BE49-F238E27FC236}">
                <a16:creationId xmlns:a16="http://schemas.microsoft.com/office/drawing/2014/main" id="{3B06C733-1FE0-F654-0155-F19F4CD855B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401FC2-0D47-ECD4-7477-54292AFAAD24}"/>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110824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9EFE-F724-995F-64AC-2479B0BA938F}"/>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E46C7F66-7708-6DEE-4435-C73BB69D8EB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E2707090-601E-2447-880F-D05E986584B0}"/>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59649A8-1CDD-D865-E0F1-055A06E936E0}"/>
              </a:ext>
            </a:extLst>
          </p:cNvPr>
          <p:cNvSpPr>
            <a:spLocks noGrp="1"/>
          </p:cNvSpPr>
          <p:nvPr>
            <p:ph type="dt" sz="half" idx="10"/>
          </p:nvPr>
        </p:nvSpPr>
        <p:spPr>
          <a:xfrm>
            <a:off x="838200" y="6356351"/>
            <a:ext cx="2743200" cy="366183"/>
          </a:xfrm>
          <a:prstGeom prst="rect">
            <a:avLst/>
          </a:prstGeom>
        </p:spPr>
        <p:txBody>
          <a:bodyPr/>
          <a:lstStyle/>
          <a:p>
            <a:fld id="{7AC9DBCB-BD11-4DF7-B1FE-7D48FE4D2AF1}" type="datetimeFigureOut">
              <a:rPr lang="en-US" smtClean="0"/>
              <a:t>5/10/2025</a:t>
            </a:fld>
            <a:endParaRPr lang="en-US"/>
          </a:p>
        </p:txBody>
      </p:sp>
      <p:sp>
        <p:nvSpPr>
          <p:cNvPr id="6" name="Footer Placeholder 5">
            <a:extLst>
              <a:ext uri="{FF2B5EF4-FFF2-40B4-BE49-F238E27FC236}">
                <a16:creationId xmlns:a16="http://schemas.microsoft.com/office/drawing/2014/main" id="{C1A1D445-3B74-C715-4DB2-FD5424B3542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F19A38-24A4-B612-0BF8-FBC3A4B6F081}"/>
              </a:ext>
            </a:extLst>
          </p:cNvPr>
          <p:cNvSpPr>
            <a:spLocks noGrp="1"/>
          </p:cNvSpPr>
          <p:nvPr>
            <p:ph type="sldNum" sz="quarter" idx="12"/>
          </p:nvPr>
        </p:nvSpPr>
        <p:spPr>
          <a:xfrm>
            <a:off x="8610600" y="6356351"/>
            <a:ext cx="2743200" cy="366183"/>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285899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983AFDDE-2982-B80F-3CF0-16ED95217F6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461155" y="142777"/>
            <a:ext cx="1275172" cy="1275172"/>
          </a:xfrm>
          <a:prstGeom prst="rect">
            <a:avLst/>
          </a:prstGeom>
        </p:spPr>
      </p:pic>
    </p:spTree>
    <p:extLst>
      <p:ext uri="{BB962C8B-B14F-4D97-AF65-F5344CB8AC3E}">
        <p14:creationId xmlns:p14="http://schemas.microsoft.com/office/powerpoint/2010/main" val="657712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BD5A443-C3F9-2827-5DFA-9C0C59DB80D3}"/>
              </a:ext>
            </a:extLst>
          </p:cNvPr>
          <p:cNvGrpSpPr/>
          <p:nvPr/>
        </p:nvGrpSpPr>
        <p:grpSpPr>
          <a:xfrm>
            <a:off x="9552384" y="157279"/>
            <a:ext cx="1344149" cy="1344149"/>
            <a:chOff x="5364088" y="51470"/>
            <a:chExt cx="1008112" cy="1008112"/>
          </a:xfrm>
        </p:grpSpPr>
        <p:sp>
          <p:nvSpPr>
            <p:cNvPr id="14" name="Wave 13">
              <a:extLst>
                <a:ext uri="{FF2B5EF4-FFF2-40B4-BE49-F238E27FC236}">
                  <a16:creationId xmlns:a16="http://schemas.microsoft.com/office/drawing/2014/main" id="{42DC5660-1358-C38F-F3F5-067598F32D39}"/>
                </a:ext>
              </a:extLst>
            </p:cNvPr>
            <p:cNvSpPr/>
            <p:nvPr/>
          </p:nvSpPr>
          <p:spPr>
            <a:xfrm>
              <a:off x="5364088" y="51470"/>
              <a:ext cx="1008112" cy="663130"/>
            </a:xfrm>
            <a:prstGeom prst="wav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cxnSp>
          <p:nvCxnSpPr>
            <p:cNvPr id="13" name="Straight Connector 12">
              <a:extLst>
                <a:ext uri="{FF2B5EF4-FFF2-40B4-BE49-F238E27FC236}">
                  <a16:creationId xmlns:a16="http://schemas.microsoft.com/office/drawing/2014/main" id="{433EC39F-05D3-8ADF-12ED-DF176880FD54}"/>
                </a:ext>
              </a:extLst>
            </p:cNvPr>
            <p:cNvCxnSpPr/>
            <p:nvPr/>
          </p:nvCxnSpPr>
          <p:spPr>
            <a:xfrm>
              <a:off x="5364088" y="108420"/>
              <a:ext cx="0" cy="951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D4FB6940-214A-5CE8-3A53-E6C4C3E0A32F}"/>
                </a:ext>
              </a:extLst>
            </p:cNvPr>
            <p:cNvSpPr/>
            <p:nvPr/>
          </p:nvSpPr>
          <p:spPr>
            <a:xfrm>
              <a:off x="5685264" y="181721"/>
              <a:ext cx="365760" cy="36576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grpSp>
      <p:sp>
        <p:nvSpPr>
          <p:cNvPr id="2" name="Rectangle: Rounded Corners 1">
            <a:extLst>
              <a:ext uri="{FF2B5EF4-FFF2-40B4-BE49-F238E27FC236}">
                <a16:creationId xmlns:a16="http://schemas.microsoft.com/office/drawing/2014/main" id="{B8331A1D-2243-AE79-86D9-529A749C2316}"/>
              </a:ext>
            </a:extLst>
          </p:cNvPr>
          <p:cNvSpPr/>
          <p:nvPr/>
        </p:nvSpPr>
        <p:spPr>
          <a:xfrm>
            <a:off x="680820" y="330947"/>
            <a:ext cx="10373336" cy="5306299"/>
          </a:xfrm>
          <a:prstGeom prst="roundRect">
            <a:avLst>
              <a:gd name="adj" fmla="val 10546"/>
            </a:avLst>
          </a:prstGeom>
          <a:solidFill>
            <a:schemeClr val="bg1">
              <a:alpha val="69000"/>
            </a:schemeClr>
          </a:solidFill>
          <a:ln w="57150">
            <a:solidFill>
              <a:srgbClr val="99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4267" b="1" dirty="0">
              <a:solidFill>
                <a:prstClr val="black"/>
              </a:solidFill>
              <a:latin typeface="Calibri Light" panose="020F0302020204030204"/>
            </a:endParaRPr>
          </a:p>
        </p:txBody>
      </p:sp>
      <p:sp>
        <p:nvSpPr>
          <p:cNvPr id="6" name="Rectangle: Rounded Corners 5">
            <a:extLst>
              <a:ext uri="{FF2B5EF4-FFF2-40B4-BE49-F238E27FC236}">
                <a16:creationId xmlns:a16="http://schemas.microsoft.com/office/drawing/2014/main" id="{A40668F6-66C2-BBA9-9937-32ECE694AEF7}"/>
              </a:ext>
            </a:extLst>
          </p:cNvPr>
          <p:cNvSpPr/>
          <p:nvPr/>
        </p:nvSpPr>
        <p:spPr>
          <a:xfrm>
            <a:off x="3119670" y="3236979"/>
            <a:ext cx="9299641" cy="38604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lnSpc>
                <a:spcPct val="120000"/>
              </a:lnSpc>
            </a:pPr>
            <a:endParaRPr lang="en-US" sz="4267" b="1" dirty="0">
              <a:ln w="6600">
                <a:solidFill>
                  <a:srgbClr val="FF0000"/>
                </a:solidFill>
                <a:prstDash val="solid"/>
              </a:ln>
              <a:solidFill>
                <a:srgbClr val="FFFFFF"/>
              </a:solidFill>
              <a:effectLst>
                <a:outerShdw dist="38100" dir="2700000" algn="tl" rotWithShape="0">
                  <a:srgbClr val="FF0000"/>
                </a:outerShdw>
              </a:effectLst>
              <a:latin typeface="SVN-Hole Hearted" panose="020B0A06020104020203" pitchFamily="34" charset="0"/>
            </a:endParaRPr>
          </a:p>
        </p:txBody>
      </p:sp>
      <p:sp>
        <p:nvSpPr>
          <p:cNvPr id="3" name="TextBox 2">
            <a:extLst>
              <a:ext uri="{FF2B5EF4-FFF2-40B4-BE49-F238E27FC236}">
                <a16:creationId xmlns:a16="http://schemas.microsoft.com/office/drawing/2014/main" id="{1468C2AF-E52E-A10C-AB5B-1518174B462A}"/>
              </a:ext>
            </a:extLst>
          </p:cNvPr>
          <p:cNvSpPr txBox="1"/>
          <p:nvPr/>
        </p:nvSpPr>
        <p:spPr>
          <a:xfrm>
            <a:off x="1893247" y="378752"/>
            <a:ext cx="7445021" cy="743345"/>
          </a:xfrm>
          <a:prstGeom prst="rect">
            <a:avLst/>
          </a:prstGeom>
          <a:noFill/>
        </p:spPr>
        <p:txBody>
          <a:bodyPr wrap="square">
            <a:spAutoFit/>
          </a:bodyPr>
          <a:lstStyle/>
          <a:p>
            <a:pPr algn="ctr" defTabSz="1219170">
              <a:lnSpc>
                <a:spcPct val="120000"/>
              </a:lnSpc>
            </a:pPr>
            <a:r>
              <a:rPr lang="en-US" sz="3733" dirty="0" err="1">
                <a:solidFill>
                  <a:srgbClr val="002060"/>
                </a:solidFill>
              </a:rPr>
              <a:t>Thứ</a:t>
            </a:r>
            <a:r>
              <a:rPr lang="en-US" sz="3733" dirty="0">
                <a:solidFill>
                  <a:srgbClr val="002060"/>
                </a:solidFill>
              </a:rPr>
              <a:t> … </a:t>
            </a:r>
            <a:r>
              <a:rPr lang="en-US" sz="3733" dirty="0" err="1">
                <a:solidFill>
                  <a:srgbClr val="002060"/>
                </a:solidFill>
              </a:rPr>
              <a:t>ngày</a:t>
            </a:r>
            <a:r>
              <a:rPr lang="en-US" sz="3733" dirty="0">
                <a:solidFill>
                  <a:srgbClr val="002060"/>
                </a:solidFill>
              </a:rPr>
              <a:t> … </a:t>
            </a:r>
            <a:r>
              <a:rPr lang="en-US" sz="3733" dirty="0" err="1">
                <a:solidFill>
                  <a:srgbClr val="002060"/>
                </a:solidFill>
              </a:rPr>
              <a:t>tháng</a:t>
            </a:r>
            <a:r>
              <a:rPr lang="en-US" sz="3733" dirty="0">
                <a:solidFill>
                  <a:srgbClr val="002060"/>
                </a:solidFill>
              </a:rPr>
              <a:t> … </a:t>
            </a:r>
            <a:r>
              <a:rPr lang="en-US" sz="3733" dirty="0" err="1">
                <a:solidFill>
                  <a:srgbClr val="002060"/>
                </a:solidFill>
              </a:rPr>
              <a:t>năm</a:t>
            </a:r>
            <a:r>
              <a:rPr lang="en-US" sz="3733" dirty="0">
                <a:solidFill>
                  <a:srgbClr val="002060"/>
                </a:solidFill>
              </a:rPr>
              <a:t> ….</a:t>
            </a:r>
          </a:p>
        </p:txBody>
      </p:sp>
      <p:pic>
        <p:nvPicPr>
          <p:cNvPr id="19" name="Picture 36">
            <a:extLst>
              <a:ext uri="{FF2B5EF4-FFF2-40B4-BE49-F238E27FC236}">
                <a16:creationId xmlns:a16="http://schemas.microsoft.com/office/drawing/2014/main" id="{4D358360-8193-4F53-BA87-14DC70DDE01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38155" y="1895475"/>
            <a:ext cx="3056319" cy="4729313"/>
          </a:xfrm>
          <a:prstGeom prst="rect">
            <a:avLst/>
          </a:prstGeom>
        </p:spPr>
      </p:pic>
      <p:pic>
        <p:nvPicPr>
          <p:cNvPr id="4" name="Picture 3">
            <a:extLst>
              <a:ext uri="{FF2B5EF4-FFF2-40B4-BE49-F238E27FC236}">
                <a16:creationId xmlns:a16="http://schemas.microsoft.com/office/drawing/2014/main" id="{9F69F502-E965-011F-B9C9-81413FECC3EE}"/>
              </a:ext>
            </a:extLst>
          </p:cNvPr>
          <p:cNvPicPr>
            <a:picLocks noChangeAspect="1"/>
          </p:cNvPicPr>
          <p:nvPr/>
        </p:nvPicPr>
        <p:blipFill>
          <a:blip r:embed="rId5"/>
          <a:stretch>
            <a:fillRect/>
          </a:stretch>
        </p:blipFill>
        <p:spPr>
          <a:xfrm>
            <a:off x="3399873" y="1203158"/>
            <a:ext cx="3944454" cy="908383"/>
          </a:xfrm>
          <a:prstGeom prst="rect">
            <a:avLst/>
          </a:prstGeom>
        </p:spPr>
      </p:pic>
      <p:pic>
        <p:nvPicPr>
          <p:cNvPr id="9" name="Picture 8">
            <a:extLst>
              <a:ext uri="{FF2B5EF4-FFF2-40B4-BE49-F238E27FC236}">
                <a16:creationId xmlns:a16="http://schemas.microsoft.com/office/drawing/2014/main" id="{C0F57ECA-2326-DA2A-065A-A604AF5B9948}"/>
              </a:ext>
            </a:extLst>
          </p:cNvPr>
          <p:cNvPicPr>
            <a:picLocks noChangeAspect="1"/>
          </p:cNvPicPr>
          <p:nvPr/>
        </p:nvPicPr>
        <p:blipFill>
          <a:blip r:embed="rId6"/>
          <a:stretch>
            <a:fillRect/>
          </a:stretch>
        </p:blipFill>
        <p:spPr>
          <a:xfrm>
            <a:off x="1720273" y="1952552"/>
            <a:ext cx="7456054" cy="1676545"/>
          </a:xfrm>
          <a:prstGeom prst="rect">
            <a:avLst/>
          </a:prstGeom>
        </p:spPr>
      </p:pic>
    </p:spTree>
    <p:extLst>
      <p:ext uri="{BB962C8B-B14F-4D97-AF65-F5344CB8AC3E}">
        <p14:creationId xmlns:p14="http://schemas.microsoft.com/office/powerpoint/2010/main" val="13727862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87A36329-99A0-38A3-21C6-E20445B42CF0}"/>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82548" y="-989710"/>
            <a:ext cx="12272384" cy="7779084"/>
          </a:xfrm>
          <a:prstGeom prst="rect">
            <a:avLst/>
          </a:prstGeom>
        </p:spPr>
      </p:pic>
      <p:pic>
        <p:nvPicPr>
          <p:cNvPr id="2" name="Picture 1">
            <a:extLst>
              <a:ext uri="{FF2B5EF4-FFF2-40B4-BE49-F238E27FC236}">
                <a16:creationId xmlns:a16="http://schemas.microsoft.com/office/drawing/2014/main" id="{4BCC3A07-331A-8DCE-41B1-F25AA4ECC4FB}"/>
              </a:ext>
            </a:extLst>
          </p:cNvPr>
          <p:cNvPicPr>
            <a:picLocks noChangeAspect="1"/>
          </p:cNvPicPr>
          <p:nvPr/>
        </p:nvPicPr>
        <p:blipFill>
          <a:blip r:embed="rId5"/>
          <a:stretch>
            <a:fillRect/>
          </a:stretch>
        </p:blipFill>
        <p:spPr>
          <a:xfrm>
            <a:off x="1753344" y="1754782"/>
            <a:ext cx="9199661" cy="2395936"/>
          </a:xfrm>
          <a:prstGeom prst="rect">
            <a:avLst/>
          </a:prstGeom>
        </p:spPr>
      </p:pic>
    </p:spTree>
    <p:extLst>
      <p:ext uri="{BB962C8B-B14F-4D97-AF65-F5344CB8AC3E}">
        <p14:creationId xmlns:p14="http://schemas.microsoft.com/office/powerpoint/2010/main" val="3438133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87A36329-99A0-38A3-21C6-E20445B42CF0}"/>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82548" y="-989710"/>
            <a:ext cx="12272384" cy="7779084"/>
          </a:xfrm>
          <a:prstGeom prst="rect">
            <a:avLst/>
          </a:prstGeom>
        </p:spPr>
      </p:pic>
      <p:pic>
        <p:nvPicPr>
          <p:cNvPr id="2" name="Picture 1">
            <a:extLst>
              <a:ext uri="{FF2B5EF4-FFF2-40B4-BE49-F238E27FC236}">
                <a16:creationId xmlns:a16="http://schemas.microsoft.com/office/drawing/2014/main" id="{D257621F-FDA9-E1B3-8FAD-18E722AA98BF}"/>
              </a:ext>
            </a:extLst>
          </p:cNvPr>
          <p:cNvPicPr>
            <a:picLocks noChangeAspect="1"/>
          </p:cNvPicPr>
          <p:nvPr/>
        </p:nvPicPr>
        <p:blipFill>
          <a:blip r:embed="rId5"/>
          <a:stretch>
            <a:fillRect/>
          </a:stretch>
        </p:blipFill>
        <p:spPr>
          <a:xfrm>
            <a:off x="1503406" y="1488082"/>
            <a:ext cx="9242337" cy="2395936"/>
          </a:xfrm>
          <a:prstGeom prst="rect">
            <a:avLst/>
          </a:prstGeom>
        </p:spPr>
      </p:pic>
    </p:spTree>
    <p:extLst>
      <p:ext uri="{BB962C8B-B14F-4D97-AF65-F5344CB8AC3E}">
        <p14:creationId xmlns:p14="http://schemas.microsoft.com/office/powerpoint/2010/main" val="3134969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D2F8740-C0B6-7DB1-75C9-8C9DC38E53A4}"/>
              </a:ext>
            </a:extLst>
          </p:cNvPr>
          <p:cNvSpPr/>
          <p:nvPr/>
        </p:nvSpPr>
        <p:spPr>
          <a:xfrm>
            <a:off x="190500" y="0"/>
            <a:ext cx="11839575" cy="682151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pic>
        <p:nvPicPr>
          <p:cNvPr id="25" name="Picture 24">
            <a:extLst>
              <a:ext uri="{FF2B5EF4-FFF2-40B4-BE49-F238E27FC236}">
                <a16:creationId xmlns:a16="http://schemas.microsoft.com/office/drawing/2014/main" id="{B9E18DAB-3D3B-B800-8556-D5AE95EBC52B}"/>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8996" y="123043"/>
            <a:ext cx="817415" cy="633816"/>
          </a:xfrm>
          <a:prstGeom prst="rect">
            <a:avLst/>
          </a:prstGeom>
        </p:spPr>
      </p:pic>
      <p:sp>
        <p:nvSpPr>
          <p:cNvPr id="2" name="TextBox 1">
            <a:extLst>
              <a:ext uri="{FF2B5EF4-FFF2-40B4-BE49-F238E27FC236}">
                <a16:creationId xmlns:a16="http://schemas.microsoft.com/office/drawing/2014/main" id="{381A8FAD-8724-4F1E-A477-0FD0B23EAD3A}"/>
              </a:ext>
            </a:extLst>
          </p:cNvPr>
          <p:cNvSpPr txBox="1"/>
          <p:nvPr/>
        </p:nvSpPr>
        <p:spPr>
          <a:xfrm>
            <a:off x="1218917" y="36489"/>
            <a:ext cx="9950681" cy="1077218"/>
          </a:xfrm>
          <a:prstGeom prst="rect">
            <a:avLst/>
          </a:prstGeom>
          <a:noFill/>
        </p:spPr>
        <p:txBody>
          <a:bodyPr wrap="square" rtlCol="0">
            <a:spAutoFit/>
          </a:bodyPr>
          <a:lstStyle/>
          <a:p>
            <a:pPr algn="just" defTabSz="1219170"/>
            <a:r>
              <a:rPr lang="en-US" sz="3200" b="1" dirty="0" err="1">
                <a:solidFill>
                  <a:srgbClr val="002060"/>
                </a:solidFill>
              </a:rPr>
              <a:t>Dùng</a:t>
            </a:r>
            <a:r>
              <a:rPr lang="en-US" sz="3200" b="1" dirty="0">
                <a:solidFill>
                  <a:srgbClr val="002060"/>
                </a:solidFill>
              </a:rPr>
              <a:t> </a:t>
            </a:r>
            <a:r>
              <a:rPr lang="en-US" sz="3200" b="1" dirty="0" err="1">
                <a:solidFill>
                  <a:srgbClr val="002060"/>
                </a:solidFill>
              </a:rPr>
              <a:t>dấu</a:t>
            </a:r>
            <a:r>
              <a:rPr lang="en-US" sz="3200" b="1" dirty="0">
                <a:solidFill>
                  <a:srgbClr val="002060"/>
                </a:solidFill>
              </a:rPr>
              <a:t> </a:t>
            </a:r>
            <a:r>
              <a:rPr lang="en-US" sz="3200" b="1" dirty="0" err="1">
                <a:solidFill>
                  <a:srgbClr val="002060"/>
                </a:solidFill>
              </a:rPr>
              <a:t>câu</a:t>
            </a:r>
            <a:r>
              <a:rPr lang="en-US" sz="3200" b="1" dirty="0">
                <a:solidFill>
                  <a:srgbClr val="002060"/>
                </a:solidFill>
              </a:rPr>
              <a:t> </a:t>
            </a:r>
            <a:r>
              <a:rPr lang="en-US" sz="3200" b="1" dirty="0" err="1">
                <a:solidFill>
                  <a:srgbClr val="002060"/>
                </a:solidFill>
              </a:rPr>
              <a:t>thích</a:t>
            </a:r>
            <a:r>
              <a:rPr lang="en-US" sz="3200" b="1" dirty="0">
                <a:solidFill>
                  <a:srgbClr val="002060"/>
                </a:solidFill>
              </a:rPr>
              <a:t> </a:t>
            </a:r>
            <a:r>
              <a:rPr lang="en-US" sz="3200" b="1" dirty="0" err="1">
                <a:solidFill>
                  <a:srgbClr val="002060"/>
                </a:solidFill>
              </a:rPr>
              <a:t>hợp</a:t>
            </a:r>
            <a:r>
              <a:rPr lang="en-US" sz="3200" b="1" dirty="0">
                <a:solidFill>
                  <a:srgbClr val="002060"/>
                </a:solidFill>
              </a:rPr>
              <a:t> </a:t>
            </a:r>
            <a:r>
              <a:rPr lang="en-US" sz="3200" b="1" dirty="0" err="1">
                <a:solidFill>
                  <a:srgbClr val="002060"/>
                </a:solidFill>
              </a:rPr>
              <a:t>thay</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bông</a:t>
            </a:r>
            <a:r>
              <a:rPr lang="en-US" sz="3200" b="1" dirty="0">
                <a:solidFill>
                  <a:srgbClr val="002060"/>
                </a:solidFill>
              </a:rPr>
              <a:t> </a:t>
            </a:r>
            <a:r>
              <a:rPr lang="en-US" sz="3200" b="1" dirty="0" err="1">
                <a:solidFill>
                  <a:srgbClr val="002060"/>
                </a:solidFill>
              </a:rPr>
              <a:t>hoa</a:t>
            </a:r>
            <a:r>
              <a:rPr lang="en-US" sz="3200" b="1" dirty="0">
                <a:solidFill>
                  <a:srgbClr val="002060"/>
                </a:solidFill>
              </a:rPr>
              <a:t> </a:t>
            </a:r>
            <a:r>
              <a:rPr lang="en-US" sz="3200" b="1" dirty="0" err="1">
                <a:solidFill>
                  <a:srgbClr val="002060"/>
                </a:solidFill>
              </a:rPr>
              <a:t>và</a:t>
            </a:r>
            <a:r>
              <a:rPr lang="en-US" sz="3200" b="1" dirty="0">
                <a:solidFill>
                  <a:srgbClr val="002060"/>
                </a:solidFill>
              </a:rPr>
              <a:t> </a:t>
            </a:r>
            <a:r>
              <a:rPr lang="en-US" sz="3200" b="1" dirty="0" err="1">
                <a:solidFill>
                  <a:srgbClr val="002060"/>
                </a:solidFill>
              </a:rPr>
              <a:t>nêu</a:t>
            </a:r>
            <a:r>
              <a:rPr lang="en-US" sz="3200" b="1" dirty="0">
                <a:solidFill>
                  <a:srgbClr val="002060"/>
                </a:solidFill>
              </a:rPr>
              <a:t> </a:t>
            </a:r>
            <a:r>
              <a:rPr lang="en-US" sz="3200" b="1" dirty="0" err="1">
                <a:solidFill>
                  <a:srgbClr val="002060"/>
                </a:solidFill>
              </a:rPr>
              <a:t>công</a:t>
            </a:r>
            <a:r>
              <a:rPr lang="en-US" sz="3200" b="1" dirty="0">
                <a:solidFill>
                  <a:srgbClr val="002060"/>
                </a:solidFill>
              </a:rPr>
              <a:t> </a:t>
            </a:r>
            <a:r>
              <a:rPr lang="en-US" sz="3200" b="1" dirty="0" err="1">
                <a:solidFill>
                  <a:srgbClr val="002060"/>
                </a:solidFill>
              </a:rPr>
              <a:t>dụng</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dấu</a:t>
            </a:r>
            <a:r>
              <a:rPr lang="en-US" sz="3200" b="1" dirty="0">
                <a:solidFill>
                  <a:srgbClr val="002060"/>
                </a:solidFill>
              </a:rPr>
              <a:t> </a:t>
            </a:r>
            <a:r>
              <a:rPr lang="en-US" sz="3200" b="1" dirty="0" err="1">
                <a:solidFill>
                  <a:srgbClr val="002060"/>
                </a:solidFill>
              </a:rPr>
              <a:t>câu</a:t>
            </a:r>
            <a:r>
              <a:rPr lang="en-US" sz="3200" b="1" dirty="0">
                <a:solidFill>
                  <a:srgbClr val="002060"/>
                </a:solidFill>
              </a:rPr>
              <a:t> </a:t>
            </a:r>
            <a:r>
              <a:rPr lang="en-US" sz="3200" b="1" dirty="0" err="1">
                <a:solidFill>
                  <a:srgbClr val="002060"/>
                </a:solidFill>
              </a:rPr>
              <a:t>đó</a:t>
            </a:r>
            <a:r>
              <a:rPr lang="en-US" sz="3200" b="1" dirty="0">
                <a:solidFill>
                  <a:srgbClr val="002060"/>
                </a:solidFill>
              </a:rPr>
              <a:t>.</a:t>
            </a:r>
            <a:endParaRPr lang="en-US" sz="3200" b="1" dirty="0">
              <a:solidFill>
                <a:srgbClr val="002060"/>
              </a:solidFill>
              <a:latin typeface="Calibri" panose="020F0502020204030204"/>
            </a:endParaRPr>
          </a:p>
        </p:txBody>
      </p:sp>
      <p:sp>
        <p:nvSpPr>
          <p:cNvPr id="8" name="TextBox 7">
            <a:extLst>
              <a:ext uri="{FF2B5EF4-FFF2-40B4-BE49-F238E27FC236}">
                <a16:creationId xmlns:a16="http://schemas.microsoft.com/office/drawing/2014/main" id="{F18C2336-6466-0E43-B0F6-10BFF3DEA267}"/>
              </a:ext>
            </a:extLst>
          </p:cNvPr>
          <p:cNvSpPr txBox="1"/>
          <p:nvPr/>
        </p:nvSpPr>
        <p:spPr>
          <a:xfrm>
            <a:off x="514350" y="1457325"/>
            <a:ext cx="11344275" cy="4401205"/>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Qua biên giới Việt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Lào, chúng ta được đặt chân tới một đất nước có nhiều thắng cảnh độc đáo:</a:t>
            </a:r>
          </a:p>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Cố đô Luông Pha Bang cổ kính và yên bình.</a:t>
            </a:r>
          </a:p>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Cánh đồng Chum với hơn hai nghìn chiếc chum bằng đá đủ hình dạng, kích thước.</a:t>
            </a:r>
          </a:p>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Hồ thuỷ điện Nam Ngum thơ mộng bởi sự hoà hợp của trời nước cùng vô số hòn đảo lớn nhỏ.</a:t>
            </a:r>
          </a:p>
          <a:p>
            <a:pPr algn="just"/>
            <a:r>
              <a:rPr lang="vi-VN" sz="2800" b="0" i="0" dirty="0">
                <a:solidFill>
                  <a:srgbClr val="000000"/>
                </a:solidFill>
                <a:effectLst/>
                <a:latin typeface="Calibri" panose="020F0502020204030204" pitchFamily="34" charset="0"/>
                <a:cs typeface="Calibri" panose="020F0502020204030204" pitchFamily="34" charset="0"/>
              </a:rPr>
              <a:t>Ngoài ra, đến Lào, khó có thể bỏ qua những địa điểm hấp dẫn khác: thủ đô Viêng Chăn, thị trấn Vang Viêng, khu bảo tồn tự nhiên Bò Kẹo,...</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Tiến Dũng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4DD650C-F688-A405-49D3-0A25BAF3B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9341" y="1487214"/>
            <a:ext cx="473083" cy="517649"/>
          </a:xfrm>
          <a:prstGeom prst="rect">
            <a:avLst/>
          </a:prstGeom>
        </p:spPr>
      </p:pic>
      <p:pic>
        <p:nvPicPr>
          <p:cNvPr id="11" name="Picture 10">
            <a:extLst>
              <a:ext uri="{FF2B5EF4-FFF2-40B4-BE49-F238E27FC236}">
                <a16:creationId xmlns:a16="http://schemas.microsoft.com/office/drawing/2014/main" id="{C0FE1F33-436F-278B-52D4-EA7A753228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366" y="2315889"/>
            <a:ext cx="473083" cy="517649"/>
          </a:xfrm>
          <a:prstGeom prst="rect">
            <a:avLst/>
          </a:prstGeom>
        </p:spPr>
      </p:pic>
      <p:pic>
        <p:nvPicPr>
          <p:cNvPr id="14" name="Picture 13">
            <a:extLst>
              <a:ext uri="{FF2B5EF4-FFF2-40B4-BE49-F238E27FC236}">
                <a16:creationId xmlns:a16="http://schemas.microsoft.com/office/drawing/2014/main" id="{7B8AC6C8-6453-6209-383D-3B0868A0D6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316" y="2801664"/>
            <a:ext cx="473083" cy="517649"/>
          </a:xfrm>
          <a:prstGeom prst="rect">
            <a:avLst/>
          </a:prstGeom>
        </p:spPr>
      </p:pic>
      <p:pic>
        <p:nvPicPr>
          <p:cNvPr id="15" name="Picture 14">
            <a:extLst>
              <a:ext uri="{FF2B5EF4-FFF2-40B4-BE49-F238E27FC236}">
                <a16:creationId xmlns:a16="http://schemas.microsoft.com/office/drawing/2014/main" id="{E51D9B34-2435-C40F-93F9-4C4711689D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366" y="3601764"/>
            <a:ext cx="473083" cy="517649"/>
          </a:xfrm>
          <a:prstGeom prst="rect">
            <a:avLst/>
          </a:prstGeom>
        </p:spPr>
      </p:pic>
    </p:spTree>
    <p:extLst>
      <p:ext uri="{BB962C8B-B14F-4D97-AF65-F5344CB8AC3E}">
        <p14:creationId xmlns:p14="http://schemas.microsoft.com/office/powerpoint/2010/main" val="866063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descr="Kürsü standı imágenes de stock de arte vectorial | Depositphotos">
            <a:extLst>
              <a:ext uri="{FF2B5EF4-FFF2-40B4-BE49-F238E27FC236}">
                <a16:creationId xmlns:a16="http://schemas.microsoft.com/office/drawing/2014/main" id="{99984CAB-3987-F3E8-788E-B61418800A89}"/>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srgbClr val="000000"/>
              </a:solidFill>
              <a:latin typeface="Calibri"/>
              <a:ea typeface="微软雅黑"/>
            </a:endParaRPr>
          </a:p>
        </p:txBody>
      </p:sp>
      <p:pic>
        <p:nvPicPr>
          <p:cNvPr id="4" name="Picture 3" descr="A group of children posing for a photo&#10;&#10;Description automatically generated with low confidence">
            <a:extLst>
              <a:ext uri="{FF2B5EF4-FFF2-40B4-BE49-F238E27FC236}">
                <a16:creationId xmlns:a16="http://schemas.microsoft.com/office/drawing/2014/main" id="{B54A0AD4-EBDE-4CFD-B475-54F2A228588B}"/>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3289" b="97256" l="1427" r="97859">
                        <a14:foregroundMark x1="16121" y1="20460" x2="19857" y2="25989"/>
                        <a14:foregroundMark x1="58711" y1="18079" x2="60873" y2="31215"/>
                        <a14:foregroundMark x1="60873" y1="31215" x2="60873" y2="31215"/>
                        <a14:foregroundMark x1="64148" y1="6275" x2="71767" y2="9262"/>
                        <a14:foregroundMark x1="85432" y1="26291" x2="77666" y2="26291"/>
                        <a14:foregroundMark x1="13329" y1="25242" x2="8501" y2="37046"/>
                        <a14:foregroundMark x1="62280" y1="92615" x2="61335" y2="94572"/>
                        <a14:foregroundMark x1="76427" y1="90981" x2="76113" y2="93362"/>
                        <a14:foregroundMark x1="85579" y1="90839" x2="86986" y2="93967"/>
                        <a14:foregroundMark x1="16268" y1="92171" x2="15659" y2="95016"/>
                        <a14:foregroundMark x1="26217" y1="93826" x2="28401" y2="95460"/>
                        <a14:foregroundMark x1="35852" y1="93664" x2="35852" y2="91868"/>
                        <a14:foregroundMark x1="72061" y1="9403" x2="76427" y2="13156"/>
                        <a14:foregroundMark x1="61650" y1="9120" x2="54513" y2="12248"/>
                        <a14:foregroundMark x1="3988" y1="32567" x2="5709" y2="40779"/>
                        <a14:foregroundMark x1="72544" y1="26897" x2="76889" y2="30630"/>
                        <a14:foregroundMark x1="92884" y1="31376" x2="93052" y2="34504"/>
                        <a14:foregroundMark x1="82955" y1="25101" x2="78296" y2="29136"/>
                        <a14:foregroundMark x1="87154" y1="26594" x2="90869" y2="31961"/>
                        <a14:foregroundMark x1="87930" y1="26897" x2="90260" y2="29136"/>
                        <a14:foregroundMark x1="93052" y1="34504" x2="94291" y2="38983"/>
                        <a14:foregroundMark x1="84803" y1="38236" x2="83879" y2="41223"/>
                        <a14:foregroundMark x1="69416" y1="21671" x2="68808" y2="26594"/>
                        <a14:foregroundMark x1="55898" y1="31820" x2="55898" y2="31820"/>
                        <a14:foregroundMark x1="67086" y1="3289" x2="67086" y2="3289"/>
                        <a14:foregroundMark x1="67254" y1="3289" x2="64295" y2="3733"/>
                        <a14:foregroundMark x1="66793" y1="32708" x2="64757" y2="34504"/>
                        <a14:foregroundMark x1="55751" y1="30932" x2="54660" y2="33616"/>
                        <a14:foregroundMark x1="75798" y1="96368" x2="75798" y2="96368"/>
                        <a14:foregroundMark x1="95382" y1="16425" x2="95382" y2="16425"/>
                        <a14:foregroundMark x1="95844" y1="18826" x2="95844" y2="18826"/>
                        <a14:foregroundMark x1="96306" y1="20763" x2="96306" y2="20763"/>
                        <a14:foregroundMark x1="19228" y1="32123" x2="18766" y2="37490"/>
                        <a14:foregroundMark x1="28086" y1="96953" x2="28086" y2="96953"/>
                        <a14:foregroundMark x1="15344" y1="97256" x2="15344" y2="97256"/>
                        <a14:foregroundMark x1="88392" y1="95904" x2="88392" y2="95904"/>
                        <a14:foregroundMark x1="76721" y1="96207" x2="75945" y2="96207"/>
                        <a14:foregroundMark x1="14253" y1="97256" x2="16583" y2="96368"/>
                        <a14:foregroundMark x1="26847" y1="96065" x2="29324" y2="96812"/>
                        <a14:foregroundMark x1="86839" y1="95904" x2="88392" y2="95763"/>
                        <a14:foregroundMark x1="96474" y1="14931" x2="96474" y2="14931"/>
                        <a14:foregroundMark x1="1511" y1="32264" x2="1511" y2="32264"/>
                        <a14:foregroundMark x1="28233" y1="74395" x2="29305" y2="82027"/>
                        <a14:foregroundMark x1="20634" y1="79177" x2="18304" y2="90537"/>
                        <a14:foregroundMark x1="21096" y1="75747" x2="21096" y2="79177"/>
                        <a14:foregroundMark x1="96620" y1="37651" x2="96620" y2="37651"/>
                        <a14:foregroundMark x1="97082" y1="17776" x2="97082" y2="17776"/>
                        <a14:foregroundMark x1="97565" y1="20178" x2="97565" y2="20178"/>
                        <a14:foregroundMark x1="97859" y1="17474" x2="97859" y2="17474"/>
                        <a14:backgroundMark x1="68493" y1="68281" x2="68493" y2="68281"/>
                        <a14:backgroundMark x1="33375" y1="50646" x2="33375" y2="50646"/>
                        <a14:backgroundMark x1="27309" y1="41687" x2="27309" y2="41687"/>
                        <a14:backgroundMark x1="53107" y1="33454" x2="53107" y2="33454"/>
                        <a14:backgroundMark x1="46432" y1="35553" x2="46432" y2="35553"/>
                        <a14:backgroundMark x1="55122" y1="33313" x2="55122" y2="33313"/>
                        <a14:backgroundMark x1="51700" y1="34060" x2="51700" y2="34060"/>
                        <a14:backgroundMark x1="55605" y1="33616" x2="55605" y2="33616"/>
                        <a14:backgroundMark x1="54660" y1="33313" x2="54660" y2="33313"/>
                        <a14:backgroundMark x1="97397" y1="18967" x2="97397" y2="18967"/>
                        <a14:backgroundMark x1="29177" y1="90678" x2="29177" y2="90678"/>
                        <a14:backgroundMark x1="20964" y1="80230" x2="20781" y2="83959"/>
                        <a14:backgroundMark x1="29954" y1="75000" x2="29786" y2="85452"/>
                        <a14:backgroundMark x1="21243" y1="76937" x2="21411" y2="79177"/>
                        <a14:backgroundMark x1="29492" y1="75444" x2="30584" y2="80085"/>
                        <a14:backgroundMark x1="29954" y1="75444" x2="29954" y2="80226"/>
                        <a14:backgroundMark x1="21558" y1="78874" x2="21243" y2="80085"/>
                      </a14:backgroundRemoval>
                    </a14:imgEffect>
                  </a14:imgLayer>
                </a14:imgProps>
              </a:ext>
              <a:ext uri="{28A0092B-C50C-407E-A947-70E740481C1C}">
                <a14:useLocalDpi xmlns:a14="http://schemas.microsoft.com/office/drawing/2010/main"/>
              </a:ext>
            </a:extLst>
          </a:blip>
          <a:stretch>
            <a:fillRect/>
          </a:stretch>
        </p:blipFill>
        <p:spPr>
          <a:xfrm>
            <a:off x="3407702" y="1370759"/>
            <a:ext cx="5238004" cy="5449108"/>
          </a:xfrm>
          <a:prstGeom prst="rect">
            <a:avLst/>
          </a:prstGeom>
          <a:effectLst>
            <a:outerShdw blurRad="76200" dir="13500000" sy="23000" kx="1200000" algn="br" rotWithShape="0">
              <a:prstClr val="black">
                <a:alpha val="20000"/>
              </a:prstClr>
            </a:outerShdw>
          </a:effectLst>
        </p:spPr>
      </p:pic>
      <p:pic>
        <p:nvPicPr>
          <p:cNvPr id="3" name="Picture 2">
            <a:extLst>
              <a:ext uri="{FF2B5EF4-FFF2-40B4-BE49-F238E27FC236}">
                <a16:creationId xmlns:a16="http://schemas.microsoft.com/office/drawing/2014/main" id="{DB6372BC-CF65-720C-8CB6-022629A512A5}"/>
              </a:ext>
            </a:extLst>
          </p:cNvPr>
          <p:cNvPicPr>
            <a:picLocks noChangeAspect="1"/>
          </p:cNvPicPr>
          <p:nvPr/>
        </p:nvPicPr>
        <p:blipFill>
          <a:blip r:embed="rId6"/>
          <a:stretch>
            <a:fillRect/>
          </a:stretch>
        </p:blipFill>
        <p:spPr>
          <a:xfrm>
            <a:off x="1359758" y="0"/>
            <a:ext cx="9510584" cy="2139881"/>
          </a:xfrm>
          <a:prstGeom prst="rect">
            <a:avLst/>
          </a:prstGeom>
        </p:spPr>
      </p:pic>
    </p:spTree>
    <p:extLst>
      <p:ext uri="{BB962C8B-B14F-4D97-AF65-F5344CB8AC3E}">
        <p14:creationId xmlns:p14="http://schemas.microsoft.com/office/powerpoint/2010/main" val="3086199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CB6FB5F-2369-BC05-6175-5C8548AEDF00}"/>
              </a:ext>
            </a:extLst>
          </p:cNvPr>
          <p:cNvSpPr/>
          <p:nvPr/>
        </p:nvSpPr>
        <p:spPr>
          <a:xfrm>
            <a:off x="263691" y="213584"/>
            <a:ext cx="11664619" cy="6430832"/>
          </a:xfrm>
          <a:prstGeom prst="round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algn="ctr" defTabSz="1219170">
              <a:defRPr/>
            </a:pPr>
            <a:endParaRPr lang="en-US" sz="2400">
              <a:solidFill>
                <a:srgbClr val="000000"/>
              </a:solidFill>
              <a:latin typeface="Calibri"/>
              <a:ea typeface="微软雅黑"/>
            </a:endParaRPr>
          </a:p>
        </p:txBody>
      </p:sp>
      <p:pic>
        <p:nvPicPr>
          <p:cNvPr id="25" name="Picture 24">
            <a:extLst>
              <a:ext uri="{FF2B5EF4-FFF2-40B4-BE49-F238E27FC236}">
                <a16:creationId xmlns:a16="http://schemas.microsoft.com/office/drawing/2014/main" id="{B9E18DAB-3D3B-B800-8556-D5AE95EBC52B}"/>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3826" y="323104"/>
            <a:ext cx="817415" cy="633816"/>
          </a:xfrm>
          <a:prstGeom prst="rect">
            <a:avLst/>
          </a:prstGeom>
        </p:spPr>
      </p:pic>
      <p:sp>
        <p:nvSpPr>
          <p:cNvPr id="2" name="TextBox 1">
            <a:extLst>
              <a:ext uri="{FF2B5EF4-FFF2-40B4-BE49-F238E27FC236}">
                <a16:creationId xmlns:a16="http://schemas.microsoft.com/office/drawing/2014/main" id="{381A8FAD-8724-4F1E-A477-0FD0B23EAD3A}"/>
              </a:ext>
            </a:extLst>
          </p:cNvPr>
          <p:cNvSpPr txBox="1"/>
          <p:nvPr/>
        </p:nvSpPr>
        <p:spPr>
          <a:xfrm>
            <a:off x="1199457" y="285783"/>
            <a:ext cx="10335318" cy="1077218"/>
          </a:xfrm>
          <a:prstGeom prst="rect">
            <a:avLst/>
          </a:prstGeom>
          <a:noFill/>
        </p:spPr>
        <p:txBody>
          <a:bodyPr wrap="square" rtlCol="0">
            <a:spAutoFit/>
          </a:bodyPr>
          <a:lstStyle/>
          <a:p>
            <a:pPr algn="just" defTabSz="1219170"/>
            <a:r>
              <a:rPr lang="vi-VN" sz="3200" b="1" dirty="0">
                <a:solidFill>
                  <a:srgbClr val="002060"/>
                </a:solidFill>
                <a:latin typeface="Calibri"/>
                <a:ea typeface="微软雅黑"/>
              </a:rPr>
              <a:t>Đoạn văn dưới đây đã bị lược bỏ dấu ngoặc kép và dấu ngoặc đơn. Hãy cho biết những dấu câu đó được đặt ở đâu.</a:t>
            </a:r>
            <a:endParaRPr lang="en-US" sz="3200" b="1" dirty="0">
              <a:solidFill>
                <a:srgbClr val="002060"/>
              </a:solidFill>
              <a:latin typeface="Calibri"/>
              <a:ea typeface="微软雅黑"/>
            </a:endParaRPr>
          </a:p>
        </p:txBody>
      </p:sp>
      <p:sp>
        <p:nvSpPr>
          <p:cNvPr id="3" name="TextBox 2">
            <a:extLst>
              <a:ext uri="{FF2B5EF4-FFF2-40B4-BE49-F238E27FC236}">
                <a16:creationId xmlns:a16="http://schemas.microsoft.com/office/drawing/2014/main" id="{F597810D-94FC-D7FF-2E25-E4DC95C6B80A}"/>
              </a:ext>
            </a:extLst>
          </p:cNvPr>
          <p:cNvSpPr txBox="1"/>
          <p:nvPr/>
        </p:nvSpPr>
        <p:spPr>
          <a:xfrm>
            <a:off x="742257" y="1847883"/>
            <a:ext cx="10335318" cy="3970318"/>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Nàng Bạch Tuyết và bảy chú lùn là phim hoạt hình nổi tiếng của Oan Đi-xni. Phim được chuyển thể từ câu chuyện Nàng Bạch Tuyết trong tập Truyện cổ Grim.</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Liên Vũ</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pPr algn="just"/>
            <a:r>
              <a:rPr lang="vi-VN" sz="2800" b="0" i="0" dirty="0">
                <a:solidFill>
                  <a:srgbClr val="000000"/>
                </a:solidFill>
                <a:effectLst/>
                <a:latin typeface="Calibri" panose="020F0502020204030204" pitchFamily="34" charset="0"/>
                <a:cs typeface="Calibri" panose="020F0502020204030204" pitchFamily="34" charset="0"/>
              </a:rPr>
              <a:t>b. Trần Văn Cẩn 1910 – 1994 là hoạ sĩ tài năng bậc nhất Việt Nam. Ông sáng tác bức tranh “Em Thuý” 1943 dựa trên nguyên mẫu cô cháu gái đáng yêu của mình. Bức tranh đã được chuyên gia người Ô-xtrây-li-a phục chế năm 2004.</a:t>
            </a:r>
          </a:p>
          <a:p>
            <a:pPr algn="r"/>
            <a:r>
              <a:rPr lang="vi-VN" sz="2800" b="0" i="0" dirty="0">
                <a:solidFill>
                  <a:srgbClr val="000000"/>
                </a:solidFill>
                <a:effectLst/>
                <a:latin typeface="Calibri" panose="020F0502020204030204" pitchFamily="34" charset="0"/>
                <a:cs typeface="Calibri" panose="020F0502020204030204" pitchFamily="34" charset="0"/>
              </a:rPr>
              <a:t>(</a:t>
            </a:r>
            <a:r>
              <a:rPr lang="vi-VN" sz="2800" b="0" i="1" dirty="0">
                <a:solidFill>
                  <a:srgbClr val="000000"/>
                </a:solidFill>
                <a:effectLst/>
                <a:latin typeface="Calibri" panose="020F0502020204030204" pitchFamily="34" charset="0"/>
                <a:cs typeface="Calibri" panose="020F0502020204030204" pitchFamily="34" charset="0"/>
              </a:rPr>
              <a:t>Theo</a:t>
            </a:r>
            <a:r>
              <a:rPr lang="vi-VN" sz="2800" b="0" i="0" dirty="0">
                <a:solidFill>
                  <a:srgbClr val="000000"/>
                </a:solidFill>
                <a:effectLst/>
                <a:latin typeface="Calibri" panose="020F0502020204030204" pitchFamily="34" charset="0"/>
                <a:cs typeface="Calibri" panose="020F0502020204030204" pitchFamily="34" charset="0"/>
              </a:rPr>
              <a:t> Nguyễn Hoàng Anh)</a:t>
            </a:r>
          </a:p>
        </p:txBody>
      </p:sp>
    </p:spTree>
    <p:extLst>
      <p:ext uri="{BB962C8B-B14F-4D97-AF65-F5344CB8AC3E}">
        <p14:creationId xmlns:p14="http://schemas.microsoft.com/office/powerpoint/2010/main" val="2906890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descr="Kürsü standı imágenes de stock de arte vectorial | Depositphotos">
            <a:extLst>
              <a:ext uri="{FF2B5EF4-FFF2-40B4-BE49-F238E27FC236}">
                <a16:creationId xmlns:a16="http://schemas.microsoft.com/office/drawing/2014/main" id="{99984CAB-3987-F3E8-788E-B61418800A89}"/>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srgbClr val="000000"/>
              </a:solidFill>
              <a:latin typeface="Calibri"/>
              <a:ea typeface="微软雅黑"/>
            </a:endParaRPr>
          </a:p>
        </p:txBody>
      </p:sp>
      <p:pic>
        <p:nvPicPr>
          <p:cNvPr id="4" name="Picture 3" descr="A group of children posing for a photo&#10;&#10;Description automatically generated with low confidence">
            <a:extLst>
              <a:ext uri="{FF2B5EF4-FFF2-40B4-BE49-F238E27FC236}">
                <a16:creationId xmlns:a16="http://schemas.microsoft.com/office/drawing/2014/main" id="{B54A0AD4-EBDE-4CFD-B475-54F2A228588B}"/>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3289" b="97256" l="1427" r="97859">
                        <a14:foregroundMark x1="16121" y1="20460" x2="19857" y2="25989"/>
                        <a14:foregroundMark x1="58711" y1="18079" x2="60873" y2="31215"/>
                        <a14:foregroundMark x1="60873" y1="31215" x2="60873" y2="31215"/>
                        <a14:foregroundMark x1="64148" y1="6275" x2="71767" y2="9262"/>
                        <a14:foregroundMark x1="85432" y1="26291" x2="77666" y2="26291"/>
                        <a14:foregroundMark x1="13329" y1="25242" x2="8501" y2="37046"/>
                        <a14:foregroundMark x1="62280" y1="92615" x2="61335" y2="94572"/>
                        <a14:foregroundMark x1="76427" y1="90981" x2="76113" y2="93362"/>
                        <a14:foregroundMark x1="85579" y1="90839" x2="86986" y2="93967"/>
                        <a14:foregroundMark x1="16268" y1="92171" x2="15659" y2="95016"/>
                        <a14:foregroundMark x1="26217" y1="93826" x2="28401" y2="95460"/>
                        <a14:foregroundMark x1="35852" y1="93664" x2="35852" y2="91868"/>
                        <a14:foregroundMark x1="72061" y1="9403" x2="76427" y2="13156"/>
                        <a14:foregroundMark x1="61650" y1="9120" x2="54513" y2="12248"/>
                        <a14:foregroundMark x1="3988" y1="32567" x2="5709" y2="40779"/>
                        <a14:foregroundMark x1="72544" y1="26897" x2="76889" y2="30630"/>
                        <a14:foregroundMark x1="92884" y1="31376" x2="93052" y2="34504"/>
                        <a14:foregroundMark x1="82955" y1="25101" x2="78296" y2="29136"/>
                        <a14:foregroundMark x1="87154" y1="26594" x2="90869" y2="31961"/>
                        <a14:foregroundMark x1="87930" y1="26897" x2="90260" y2="29136"/>
                        <a14:foregroundMark x1="93052" y1="34504" x2="94291" y2="38983"/>
                        <a14:foregroundMark x1="84803" y1="38236" x2="83879" y2="41223"/>
                        <a14:foregroundMark x1="69416" y1="21671" x2="68808" y2="26594"/>
                        <a14:foregroundMark x1="55898" y1="31820" x2="55898" y2="31820"/>
                        <a14:foregroundMark x1="67086" y1="3289" x2="67086" y2="3289"/>
                        <a14:foregroundMark x1="67254" y1="3289" x2="64295" y2="3733"/>
                        <a14:foregroundMark x1="66793" y1="32708" x2="64757" y2="34504"/>
                        <a14:foregroundMark x1="55751" y1="30932" x2="54660" y2="33616"/>
                        <a14:foregroundMark x1="75798" y1="96368" x2="75798" y2="96368"/>
                        <a14:foregroundMark x1="95382" y1="16425" x2="95382" y2="16425"/>
                        <a14:foregroundMark x1="95844" y1="18826" x2="95844" y2="18826"/>
                        <a14:foregroundMark x1="96306" y1="20763" x2="96306" y2="20763"/>
                        <a14:foregroundMark x1="19228" y1="32123" x2="18766" y2="37490"/>
                        <a14:foregroundMark x1="28086" y1="96953" x2="28086" y2="96953"/>
                        <a14:foregroundMark x1="15344" y1="97256" x2="15344" y2="97256"/>
                        <a14:foregroundMark x1="88392" y1="95904" x2="88392" y2="95904"/>
                        <a14:foregroundMark x1="76721" y1="96207" x2="75945" y2="96207"/>
                        <a14:foregroundMark x1="14253" y1="97256" x2="16583" y2="96368"/>
                        <a14:foregroundMark x1="26847" y1="96065" x2="29324" y2="96812"/>
                        <a14:foregroundMark x1="86839" y1="95904" x2="88392" y2="95763"/>
                        <a14:foregroundMark x1="96474" y1="14931" x2="96474" y2="14931"/>
                        <a14:foregroundMark x1="1511" y1="32264" x2="1511" y2="32264"/>
                        <a14:foregroundMark x1="28233" y1="74395" x2="29305" y2="82027"/>
                        <a14:foregroundMark x1="20634" y1="79177" x2="18304" y2="90537"/>
                        <a14:foregroundMark x1="21096" y1="75747" x2="21096" y2="79177"/>
                        <a14:foregroundMark x1="96620" y1="37651" x2="96620" y2="37651"/>
                        <a14:foregroundMark x1="97082" y1="17776" x2="97082" y2="17776"/>
                        <a14:foregroundMark x1="97565" y1="20178" x2="97565" y2="20178"/>
                        <a14:foregroundMark x1="97859" y1="17474" x2="97859" y2="17474"/>
                        <a14:backgroundMark x1="68493" y1="68281" x2="68493" y2="68281"/>
                        <a14:backgroundMark x1="33375" y1="50646" x2="33375" y2="50646"/>
                        <a14:backgroundMark x1="27309" y1="41687" x2="27309" y2="41687"/>
                        <a14:backgroundMark x1="53107" y1="33454" x2="53107" y2="33454"/>
                        <a14:backgroundMark x1="46432" y1="35553" x2="46432" y2="35553"/>
                        <a14:backgroundMark x1="55122" y1="33313" x2="55122" y2="33313"/>
                        <a14:backgroundMark x1="51700" y1="34060" x2="51700" y2="34060"/>
                        <a14:backgroundMark x1="55605" y1="33616" x2="55605" y2="33616"/>
                        <a14:backgroundMark x1="54660" y1="33313" x2="54660" y2="33313"/>
                        <a14:backgroundMark x1="97397" y1="18967" x2="97397" y2="18967"/>
                        <a14:backgroundMark x1="29177" y1="90678" x2="29177" y2="90678"/>
                        <a14:backgroundMark x1="20964" y1="80230" x2="20781" y2="83959"/>
                        <a14:backgroundMark x1="29954" y1="75000" x2="29786" y2="85452"/>
                        <a14:backgroundMark x1="21243" y1="76937" x2="21411" y2="79177"/>
                        <a14:backgroundMark x1="29492" y1="75444" x2="30584" y2="80085"/>
                        <a14:backgroundMark x1="29954" y1="75444" x2="29954" y2="80226"/>
                        <a14:backgroundMark x1="21558" y1="78874" x2="21243" y2="80085"/>
                      </a14:backgroundRemoval>
                    </a14:imgEffect>
                  </a14:imgLayer>
                </a14:imgProps>
              </a:ext>
              <a:ext uri="{28A0092B-C50C-407E-A947-70E740481C1C}">
                <a14:useLocalDpi xmlns:a14="http://schemas.microsoft.com/office/drawing/2010/main"/>
              </a:ext>
            </a:extLst>
          </a:blip>
          <a:stretch>
            <a:fillRect/>
          </a:stretch>
        </p:blipFill>
        <p:spPr>
          <a:xfrm>
            <a:off x="6096001" y="1155349"/>
            <a:ext cx="5238004" cy="5449108"/>
          </a:xfrm>
          <a:prstGeom prst="rect">
            <a:avLst/>
          </a:prstGeom>
          <a:effectLst>
            <a:outerShdw blurRad="76200" dir="13500000" sy="23000" kx="1200000" algn="br" rotWithShape="0">
              <a:prstClr val="black">
                <a:alpha val="20000"/>
              </a:prstClr>
            </a:outerShdw>
          </a:effectLst>
        </p:spPr>
      </p:pic>
      <p:pic>
        <p:nvPicPr>
          <p:cNvPr id="3" name="Picture 2">
            <a:extLst>
              <a:ext uri="{FF2B5EF4-FFF2-40B4-BE49-F238E27FC236}">
                <a16:creationId xmlns:a16="http://schemas.microsoft.com/office/drawing/2014/main" id="{FD2C2D9C-9E1D-64BC-332F-9C7DD01C5D70}"/>
              </a:ext>
            </a:extLst>
          </p:cNvPr>
          <p:cNvPicPr>
            <a:picLocks noChangeAspect="1"/>
          </p:cNvPicPr>
          <p:nvPr/>
        </p:nvPicPr>
        <p:blipFill>
          <a:blip r:embed="rId6"/>
          <a:stretch>
            <a:fillRect/>
          </a:stretch>
        </p:blipFill>
        <p:spPr>
          <a:xfrm>
            <a:off x="233953" y="244509"/>
            <a:ext cx="8352244" cy="2139881"/>
          </a:xfrm>
          <a:prstGeom prst="rect">
            <a:avLst/>
          </a:prstGeom>
        </p:spPr>
      </p:pic>
    </p:spTree>
    <p:extLst>
      <p:ext uri="{BB962C8B-B14F-4D97-AF65-F5344CB8AC3E}">
        <p14:creationId xmlns:p14="http://schemas.microsoft.com/office/powerpoint/2010/main" val="137242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CB6FB5F-2369-BC05-6175-5C8548AEDF00}"/>
              </a:ext>
            </a:extLst>
          </p:cNvPr>
          <p:cNvSpPr/>
          <p:nvPr/>
        </p:nvSpPr>
        <p:spPr>
          <a:xfrm>
            <a:off x="263691" y="213584"/>
            <a:ext cx="11664619" cy="6430832"/>
          </a:xfrm>
          <a:prstGeom prst="round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algn="ctr" defTabSz="1219170">
              <a:defRPr/>
            </a:pPr>
            <a:endParaRPr lang="en-US" sz="2400">
              <a:solidFill>
                <a:srgbClr val="000000"/>
              </a:solidFill>
              <a:latin typeface="Calibri"/>
              <a:ea typeface="微软雅黑"/>
            </a:endParaRPr>
          </a:p>
        </p:txBody>
      </p:sp>
      <p:pic>
        <p:nvPicPr>
          <p:cNvPr id="25" name="Picture 24">
            <a:extLst>
              <a:ext uri="{FF2B5EF4-FFF2-40B4-BE49-F238E27FC236}">
                <a16:creationId xmlns:a16="http://schemas.microsoft.com/office/drawing/2014/main" id="{B9E18DAB-3D3B-B800-8556-D5AE95EBC52B}"/>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1285" y="452670"/>
            <a:ext cx="1074097" cy="832845"/>
          </a:xfrm>
          <a:prstGeom prst="rect">
            <a:avLst/>
          </a:prstGeom>
        </p:spPr>
      </p:pic>
      <p:sp>
        <p:nvSpPr>
          <p:cNvPr id="2" name="TextBox 1">
            <a:extLst>
              <a:ext uri="{FF2B5EF4-FFF2-40B4-BE49-F238E27FC236}">
                <a16:creationId xmlns:a16="http://schemas.microsoft.com/office/drawing/2014/main" id="{381A8FAD-8724-4F1E-A477-0FD0B23EAD3A}"/>
              </a:ext>
            </a:extLst>
          </p:cNvPr>
          <p:cNvSpPr txBox="1"/>
          <p:nvPr/>
        </p:nvSpPr>
        <p:spPr>
          <a:xfrm>
            <a:off x="1495382" y="327544"/>
            <a:ext cx="9950681" cy="1323439"/>
          </a:xfrm>
          <a:prstGeom prst="rect">
            <a:avLst/>
          </a:prstGeom>
          <a:noFill/>
        </p:spPr>
        <p:txBody>
          <a:bodyPr wrap="square" rtlCol="0">
            <a:spAutoFit/>
          </a:bodyPr>
          <a:lstStyle/>
          <a:p>
            <a:pPr algn="just" defTabSz="1219170">
              <a:defRPr/>
            </a:pPr>
            <a:r>
              <a:rPr lang="en-US" sz="4000" b="1" dirty="0">
                <a:solidFill>
                  <a:srgbClr val="CC0066"/>
                </a:solidFill>
                <a:ea typeface="微软雅黑"/>
              </a:rPr>
              <a:t>3. </a:t>
            </a:r>
            <a:r>
              <a:rPr lang="en-US" sz="4000" b="1" dirty="0" err="1">
                <a:solidFill>
                  <a:srgbClr val="CC0066"/>
                </a:solidFill>
                <a:ea typeface="微软雅黑"/>
              </a:rPr>
              <a:t>Đặt</a:t>
            </a:r>
            <a:r>
              <a:rPr lang="en-US" sz="4000" b="1" dirty="0">
                <a:solidFill>
                  <a:srgbClr val="CC0066"/>
                </a:solidFill>
                <a:ea typeface="微软雅黑"/>
              </a:rPr>
              <a:t> 1 – 2 </a:t>
            </a:r>
            <a:r>
              <a:rPr lang="en-US" sz="4000" b="1" dirty="0" err="1">
                <a:solidFill>
                  <a:srgbClr val="CC0066"/>
                </a:solidFill>
                <a:ea typeface="微软雅黑"/>
              </a:rPr>
              <a:t>câu</a:t>
            </a:r>
            <a:r>
              <a:rPr lang="en-US" sz="4000" b="1" dirty="0">
                <a:solidFill>
                  <a:srgbClr val="CC0066"/>
                </a:solidFill>
                <a:ea typeface="微软雅黑"/>
              </a:rPr>
              <a:t> </a:t>
            </a:r>
            <a:r>
              <a:rPr lang="en-US" sz="4000" b="1" dirty="0" err="1">
                <a:solidFill>
                  <a:srgbClr val="CC0066"/>
                </a:solidFill>
                <a:ea typeface="微软雅黑"/>
              </a:rPr>
              <a:t>có</a:t>
            </a:r>
            <a:r>
              <a:rPr lang="en-US" sz="4000" b="1" dirty="0">
                <a:solidFill>
                  <a:srgbClr val="CC0066"/>
                </a:solidFill>
                <a:ea typeface="微软雅黑"/>
              </a:rPr>
              <a:t> </a:t>
            </a:r>
            <a:r>
              <a:rPr lang="en-US" sz="4000" b="1" dirty="0" err="1">
                <a:solidFill>
                  <a:srgbClr val="CC0066"/>
                </a:solidFill>
                <a:ea typeface="微软雅黑"/>
              </a:rPr>
              <a:t>sử</a:t>
            </a:r>
            <a:r>
              <a:rPr lang="en-US" sz="4000" b="1" dirty="0">
                <a:solidFill>
                  <a:srgbClr val="CC0066"/>
                </a:solidFill>
                <a:ea typeface="微软雅黑"/>
              </a:rPr>
              <a:t> </a:t>
            </a:r>
            <a:r>
              <a:rPr lang="en-US" sz="4000" b="1" dirty="0" err="1">
                <a:solidFill>
                  <a:srgbClr val="CC0066"/>
                </a:solidFill>
                <a:ea typeface="微软雅黑"/>
              </a:rPr>
              <a:t>dụng</a:t>
            </a:r>
            <a:r>
              <a:rPr lang="en-US" sz="4000" b="1" dirty="0">
                <a:solidFill>
                  <a:srgbClr val="CC0066"/>
                </a:solidFill>
                <a:ea typeface="微软雅黑"/>
              </a:rPr>
              <a:t> </a:t>
            </a:r>
            <a:r>
              <a:rPr lang="en-US" sz="4000" b="1" dirty="0" err="1">
                <a:solidFill>
                  <a:srgbClr val="CC0066"/>
                </a:solidFill>
                <a:ea typeface="微软雅黑"/>
              </a:rPr>
              <a:t>một</a:t>
            </a:r>
            <a:r>
              <a:rPr lang="en-US" sz="4000" b="1" dirty="0">
                <a:solidFill>
                  <a:srgbClr val="CC0066"/>
                </a:solidFill>
                <a:ea typeface="微软雅黑"/>
              </a:rPr>
              <a:t> </a:t>
            </a:r>
            <a:r>
              <a:rPr lang="en-US" sz="4000" b="1" dirty="0" err="1">
                <a:solidFill>
                  <a:srgbClr val="CC0066"/>
                </a:solidFill>
                <a:ea typeface="微软雅黑"/>
              </a:rPr>
              <a:t>trong</a:t>
            </a:r>
            <a:r>
              <a:rPr lang="en-US" sz="4000" b="1" dirty="0">
                <a:solidFill>
                  <a:srgbClr val="CC0066"/>
                </a:solidFill>
                <a:ea typeface="微软雅黑"/>
              </a:rPr>
              <a:t> </a:t>
            </a:r>
            <a:r>
              <a:rPr lang="en-US" sz="4000" b="1" dirty="0" err="1">
                <a:solidFill>
                  <a:srgbClr val="CC0066"/>
                </a:solidFill>
                <a:ea typeface="微软雅黑"/>
              </a:rPr>
              <a:t>các</a:t>
            </a:r>
            <a:r>
              <a:rPr lang="en-US" sz="4000" b="1" dirty="0">
                <a:solidFill>
                  <a:srgbClr val="CC0066"/>
                </a:solidFill>
                <a:ea typeface="微软雅黑"/>
              </a:rPr>
              <a:t> </a:t>
            </a:r>
            <a:r>
              <a:rPr lang="en-US" sz="4000" b="1" dirty="0" err="1">
                <a:solidFill>
                  <a:srgbClr val="CC0066"/>
                </a:solidFill>
                <a:ea typeface="微软雅黑"/>
              </a:rPr>
              <a:t>dấu</a:t>
            </a:r>
            <a:r>
              <a:rPr lang="en-US" sz="4000" b="1" dirty="0">
                <a:solidFill>
                  <a:srgbClr val="CC0066"/>
                </a:solidFill>
                <a:ea typeface="微软雅黑"/>
              </a:rPr>
              <a:t> </a:t>
            </a:r>
            <a:r>
              <a:rPr lang="en-US" sz="4000" b="1" dirty="0" err="1">
                <a:solidFill>
                  <a:srgbClr val="CC0066"/>
                </a:solidFill>
                <a:ea typeface="微软雅黑"/>
              </a:rPr>
              <a:t>câu</a:t>
            </a:r>
            <a:r>
              <a:rPr lang="en-US" sz="4000" b="1" dirty="0">
                <a:solidFill>
                  <a:srgbClr val="CC0066"/>
                </a:solidFill>
                <a:ea typeface="微软雅黑"/>
              </a:rPr>
              <a:t> </a:t>
            </a:r>
            <a:r>
              <a:rPr lang="en-US" sz="4000" b="1" dirty="0" err="1">
                <a:solidFill>
                  <a:srgbClr val="CC0066"/>
                </a:solidFill>
                <a:ea typeface="微软雅黑"/>
              </a:rPr>
              <a:t>sau</a:t>
            </a:r>
            <a:r>
              <a:rPr lang="en-US" sz="4000" b="1" dirty="0">
                <a:solidFill>
                  <a:srgbClr val="CC0066"/>
                </a:solidFill>
                <a:ea typeface="微软雅黑"/>
              </a:rPr>
              <a:t>:</a:t>
            </a:r>
            <a:endParaRPr lang="en-US" sz="4000" b="1" dirty="0">
              <a:solidFill>
                <a:srgbClr val="000000"/>
              </a:solidFill>
              <a:latin typeface="Calibri"/>
              <a:ea typeface="微软雅黑"/>
            </a:endParaRPr>
          </a:p>
        </p:txBody>
      </p:sp>
      <p:pic>
        <p:nvPicPr>
          <p:cNvPr id="4" name="Picture 3">
            <a:extLst>
              <a:ext uri="{FF2B5EF4-FFF2-40B4-BE49-F238E27FC236}">
                <a16:creationId xmlns:a16="http://schemas.microsoft.com/office/drawing/2014/main" id="{C047C487-3CFC-7E55-FE25-58BBC81E428A}"/>
              </a:ext>
            </a:extLst>
          </p:cNvPr>
          <p:cNvPicPr>
            <a:picLocks noChangeAspect="1"/>
          </p:cNvPicPr>
          <p:nvPr/>
        </p:nvPicPr>
        <p:blipFill>
          <a:blip r:embed="rId4"/>
          <a:stretch>
            <a:fillRect/>
          </a:stretch>
        </p:blipFill>
        <p:spPr>
          <a:xfrm>
            <a:off x="1515981" y="2276476"/>
            <a:ext cx="9113919" cy="2405062"/>
          </a:xfrm>
          <a:prstGeom prst="rect">
            <a:avLst/>
          </a:prstGeom>
        </p:spPr>
      </p:pic>
    </p:spTree>
    <p:extLst>
      <p:ext uri="{BB962C8B-B14F-4D97-AF65-F5344CB8AC3E}">
        <p14:creationId xmlns:p14="http://schemas.microsoft.com/office/powerpoint/2010/main" val="1933317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id="{553ED07D-BC5E-37F1-73E9-09F3224561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7224" y="3257781"/>
            <a:ext cx="3015704" cy="3600219"/>
          </a:xfrm>
          <a:prstGeom prst="rect">
            <a:avLst/>
          </a:prstGeom>
        </p:spPr>
      </p:pic>
      <p:pic>
        <p:nvPicPr>
          <p:cNvPr id="6" name="图片 8">
            <a:extLst>
              <a:ext uri="{FF2B5EF4-FFF2-40B4-BE49-F238E27FC236}">
                <a16:creationId xmlns:a16="http://schemas.microsoft.com/office/drawing/2014/main" id="{D32887E2-F3DC-0778-CC96-75FB460EAE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80021" y="1"/>
            <a:ext cx="4157464" cy="1017252"/>
          </a:xfrm>
          <a:prstGeom prst="rect">
            <a:avLst/>
          </a:prstGeom>
        </p:spPr>
      </p:pic>
    </p:spTree>
    <p:extLst>
      <p:ext uri="{BB962C8B-B14F-4D97-AF65-F5344CB8AC3E}">
        <p14:creationId xmlns:p14="http://schemas.microsoft.com/office/powerpoint/2010/main" val="3979181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226</Words>
  <Application>Microsoft Office PowerPoint</Application>
  <PresentationFormat>Widescreen</PresentationFormat>
  <Paragraphs>17</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微软雅黑</vt:lpstr>
      <vt:lpstr>宋体</vt:lpstr>
      <vt:lpstr>Arial</vt:lpstr>
      <vt:lpstr>Calibri</vt:lpstr>
      <vt:lpstr>Calibri Light</vt:lpstr>
      <vt:lpstr>等线</vt:lpstr>
      <vt:lpstr>SVN-Hole Hearted</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24</cp:revision>
  <dcterms:created xsi:type="dcterms:W3CDTF">2024-02-10T05:33:52Z</dcterms:created>
  <dcterms:modified xsi:type="dcterms:W3CDTF">2025-05-10T15:46:37Z</dcterms:modified>
</cp:coreProperties>
</file>