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86" r:id="rId3"/>
    <p:sldId id="290" r:id="rId4"/>
    <p:sldId id="292" r:id="rId5"/>
    <p:sldId id="535" r:id="rId6"/>
    <p:sldId id="540" r:id="rId7"/>
    <p:sldId id="543" r:id="rId8"/>
    <p:sldId id="545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2B1F8-9E3A-4D68-AEA8-A7C894DD465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2E0A2-DA18-4A09-8141-9B17C9B1C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2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733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6902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54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0765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0554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1789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9844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495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9401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8064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ED38B31C-8F0C-4428-AAA6-720A0B2CD2D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A78F88F4-8B35-470F-A33E-9041017F8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5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769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791B2DF-D388-45D8-ADC5-BF1DA4D7A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6815"/>
            <a:ext cx="12192000" cy="47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275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791B2DF-D388-45D8-ADC5-BF1DA4D7A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6815"/>
            <a:ext cx="12192000" cy="47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515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791B2DF-D388-45D8-ADC5-BF1DA4D7A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6815"/>
            <a:ext cx="12192000" cy="47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070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791B2DF-D388-45D8-ADC5-BF1DA4D7A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6815"/>
            <a:ext cx="12192000" cy="47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838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791B2DF-D388-45D8-ADC5-BF1DA4D7A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6815"/>
            <a:ext cx="12192000" cy="47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03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791B2DF-D388-45D8-ADC5-BF1DA4D7A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6815"/>
            <a:ext cx="12192000" cy="47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110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791B2DF-D388-45D8-ADC5-BF1DA4D7A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6815"/>
            <a:ext cx="12192000" cy="47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254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95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55EB8-F1DB-3675-EFB7-FA57A575F2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075" y="378660"/>
            <a:ext cx="3433400" cy="897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1B9F13-2F54-0C3D-3E30-5FF98F610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4441" y="1338390"/>
            <a:ext cx="3456732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EF273C-FF93-8A91-9A0F-EFC39FBE34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4" y="1316599"/>
            <a:ext cx="10012411" cy="2779437"/>
          </a:xfrm>
          <a:prstGeom prst="rect">
            <a:avLst/>
          </a:prstGeom>
        </p:spPr>
      </p:pic>
      <p:pic>
        <p:nvPicPr>
          <p:cNvPr id="6" name="Picture 5" descr="A letter in an envelope&#10;&#10;Description automatically generated">
            <a:extLst>
              <a:ext uri="{FF2B5EF4-FFF2-40B4-BE49-F238E27FC236}">
                <a16:creationId xmlns:a16="http://schemas.microsoft.com/office/drawing/2014/main" id="{6956A27B-377F-91D4-7A87-D26ABD360B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025" y="3533774"/>
            <a:ext cx="38195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42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F29FA5-058A-44F4-9ADB-78FE134A33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19561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0388EF01-A63D-4D53-B1E6-65A749636D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177414" y="297950"/>
            <a:ext cx="10613202" cy="74179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5BCE73-B0E5-41F3-B7B5-F582EC3A2AE5}"/>
              </a:ext>
            </a:extLst>
          </p:cNvPr>
          <p:cNvSpPr txBox="1"/>
          <p:nvPr/>
        </p:nvSpPr>
        <p:spPr>
          <a:xfrm>
            <a:off x="2955881" y="1089597"/>
            <a:ext cx="697869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54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Đề bài: Viết thư điện tử cho một người bạn ở xa mà lâu em chưa gặp</a:t>
            </a:r>
            <a:endParaRPr kumimoji="0" lang="en-US" sz="3200" b="1" i="0" u="none" strike="noStrike" kern="1200" cap="none" spc="0" normalizeH="0" baseline="0" noProof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7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729" y="151543"/>
            <a:ext cx="11916542" cy="6554913"/>
            <a:chOff x="196850" y="158750"/>
            <a:chExt cx="11798300" cy="6540500"/>
          </a:xfrm>
        </p:grpSpPr>
        <p:sp>
          <p:nvSpPr>
            <p:cNvPr id="3" name="Rounded Rectangle 2"/>
            <p:cNvSpPr/>
            <p:nvPr/>
          </p:nvSpPr>
          <p:spPr>
            <a:xfrm>
              <a:off x="196850" y="158750"/>
              <a:ext cx="11798300" cy="6540500"/>
            </a:xfrm>
            <a:prstGeom prst="roundRect">
              <a:avLst>
                <a:gd name="adj" fmla="val 7867"/>
              </a:avLst>
            </a:prstGeom>
            <a:solidFill>
              <a:schemeClr val="bg1">
                <a:alpha val="81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49250" y="304800"/>
              <a:ext cx="11474450" cy="6273800"/>
            </a:xfrm>
            <a:prstGeom prst="roundRect">
              <a:avLst>
                <a:gd name="adj" fmla="val 7867"/>
              </a:avLst>
            </a:prstGeom>
            <a:solidFill>
              <a:schemeClr val="bg1">
                <a:alpha val="61000"/>
              </a:schemeClr>
            </a:solidFill>
            <a:ln w="28575">
              <a:solidFill>
                <a:srgbClr val="BDE3F8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E572134-D67B-44F4-BCDA-BBE054ADD658}"/>
              </a:ext>
            </a:extLst>
          </p:cNvPr>
          <p:cNvSpPr txBox="1"/>
          <p:nvPr/>
        </p:nvSpPr>
        <p:spPr>
          <a:xfrm>
            <a:off x="503433" y="257127"/>
            <a:ext cx="1118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Chuẩn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CC96D-16DE-EF87-37D9-08F02D6FDD12}"/>
              </a:ext>
            </a:extLst>
          </p:cNvPr>
          <p:cNvSpPr txBox="1"/>
          <p:nvPr/>
        </p:nvSpPr>
        <p:spPr>
          <a:xfrm>
            <a:off x="690141" y="1012558"/>
            <a:ext cx="1073985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Xác định chủ đề thư 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(VD: Thư thăm bạn, Thư gửi Ngọc Nhi, Thư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gửi bạn nơi xa,…)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87ABA-C79C-297E-6617-D4F766AC01CD}"/>
              </a:ext>
            </a:extLst>
          </p:cNvPr>
          <p:cNvSpPr txBox="1"/>
          <p:nvPr/>
        </p:nvSpPr>
        <p:spPr>
          <a:xfrm>
            <a:off x="671091" y="2146033"/>
            <a:ext cx="10739859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Xác định nội dung thư: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hăm hỏi bạn (sức khỏe, việc học tập,…)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ể chuyện của mình (sức khỏe những thay đổi của bản thân và gia đình,…)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êu mong muốn hoặc chia sẻ những dự định sắp tới (mong được gặp lại bạn, sẽ có chuyến đến thăm gia đình bạn, tham gia câu lạc bộ Tiếng Anh,...).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38319-D610-D26F-D951-19B5AF96E87B}"/>
              </a:ext>
            </a:extLst>
          </p:cNvPr>
          <p:cNvSpPr txBox="1"/>
          <p:nvPr/>
        </p:nvSpPr>
        <p:spPr>
          <a:xfrm>
            <a:off x="642516" y="5689333"/>
            <a:ext cx="1073985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Chọn tệp đính kèm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(VD: video, tranh ảnh,…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44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Nhóm 4">
            <a:extLst>
              <a:ext uri="{FF2B5EF4-FFF2-40B4-BE49-F238E27FC236}">
                <a16:creationId xmlns:a16="http://schemas.microsoft.com/office/drawing/2014/main" id="{56A39D7D-EBFB-656A-0B6C-AA2B7762823E}"/>
              </a:ext>
            </a:extLst>
          </p:cNvPr>
          <p:cNvGrpSpPr/>
          <p:nvPr/>
        </p:nvGrpSpPr>
        <p:grpSpPr>
          <a:xfrm>
            <a:off x="739129" y="439841"/>
            <a:ext cx="10977595" cy="5198907"/>
            <a:chOff x="596969" y="351463"/>
            <a:chExt cx="8188107" cy="4559057"/>
          </a:xfrm>
        </p:grpSpPr>
        <p:sp>
          <p:nvSpPr>
            <p:cNvPr id="23" name="Hình chữ nhật: Góc Tròn 1">
              <a:extLst>
                <a:ext uri="{FF2B5EF4-FFF2-40B4-BE49-F238E27FC236}">
                  <a16:creationId xmlns:a16="http://schemas.microsoft.com/office/drawing/2014/main" id="{E02C06B6-AF00-DCDC-B6B3-D987C06131FE}"/>
                </a:ext>
              </a:extLst>
            </p:cNvPr>
            <p:cNvSpPr/>
            <p:nvPr/>
          </p:nvSpPr>
          <p:spPr>
            <a:xfrm>
              <a:off x="596969" y="351463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Hình chữ nhật: Góc Tròn 1">
              <a:extLst>
                <a:ext uri="{FF2B5EF4-FFF2-40B4-BE49-F238E27FC236}">
                  <a16:creationId xmlns:a16="http://schemas.microsoft.com/office/drawing/2014/main" id="{75065D0E-13DD-D445-F30B-5B15CA283C48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8" name="Picture 27" descr="A picture containing indoor, seat&#10;&#10;Description automatically generated">
            <a:extLst>
              <a:ext uri="{FF2B5EF4-FFF2-40B4-BE49-F238E27FC236}">
                <a16:creationId xmlns:a16="http://schemas.microsoft.com/office/drawing/2014/main" id="{674A67D6-5904-BFC4-69DF-DF3D47A93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62" y="2352480"/>
            <a:ext cx="3623291" cy="4479562"/>
          </a:xfrm>
          <a:prstGeom prst="rect">
            <a:avLst/>
          </a:prstGeom>
        </p:spPr>
      </p:pic>
      <p:pic>
        <p:nvPicPr>
          <p:cNvPr id="31" name="Picture 2" descr="LỊCH CÔNG TÁC CUỐI HỌC KỲ 1 NĂM HỌC 2018 – 2019 | THCS Khánh Hội">
            <a:extLst>
              <a:ext uri="{FF2B5EF4-FFF2-40B4-BE49-F238E27FC236}">
                <a16:creationId xmlns:a16="http://schemas.microsoft.com/office/drawing/2014/main" id="{12F0E6C6-1348-41C8-A5F7-5D800EA48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182" y="171764"/>
            <a:ext cx="1427785" cy="8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C8018D5-51E7-4396-9807-56255C963A12}"/>
              </a:ext>
            </a:extLst>
          </p:cNvPr>
          <p:cNvSpPr txBox="1"/>
          <p:nvPr/>
        </p:nvSpPr>
        <p:spPr>
          <a:xfrm>
            <a:off x="3046549" y="770399"/>
            <a:ext cx="7173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28575">
                  <a:solidFill>
                    <a:srgbClr val="1E0E2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17141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/>
                <a:sym typeface="Arial"/>
              </a:rPr>
              <a:t>2. </a:t>
            </a:r>
            <a:r>
              <a:rPr kumimoji="0" lang="en-US" sz="6600" b="1" i="0" u="none" strike="noStrike" kern="0" cap="none" spc="0" normalizeH="0" baseline="0" noProof="0" dirty="0" err="1">
                <a:ln w="28575">
                  <a:solidFill>
                    <a:srgbClr val="1E0E2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17141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/>
                <a:sym typeface="Arial"/>
              </a:rPr>
              <a:t>Viết</a:t>
            </a:r>
            <a:endParaRPr kumimoji="0" lang="en-US" sz="6600" b="1" i="0" u="none" strike="noStrike" kern="0" cap="none" spc="0" normalizeH="0" baseline="0" noProof="0" dirty="0">
              <a:ln w="28575">
                <a:solidFill>
                  <a:srgbClr val="1E0E2F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171414">
                    <a:lumMod val="60000"/>
                    <a:lumOff val="40000"/>
                  </a:srgbClr>
                </a:outerShdw>
              </a:effectLst>
              <a:uLnTx/>
              <a:uFillTx/>
              <a:latin typeface="+mj-lt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9F3D4D-4F35-0AE9-1A18-8113B83E87D3}"/>
              </a:ext>
            </a:extLst>
          </p:cNvPr>
          <p:cNvSpPr txBox="1"/>
          <p:nvPr/>
        </p:nvSpPr>
        <p:spPr>
          <a:xfrm>
            <a:off x="3500017" y="2269858"/>
            <a:ext cx="7949034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Lưu ý:</a:t>
            </a:r>
          </a:p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- Viết thư theo nội dung đã chuẩn bị.</a:t>
            </a:r>
          </a:p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- Nếu soạn thư trên máy tính, có thể sử dụng các biểu tượng cảm xúc hoặc đính kèm ảnh, video,...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46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9091" y="235898"/>
            <a:ext cx="11593818" cy="6386203"/>
            <a:chOff x="196850" y="158750"/>
            <a:chExt cx="11798300" cy="6540500"/>
          </a:xfrm>
        </p:grpSpPr>
        <p:sp>
          <p:nvSpPr>
            <p:cNvPr id="3" name="Rounded Rectangle 2"/>
            <p:cNvSpPr/>
            <p:nvPr/>
          </p:nvSpPr>
          <p:spPr>
            <a:xfrm>
              <a:off x="196850" y="158750"/>
              <a:ext cx="11798300" cy="6540500"/>
            </a:xfrm>
            <a:prstGeom prst="roundRect">
              <a:avLst>
                <a:gd name="adj" fmla="val 7867"/>
              </a:avLst>
            </a:prstGeom>
            <a:solidFill>
              <a:schemeClr val="bg1">
                <a:alpha val="81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49250" y="304800"/>
              <a:ext cx="11474450" cy="6273800"/>
            </a:xfrm>
            <a:prstGeom prst="roundRect">
              <a:avLst>
                <a:gd name="adj" fmla="val 7867"/>
              </a:avLst>
            </a:prstGeom>
            <a:solidFill>
              <a:schemeClr val="bg1">
                <a:alpha val="61000"/>
              </a:schemeClr>
            </a:solidFill>
            <a:ln w="28575">
              <a:solidFill>
                <a:srgbClr val="BDE3F8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E572134-D67B-44F4-BCDA-BBE054ADD658}"/>
              </a:ext>
            </a:extLst>
          </p:cNvPr>
          <p:cNvSpPr txBox="1"/>
          <p:nvPr/>
        </p:nvSpPr>
        <p:spPr>
          <a:xfrm>
            <a:off x="1458929" y="396077"/>
            <a:ext cx="11185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soát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sửa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E899E1-B139-46A0-ABF6-2268F881B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9206" y="2133600"/>
            <a:ext cx="3410754" cy="4370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A7C1D-244A-9BDA-F512-CA934EEA4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5" y="2305049"/>
            <a:ext cx="6605736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8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9091" y="235898"/>
            <a:ext cx="11593818" cy="6386203"/>
            <a:chOff x="196850" y="158750"/>
            <a:chExt cx="11798300" cy="6540500"/>
          </a:xfrm>
        </p:grpSpPr>
        <p:sp>
          <p:nvSpPr>
            <p:cNvPr id="3" name="Rounded Rectangle 2"/>
            <p:cNvSpPr/>
            <p:nvPr/>
          </p:nvSpPr>
          <p:spPr>
            <a:xfrm>
              <a:off x="196850" y="158750"/>
              <a:ext cx="11798300" cy="6540500"/>
            </a:xfrm>
            <a:prstGeom prst="roundRect">
              <a:avLst>
                <a:gd name="adj" fmla="val 7867"/>
              </a:avLst>
            </a:prstGeom>
            <a:solidFill>
              <a:schemeClr val="bg1">
                <a:alpha val="81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49250" y="304800"/>
              <a:ext cx="11474450" cy="6273800"/>
            </a:xfrm>
            <a:prstGeom prst="roundRect">
              <a:avLst>
                <a:gd name="adj" fmla="val 7867"/>
              </a:avLst>
            </a:prstGeom>
            <a:solidFill>
              <a:schemeClr val="bg1">
                <a:alpha val="61000"/>
              </a:schemeClr>
            </a:solidFill>
            <a:ln w="28575">
              <a:solidFill>
                <a:srgbClr val="BDE3F8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E572134-D67B-44F4-BCDA-BBE054ADD658}"/>
              </a:ext>
            </a:extLst>
          </p:cNvPr>
          <p:cNvSpPr txBox="1"/>
          <p:nvPr/>
        </p:nvSpPr>
        <p:spPr>
          <a:xfrm>
            <a:off x="676382" y="482885"/>
            <a:ext cx="10839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 thầy cô giáo nhận xét và chỉnh sửa bài làm theo hướng dẫn.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4" descr="TRÒ CHƠI KHOA HỌC | Science - Quizizz">
            <a:extLst>
              <a:ext uri="{FF2B5EF4-FFF2-40B4-BE49-F238E27FC236}">
                <a16:creationId xmlns:a16="http://schemas.microsoft.com/office/drawing/2014/main" id="{F577B148-3F8F-488B-9FB0-910115BBB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2214" y="1563195"/>
            <a:ext cx="6964801" cy="481192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40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p nhật hơn 83 hình nền powerpoint xanh da trời mới nhất - CB">
            <a:extLst>
              <a:ext uri="{FF2B5EF4-FFF2-40B4-BE49-F238E27FC236}">
                <a16:creationId xmlns:a16="http://schemas.microsoft.com/office/drawing/2014/main" id="{0C20796B-9437-47CA-9062-EB8E7944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0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7E4C49-FE29-4628-B66A-4147ADC4A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89" b="95046" l="4767" r="96684">
                        <a14:foregroundMark x1="25389" y1="9174" x2="25389" y2="9174"/>
                        <a14:foregroundMark x1="15959" y1="9541" x2="15959" y2="9541"/>
                        <a14:foregroundMark x1="7979" y1="26055" x2="7876" y2="26972"/>
                        <a14:foregroundMark x1="7772" y1="26055" x2="8083" y2="37064"/>
                        <a14:foregroundMark x1="4870" y1="28991" x2="4870" y2="28991"/>
                        <a14:foregroundMark x1="4767" y1="38716" x2="4767" y2="38716"/>
                        <a14:foregroundMark x1="12228" y1="64954" x2="12228" y2="64954"/>
                        <a14:foregroundMark x1="12021" y1="69908" x2="12021" y2="69908"/>
                        <a14:foregroundMark x1="9741" y1="91193" x2="9741" y2="91193"/>
                        <a14:foregroundMark x1="12332" y1="64404" x2="12332" y2="64404"/>
                        <a14:foregroundMark x1="32228" y1="87890" x2="32435" y2="87890"/>
                        <a14:foregroundMark x1="39896" y1="88991" x2="39896" y2="88991"/>
                        <a14:foregroundMark x1="61244" y1="91193" x2="62073" y2="91009"/>
                        <a14:foregroundMark x1="66528" y1="93578" x2="66528" y2="93578"/>
                        <a14:foregroundMark x1="90363" y1="95046" x2="90466" y2="94495"/>
                        <a14:foregroundMark x1="92332" y1="85321" x2="92332" y2="85321"/>
                        <a14:foregroundMark x1="92642" y1="74312" x2="92642" y2="74312"/>
                        <a14:foregroundMark x1="94301" y1="80917" x2="94301" y2="80917"/>
                        <a14:foregroundMark x1="95544" y1="86789" x2="95544" y2="86789"/>
                        <a14:foregroundMark x1="96684" y1="92844" x2="96684" y2="92844"/>
                        <a14:foregroundMark x1="89119" y1="89174" x2="89119" y2="89174"/>
                        <a14:foregroundMark x1="90363" y1="90275" x2="90363" y2="90275"/>
                        <a14:foregroundMark x1="91917" y1="91376" x2="91917" y2="91376"/>
                        <a14:foregroundMark x1="75855" y1="83670" x2="75855" y2="83670"/>
                        <a14:foregroundMark x1="70363" y1="90275" x2="70363" y2="90275"/>
                        <a14:foregroundMark x1="70363" y1="91560" x2="70363" y2="91560"/>
                        <a14:foregroundMark x1="39689" y1="86239" x2="39689" y2="86239"/>
                        <a14:foregroundMark x1="47668" y1="56147" x2="47668" y2="56147"/>
                        <a14:foregroundMark x1="16269" y1="8807" x2="16269" y2="8807"/>
                        <a14:foregroundMark x1="23109" y1="7706" x2="23109" y2="7706"/>
                        <a14:foregroundMark x1="25181" y1="6789" x2="25181" y2="6789"/>
                        <a14:foregroundMark x1="11606" y1="70092" x2="11606" y2="70092"/>
                        <a14:foregroundMark x1="10984" y1="64954" x2="10984" y2="64954"/>
                        <a14:foregroundMark x1="8394" y1="64771" x2="8394" y2="64771"/>
                        <a14:foregroundMark x1="9016" y1="65505" x2="9016" y2="65505"/>
                        <a14:foregroundMark x1="8705" y1="64954" x2="8705" y2="64954"/>
                        <a14:foregroundMark x1="8808" y1="63303" x2="8808" y2="63303"/>
                        <a14:foregroundMark x1="9016" y1="61284" x2="9016" y2="61284"/>
                        <a14:foregroundMark x1="9016" y1="60367" x2="9016" y2="60367"/>
                        <a14:foregroundMark x1="13368" y1="61651" x2="13161" y2="61651"/>
                        <a14:foregroundMark x1="12850" y1="61835" x2="12850" y2="61835"/>
                        <a14:foregroundMark x1="12332" y1="63670" x2="12124" y2="64587"/>
                        <a14:foregroundMark x1="11917" y1="69358" x2="11917" y2="69358"/>
                        <a14:foregroundMark x1="11917" y1="70275" x2="11710" y2="70642"/>
                        <a14:foregroundMark x1="11503" y1="73211" x2="11088" y2="74312"/>
                        <a14:foregroundMark x1="11503" y1="74312" x2="9430" y2="92661"/>
                        <a14:backgroundMark x1="9637" y1="67339" x2="9637" y2="67339"/>
                        <a14:backgroundMark x1="10155" y1="64771" x2="10155" y2="64771"/>
                        <a14:backgroundMark x1="15440" y1="39266" x2="15440" y2="39266"/>
                        <a14:backgroundMark x1="17306" y1="32294" x2="17306" y2="32294"/>
                        <a14:backgroundMark x1="22694" y1="66422" x2="22694" y2="66422"/>
                        <a14:backgroundMark x1="20622" y1="64404" x2="20622" y2="64404"/>
                        <a14:backgroundMark x1="18031" y1="63119" x2="18031" y2="63119"/>
                        <a14:backgroundMark x1="14715" y1="62752" x2="14715" y2="62752"/>
                        <a14:backgroundMark x1="25389" y1="63119" x2="25389" y2="63119"/>
                        <a14:backgroundMark x1="12642" y1="54679" x2="12642" y2="54679"/>
                        <a14:backgroundMark x1="11295" y1="55046" x2="11295" y2="55046"/>
                        <a14:backgroundMark x1="9845" y1="54495" x2="9845" y2="54495"/>
                        <a14:backgroundMark x1="15544" y1="32844" x2="15544" y2="32844"/>
                        <a14:backgroundMark x1="10052" y1="63853" x2="10052" y2="63853"/>
                        <a14:backgroundMark x1="8808" y1="75963" x2="8808" y2="759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3571" y="-107880"/>
            <a:ext cx="12575570" cy="70737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B3F705-6894-1F85-AD50-4848717A7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532" y="2405510"/>
            <a:ext cx="5029636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34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Nhóm 4">
            <a:extLst>
              <a:ext uri="{FF2B5EF4-FFF2-40B4-BE49-F238E27FC236}">
                <a16:creationId xmlns:a16="http://schemas.microsoft.com/office/drawing/2014/main" id="{56A39D7D-EBFB-656A-0B6C-AA2B7762823E}"/>
              </a:ext>
            </a:extLst>
          </p:cNvPr>
          <p:cNvGrpSpPr/>
          <p:nvPr/>
        </p:nvGrpSpPr>
        <p:grpSpPr>
          <a:xfrm>
            <a:off x="1057628" y="611621"/>
            <a:ext cx="10977595" cy="5198907"/>
            <a:chOff x="596969" y="351463"/>
            <a:chExt cx="8188107" cy="4559057"/>
          </a:xfrm>
        </p:grpSpPr>
        <p:sp>
          <p:nvSpPr>
            <p:cNvPr id="23" name="Hình chữ nhật: Góc Tròn 1">
              <a:extLst>
                <a:ext uri="{FF2B5EF4-FFF2-40B4-BE49-F238E27FC236}">
                  <a16:creationId xmlns:a16="http://schemas.microsoft.com/office/drawing/2014/main" id="{E02C06B6-AF00-DCDC-B6B3-D987C06131FE}"/>
                </a:ext>
              </a:extLst>
            </p:cNvPr>
            <p:cNvSpPr/>
            <p:nvPr/>
          </p:nvSpPr>
          <p:spPr>
            <a:xfrm>
              <a:off x="596969" y="351463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Hình chữ nhật: Góc Tròn 1">
              <a:extLst>
                <a:ext uri="{FF2B5EF4-FFF2-40B4-BE49-F238E27FC236}">
                  <a16:creationId xmlns:a16="http://schemas.microsoft.com/office/drawing/2014/main" id="{75065D0E-13DD-D445-F30B-5B15CA283C48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C8018D5-51E7-4396-9807-56255C963A12}"/>
              </a:ext>
            </a:extLst>
          </p:cNvPr>
          <p:cNvSpPr txBox="1"/>
          <p:nvPr/>
        </p:nvSpPr>
        <p:spPr>
          <a:xfrm>
            <a:off x="4972692" y="1211940"/>
            <a:ext cx="63288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b="1" kern="0" dirty="0">
                <a:ln w="28575">
                  <a:solidFill>
                    <a:srgbClr val="1E0E2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171414">
                      <a:lumMod val="60000"/>
                      <a:lumOff val="40000"/>
                    </a:srgbClr>
                  </a:outerShdw>
                </a:effectLst>
                <a:cs typeface="Arial"/>
                <a:sym typeface="Arial"/>
              </a:rPr>
              <a:t>V</a:t>
            </a:r>
            <a:r>
              <a:rPr lang="vi-VN" sz="5400" b="1" kern="0" dirty="0">
                <a:ln w="28575">
                  <a:solidFill>
                    <a:srgbClr val="1E0E2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171414">
                      <a:lumMod val="60000"/>
                      <a:lumOff val="40000"/>
                    </a:srgbClr>
                  </a:outerShdw>
                </a:effectLst>
                <a:cs typeface="Arial"/>
                <a:sym typeface="Arial"/>
              </a:rPr>
              <a:t>ề nhà</a:t>
            </a:r>
            <a:r>
              <a:rPr lang="en-US" sz="5400" b="1" kern="0" dirty="0">
                <a:ln w="28575">
                  <a:solidFill>
                    <a:srgbClr val="1E0E2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171414">
                      <a:lumMod val="60000"/>
                      <a:lumOff val="40000"/>
                    </a:srgbClr>
                  </a:outerShdw>
                </a:effectLst>
                <a:cs typeface="Arial"/>
                <a:sym typeface="Arial"/>
              </a:rPr>
              <a:t>:</a:t>
            </a:r>
            <a:r>
              <a:rPr lang="vi-VN" sz="5400" b="1" kern="0" dirty="0">
                <a:ln w="28575">
                  <a:solidFill>
                    <a:srgbClr val="1E0E2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171414">
                      <a:lumMod val="60000"/>
                      <a:lumOff val="40000"/>
                    </a:srgbClr>
                  </a:outerShdw>
                </a:effectLst>
                <a:cs typeface="Arial"/>
                <a:sym typeface="Arial"/>
              </a:rPr>
              <a:t> </a:t>
            </a:r>
            <a:r>
              <a:rPr lang="en-US" sz="5400" b="1" kern="0" dirty="0">
                <a:ln w="28575">
                  <a:solidFill>
                    <a:srgbClr val="1E0E2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171414">
                      <a:lumMod val="60000"/>
                      <a:lumOff val="40000"/>
                    </a:srgbClr>
                  </a:outerShdw>
                </a:effectLst>
                <a:cs typeface="Arial"/>
                <a:sym typeface="Arial"/>
              </a:rPr>
              <a:t>T</a:t>
            </a:r>
            <a:r>
              <a:rPr lang="vi-VN" sz="5400" b="1" kern="0" dirty="0">
                <a:ln w="28575">
                  <a:solidFill>
                    <a:srgbClr val="1E0E2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171414">
                      <a:lumMod val="60000"/>
                      <a:lumOff val="40000"/>
                    </a:srgbClr>
                  </a:outerShdw>
                </a:effectLst>
                <a:cs typeface="Arial"/>
                <a:sym typeface="Arial"/>
              </a:rPr>
              <a:t>rao đổi với người thân về nội dung thư điện tử mà em đã viết</a:t>
            </a:r>
            <a:endParaRPr kumimoji="0" lang="en-US" sz="5400" b="1" i="0" u="none" strike="noStrike" kern="0" cap="none" spc="0" normalizeH="0" baseline="0" noProof="0" dirty="0">
              <a:ln w="28575">
                <a:solidFill>
                  <a:srgbClr val="1E0E2F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171414">
                    <a:lumMod val="60000"/>
                    <a:lumOff val="40000"/>
                  </a:srgbClr>
                </a:outerShdw>
              </a:effectLst>
              <a:uLnTx/>
              <a:uFillTx/>
              <a:cs typeface="Arial"/>
              <a:sym typeface="Arial"/>
            </a:endParaRPr>
          </a:p>
        </p:txBody>
      </p:sp>
      <p:pic>
        <p:nvPicPr>
          <p:cNvPr id="8" name="Picture 4" descr="TRÒ CHƠI KHOA HỌC | Science - Quizizz">
            <a:extLst>
              <a:ext uri="{FF2B5EF4-FFF2-40B4-BE49-F238E27FC236}">
                <a16:creationId xmlns:a16="http://schemas.microsoft.com/office/drawing/2014/main" id="{4164708C-581C-469E-B88E-EA0DB87C0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64504"/>
            <a:ext cx="4826428" cy="333453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144888B-CEC3-B325-2B58-2EE654036BE9}"/>
              </a:ext>
            </a:extLst>
          </p:cNvPr>
          <p:cNvGrpSpPr/>
          <p:nvPr/>
        </p:nvGrpSpPr>
        <p:grpSpPr>
          <a:xfrm>
            <a:off x="1782597" y="829678"/>
            <a:ext cx="6577773" cy="6577773"/>
            <a:chOff x="5494074" y="-76580"/>
            <a:chExt cx="6577773" cy="6577773"/>
          </a:xfrm>
        </p:grpSpPr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25F53B0-FD4B-B6DB-9EFB-EFCA08434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4074" y="-76580"/>
              <a:ext cx="6577773" cy="6577773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0121A48E-7304-2911-5E24-F44B502E6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58BCEED0-137B-3B20-267E-87897251B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85" y="3842333"/>
            <a:ext cx="3434187" cy="316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84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214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NHATMINH</cp:lastModifiedBy>
  <cp:revision>10</cp:revision>
  <dcterms:created xsi:type="dcterms:W3CDTF">2024-02-10T14:37:35Z</dcterms:created>
  <dcterms:modified xsi:type="dcterms:W3CDTF">2025-05-10T15:53:50Z</dcterms:modified>
</cp:coreProperties>
</file>