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426" r:id="rId2"/>
    <p:sldId id="395" r:id="rId3"/>
    <p:sldId id="442" r:id="rId4"/>
    <p:sldId id="396" r:id="rId5"/>
    <p:sldId id="440" r:id="rId6"/>
    <p:sldId id="402" r:id="rId7"/>
    <p:sldId id="403" r:id="rId8"/>
    <p:sldId id="443" r:id="rId9"/>
    <p:sldId id="43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9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934CB-51FE-4E27-B39B-29312342217F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724F0-6B53-41EF-BD4B-4399EF598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62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724F0-6B53-41EF-BD4B-4399EF5987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5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/</a:t>
            </a:r>
            <a:r>
              <a:rPr lang="en-US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dấu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9B910-EDAD-45E0-8DD9-DD752735CA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57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035171"/>
      </p:ext>
    </p:extLst>
  </p:cSld>
  <p:clrMapOvr>
    <a:masterClrMapping/>
  </p:clrMapOvr>
  <p:transition spd="slow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AC465C-7E67-519B-07BD-82092310A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C2B8139-E214-2AB8-3052-8CB0CCECD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DEF05-538B-D6B2-70C5-B5BF7BB1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8049B-C9F5-4724-B94E-68DF2ABA7F8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686281-ACCB-C779-E6F5-7E15D750A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2C7EFB-8538-351E-A3FE-4DD960591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E8C8-DC34-4D7E-A38E-C93E67A967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246486"/>
      </p:ext>
    </p:extLst>
  </p:cSld>
  <p:clrMapOvr>
    <a:masterClrMapping/>
  </p:clrMapOvr>
  <p:transition spd="slow" advTm="3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AC465C-7E67-519B-07BD-82092310A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C2B8139-E214-2AB8-3052-8CB0CCECD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DEF05-538B-D6B2-70C5-B5BF7BB1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8049B-C9F5-4724-B94E-68DF2ABA7F8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686281-ACCB-C779-E6F5-7E15D750A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2C7EFB-8538-351E-A3FE-4DD960591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E8C8-DC34-4D7E-A38E-C93E67A967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026721"/>
      </p:ext>
    </p:extLst>
  </p:cSld>
  <p:clrMapOvr>
    <a:masterClrMapping/>
  </p:clrMapOvr>
  <p:transition spd="slow" advTm="3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AC465C-7E67-519B-07BD-82092310A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C2B8139-E214-2AB8-3052-8CB0CCECD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DEF05-538B-D6B2-70C5-B5BF7BB1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8049B-C9F5-4724-B94E-68DF2ABA7F8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686281-ACCB-C779-E6F5-7E15D750A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2C7EFB-8538-351E-A3FE-4DD960591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E8C8-DC34-4D7E-A38E-C93E67A967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758794"/>
      </p:ext>
    </p:extLst>
  </p:cSld>
  <p:clrMapOvr>
    <a:masterClrMapping/>
  </p:clrMapOvr>
  <p:transition spd="slow" advTm="3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AC465C-7E67-519B-07BD-82092310A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C2B8139-E214-2AB8-3052-8CB0CCECD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DEF05-538B-D6B2-70C5-B5BF7BB1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8049B-C9F5-4724-B94E-68DF2ABA7F8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686281-ACCB-C779-E6F5-7E15D750A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2C7EFB-8538-351E-A3FE-4DD960591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E8C8-DC34-4D7E-A38E-C93E67A967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72533"/>
      </p:ext>
    </p:extLst>
  </p:cSld>
  <p:clrMapOvr>
    <a:masterClrMapping/>
  </p:clrMapOvr>
  <p:transition spd="slow" advTm="3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AC465C-7E67-519B-07BD-82092310A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C2B8139-E214-2AB8-3052-8CB0CCECD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DEF05-538B-D6B2-70C5-B5BF7BB1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8049B-C9F5-4724-B94E-68DF2ABA7F8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686281-ACCB-C779-E6F5-7E15D750A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2C7EFB-8538-351E-A3FE-4DD960591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E8C8-DC34-4D7E-A38E-C93E67A967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329206"/>
      </p:ext>
    </p:extLst>
  </p:cSld>
  <p:clrMapOvr>
    <a:masterClrMapping/>
  </p:clrMapOvr>
  <p:transition spd="slow" advTm="3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AC465C-7E67-519B-07BD-82092310A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C2B8139-E214-2AB8-3052-8CB0CCECD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DEF05-538B-D6B2-70C5-B5BF7BB1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8049B-C9F5-4724-B94E-68DF2ABA7F8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686281-ACCB-C779-E6F5-7E15D750A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2C7EFB-8538-351E-A3FE-4DD960591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E8C8-DC34-4D7E-A38E-C93E67A967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469493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657868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2F27E7D-F50D-9239-B688-65A8152854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8049B-C9F5-4724-B94E-68DF2ABA7F8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FF394A5-E285-406A-03EE-CFFA3558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F1EC931-26E2-1060-1A71-62B77061C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E8C8-DC34-4D7E-A38E-C93E67A967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574519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2F27E7D-F50D-9239-B688-65A8152854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8049B-C9F5-4724-B94E-68DF2ABA7F8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FF394A5-E285-406A-03EE-CFFA3558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F1EC931-26E2-1060-1A71-62B77061C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E8C8-DC34-4D7E-A38E-C93E67A967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30522"/>
      </p:ext>
    </p:extLst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2F27E7D-F50D-9239-B688-65A8152854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8049B-C9F5-4724-B94E-68DF2ABA7F8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FF394A5-E285-406A-03EE-CFFA3558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F1EC931-26E2-1060-1A71-62B77061C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E8C8-DC34-4D7E-A38E-C93E67A967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187542"/>
      </p:ext>
    </p:extLst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2F27E7D-F50D-9239-B688-65A8152854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8049B-C9F5-4724-B94E-68DF2ABA7F8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FF394A5-E285-406A-03EE-CFFA3558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F1EC931-26E2-1060-1A71-62B77061C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E8C8-DC34-4D7E-A38E-C93E67A967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916952"/>
      </p:ext>
    </p:extLst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2F27E7D-F50D-9239-B688-65A8152854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8049B-C9F5-4724-B94E-68DF2ABA7F8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FF394A5-E285-406A-03EE-CFFA3558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F1EC931-26E2-1060-1A71-62B77061C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E8C8-DC34-4D7E-A38E-C93E67A967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030150"/>
      </p:ext>
    </p:extLst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2F27E7D-F50D-9239-B688-65A8152854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8049B-C9F5-4724-B94E-68DF2ABA7F8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FF394A5-E285-406A-03EE-CFFA3558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F1EC931-26E2-1060-1A71-62B77061C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E8C8-DC34-4D7E-A38E-C93E67A967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348375"/>
      </p:ext>
    </p:extLst>
  </p:cSld>
  <p:clrMapOvr>
    <a:masterClrMapping/>
  </p:clrMapOvr>
  <p:transition spd="slow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AC465C-7E67-519B-07BD-82092310A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C2B8139-E214-2AB8-3052-8CB0CCECD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DEF05-538B-D6B2-70C5-B5BF7BB1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8049B-C9F5-4724-B94E-68DF2ABA7F8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686281-ACCB-C779-E6F5-7E15D750A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2C7EFB-8538-351E-A3FE-4DD960591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E8C8-DC34-4D7E-A38E-C93E67A967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780660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47" y="0"/>
            <a:ext cx="12192000" cy="6858000"/>
          </a:xfrm>
          <a:prstGeom prst="rect">
            <a:avLst/>
          </a:prstGeom>
        </p:spPr>
      </p:pic>
      <p:sp>
        <p:nvSpPr>
          <p:cNvPr id="25" name="圆角矩形 24"/>
          <p:cNvSpPr/>
          <p:nvPr userDrawn="1"/>
        </p:nvSpPr>
        <p:spPr>
          <a:xfrm>
            <a:off x="482600" y="438447"/>
            <a:ext cx="11226800" cy="59817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 userDrawn="1"/>
        </p:nvSpPr>
        <p:spPr>
          <a:xfrm>
            <a:off x="635000" y="565447"/>
            <a:ext cx="10960100" cy="573375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A77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7B60CAF-6890-DE5F-CB25-D3EF90CEB803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5764" y="227618"/>
            <a:ext cx="1403219" cy="140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6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6" Type="http://schemas.openxmlformats.org/officeDocument/2006/relationships/image" Target="../media/image40.png"/><Relationship Id="rId5" Type="http://schemas.openxmlformats.org/officeDocument/2006/relationships/image" Target="../media/image14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20" y="706670"/>
            <a:ext cx="9457116" cy="509306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69"/>
          <a:stretch/>
        </p:blipFill>
        <p:spPr>
          <a:xfrm flipV="1">
            <a:off x="10438428" y="-3"/>
            <a:ext cx="1768534" cy="547188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7" t="68550" r="21434"/>
          <a:stretch/>
        </p:blipFill>
        <p:spPr>
          <a:xfrm flipH="1" flipV="1">
            <a:off x="7985386" y="-3"/>
            <a:ext cx="3004457" cy="1464135"/>
          </a:xfrm>
          <a:custGeom>
            <a:avLst/>
            <a:gdLst>
              <a:gd name="connsiteX0" fmla="*/ 3004457 w 3004457"/>
              <a:gd name="connsiteY0" fmla="*/ 1857832 h 1857832"/>
              <a:gd name="connsiteX1" fmla="*/ 0 w 3004457"/>
              <a:gd name="connsiteY1" fmla="*/ 1857832 h 1857832"/>
              <a:gd name="connsiteX2" fmla="*/ 0 w 3004457"/>
              <a:gd name="connsiteY2" fmla="*/ 0 h 1857832"/>
              <a:gd name="connsiteX3" fmla="*/ 2604507 w 3004457"/>
              <a:gd name="connsiteY3" fmla="*/ 0 h 1857832"/>
              <a:gd name="connsiteX4" fmla="*/ 2568443 w 3004457"/>
              <a:gd name="connsiteY4" fmla="*/ 91812 h 1857832"/>
              <a:gd name="connsiteX5" fmla="*/ 2528015 w 3004457"/>
              <a:gd name="connsiteY5" fmla="*/ 368515 h 1857832"/>
              <a:gd name="connsiteX6" fmla="*/ 2938783 w 3004457"/>
              <a:gd name="connsiteY6" fmla="*/ 1064945 h 1857832"/>
              <a:gd name="connsiteX7" fmla="*/ 3004457 w 3004457"/>
              <a:gd name="connsiteY7" fmla="*/ 1074093 h 185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4457" h="1857832">
                <a:moveTo>
                  <a:pt x="3004457" y="1857832"/>
                </a:moveTo>
                <a:lnTo>
                  <a:pt x="0" y="1857832"/>
                </a:lnTo>
                <a:lnTo>
                  <a:pt x="0" y="0"/>
                </a:lnTo>
                <a:lnTo>
                  <a:pt x="2604507" y="0"/>
                </a:lnTo>
                <a:lnTo>
                  <a:pt x="2568443" y="91812"/>
                </a:lnTo>
                <a:cubicBezTo>
                  <a:pt x="2542410" y="176859"/>
                  <a:pt x="2528015" y="270364"/>
                  <a:pt x="2528015" y="368515"/>
                </a:cubicBezTo>
                <a:cubicBezTo>
                  <a:pt x="2528015" y="712044"/>
                  <a:pt x="2704359" y="998658"/>
                  <a:pt x="2938783" y="1064945"/>
                </a:cubicBezTo>
                <a:lnTo>
                  <a:pt x="3004457" y="1074093"/>
                </a:lnTo>
                <a:close/>
              </a:path>
            </a:pathLst>
          </a:custGeom>
        </p:spPr>
      </p:pic>
      <p:pic>
        <p:nvPicPr>
          <p:cNvPr id="18" name="图片 31">
            <a:extLst>
              <a:ext uri="{FF2B5EF4-FFF2-40B4-BE49-F238E27FC236}">
                <a16:creationId xmlns:a16="http://schemas.microsoft.com/office/drawing/2014/main" id="{DADA09C3-287F-EB26-09BA-49F0E011F7B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1" t="72875" r="-1"/>
          <a:stretch/>
        </p:blipFill>
        <p:spPr>
          <a:xfrm>
            <a:off x="-129903" y="5313341"/>
            <a:ext cx="7584498" cy="1574800"/>
          </a:xfrm>
          <a:prstGeom prst="rect">
            <a:avLst/>
          </a:prstGeom>
        </p:spPr>
      </p:pic>
      <p:pic>
        <p:nvPicPr>
          <p:cNvPr id="34" name="Picture 33" descr="Logo, company name&#10;&#10;Description automatically generated">
            <a:extLst>
              <a:ext uri="{FF2B5EF4-FFF2-40B4-BE49-F238E27FC236}">
                <a16:creationId xmlns:a16="http://schemas.microsoft.com/office/drawing/2014/main" id="{18357688-072A-66FC-3FA2-0537A9E6DB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657" y="-89593"/>
            <a:ext cx="1171490" cy="11714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4AC008-5D1E-1DC4-6A34-8F34D6031F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2542" y="0"/>
            <a:ext cx="2956816" cy="128636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D7331C1E-95ED-0BFB-9EDF-37D42A70E03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309" y="2971794"/>
            <a:ext cx="3886206" cy="38862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856340-628D-31F6-B985-9E97A65EF9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17170" y="-137704"/>
            <a:ext cx="8797290" cy="37615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0FFFAFC-5C37-F96A-9CA8-3CD02E8426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0572" y="2790359"/>
            <a:ext cx="8419306" cy="196308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BD584DE-9096-ED59-E2B6-7A7357D9E4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76789" y="1543050"/>
            <a:ext cx="5301537" cy="140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73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1" t="72875" r="-1"/>
          <a:stretch/>
        </p:blipFill>
        <p:spPr>
          <a:xfrm>
            <a:off x="4792318" y="5283200"/>
            <a:ext cx="7584498" cy="1574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/>
          <a:srcRect l="3125" t="9355" r="3020" b="4895"/>
          <a:stretch/>
        </p:blipFill>
        <p:spPr>
          <a:xfrm>
            <a:off x="1364476" y="647798"/>
            <a:ext cx="8782388" cy="542280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69"/>
          <a:stretch/>
        </p:blipFill>
        <p:spPr>
          <a:xfrm>
            <a:off x="10689441" y="2176180"/>
            <a:ext cx="1517521" cy="4695248"/>
          </a:xfrm>
          <a:custGeom>
            <a:avLst/>
            <a:gdLst>
              <a:gd name="connsiteX0" fmla="*/ 0 w 1517521"/>
              <a:gd name="connsiteY0" fmla="*/ 0 h 4695248"/>
              <a:gd name="connsiteX1" fmla="*/ 504257 w 1517521"/>
              <a:gd name="connsiteY1" fmla="*/ 0 h 4695248"/>
              <a:gd name="connsiteX2" fmla="*/ 523713 w 1517521"/>
              <a:gd name="connsiteY2" fmla="*/ 88386 h 4695248"/>
              <a:gd name="connsiteX3" fmla="*/ 1475816 w 1517521"/>
              <a:gd name="connsiteY3" fmla="*/ 1386756 h 4695248"/>
              <a:gd name="connsiteX4" fmla="*/ 1517521 w 1517521"/>
              <a:gd name="connsiteY4" fmla="*/ 1397339 h 4695248"/>
              <a:gd name="connsiteX5" fmla="*/ 1517521 w 1517521"/>
              <a:gd name="connsiteY5" fmla="*/ 4695248 h 4695248"/>
              <a:gd name="connsiteX6" fmla="*/ 0 w 1517521"/>
              <a:gd name="connsiteY6" fmla="*/ 4695248 h 469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7521" h="4695248">
                <a:moveTo>
                  <a:pt x="0" y="0"/>
                </a:moveTo>
                <a:lnTo>
                  <a:pt x="504257" y="0"/>
                </a:lnTo>
                <a:lnTo>
                  <a:pt x="523713" y="88386"/>
                </a:lnTo>
                <a:cubicBezTo>
                  <a:pt x="691029" y="746096"/>
                  <a:pt x="1045330" y="1240294"/>
                  <a:pt x="1475816" y="1386756"/>
                </a:cubicBezTo>
                <a:lnTo>
                  <a:pt x="1517521" y="1397339"/>
                </a:lnTo>
                <a:lnTo>
                  <a:pt x="1517521" y="4695248"/>
                </a:lnTo>
                <a:lnTo>
                  <a:pt x="0" y="4695248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7" t="68550" r="21434"/>
          <a:stretch/>
        </p:blipFill>
        <p:spPr>
          <a:xfrm flipH="1">
            <a:off x="8584567" y="5277283"/>
            <a:ext cx="2578026" cy="1594145"/>
          </a:xfrm>
          <a:custGeom>
            <a:avLst/>
            <a:gdLst>
              <a:gd name="connsiteX0" fmla="*/ 3004457 w 3004457"/>
              <a:gd name="connsiteY0" fmla="*/ 1857832 h 1857832"/>
              <a:gd name="connsiteX1" fmla="*/ 0 w 3004457"/>
              <a:gd name="connsiteY1" fmla="*/ 1857832 h 1857832"/>
              <a:gd name="connsiteX2" fmla="*/ 0 w 3004457"/>
              <a:gd name="connsiteY2" fmla="*/ 0 h 1857832"/>
              <a:gd name="connsiteX3" fmla="*/ 2604507 w 3004457"/>
              <a:gd name="connsiteY3" fmla="*/ 0 h 1857832"/>
              <a:gd name="connsiteX4" fmla="*/ 2568443 w 3004457"/>
              <a:gd name="connsiteY4" fmla="*/ 91812 h 1857832"/>
              <a:gd name="connsiteX5" fmla="*/ 2528015 w 3004457"/>
              <a:gd name="connsiteY5" fmla="*/ 368515 h 1857832"/>
              <a:gd name="connsiteX6" fmla="*/ 2938783 w 3004457"/>
              <a:gd name="connsiteY6" fmla="*/ 1064945 h 1857832"/>
              <a:gd name="connsiteX7" fmla="*/ 3004457 w 3004457"/>
              <a:gd name="connsiteY7" fmla="*/ 1074093 h 185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4457" h="1857832">
                <a:moveTo>
                  <a:pt x="3004457" y="1857832"/>
                </a:moveTo>
                <a:lnTo>
                  <a:pt x="0" y="1857832"/>
                </a:lnTo>
                <a:lnTo>
                  <a:pt x="0" y="0"/>
                </a:lnTo>
                <a:lnTo>
                  <a:pt x="2604507" y="0"/>
                </a:lnTo>
                <a:lnTo>
                  <a:pt x="2568443" y="91812"/>
                </a:lnTo>
                <a:cubicBezTo>
                  <a:pt x="2542410" y="176859"/>
                  <a:pt x="2528015" y="270364"/>
                  <a:pt x="2528015" y="368515"/>
                </a:cubicBezTo>
                <a:cubicBezTo>
                  <a:pt x="2528015" y="712044"/>
                  <a:pt x="2704359" y="998658"/>
                  <a:pt x="2938783" y="1064945"/>
                </a:cubicBezTo>
                <a:lnTo>
                  <a:pt x="3004457" y="1074093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/>
          <a:srcRect b="17448"/>
          <a:stretch/>
        </p:blipFill>
        <p:spPr>
          <a:xfrm flipV="1">
            <a:off x="-53699" y="2913664"/>
            <a:ext cx="7025362" cy="3965986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966B4A63-A7FD-4023-67B1-7706CBFAA9A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7" t="14882" r="11490" b="60222"/>
          <a:stretch/>
        </p:blipFill>
        <p:spPr>
          <a:xfrm>
            <a:off x="423515" y="77925"/>
            <a:ext cx="2592108" cy="238274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309" y="2580701"/>
            <a:ext cx="3886206" cy="38862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D7BF30B-7192-2EB6-5932-D79FD7D250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6215" y="2186376"/>
            <a:ext cx="9272820" cy="42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64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1" t="72875" r="-1"/>
          <a:stretch/>
        </p:blipFill>
        <p:spPr>
          <a:xfrm>
            <a:off x="4792318" y="5283200"/>
            <a:ext cx="7584498" cy="1574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/>
          <a:srcRect l="3125" t="9355" r="3020" b="4895"/>
          <a:stretch/>
        </p:blipFill>
        <p:spPr>
          <a:xfrm>
            <a:off x="1364476" y="647798"/>
            <a:ext cx="8782388" cy="542280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69"/>
          <a:stretch/>
        </p:blipFill>
        <p:spPr>
          <a:xfrm>
            <a:off x="10689441" y="2176180"/>
            <a:ext cx="1517521" cy="4695248"/>
          </a:xfrm>
          <a:custGeom>
            <a:avLst/>
            <a:gdLst>
              <a:gd name="connsiteX0" fmla="*/ 0 w 1517521"/>
              <a:gd name="connsiteY0" fmla="*/ 0 h 4695248"/>
              <a:gd name="connsiteX1" fmla="*/ 504257 w 1517521"/>
              <a:gd name="connsiteY1" fmla="*/ 0 h 4695248"/>
              <a:gd name="connsiteX2" fmla="*/ 523713 w 1517521"/>
              <a:gd name="connsiteY2" fmla="*/ 88386 h 4695248"/>
              <a:gd name="connsiteX3" fmla="*/ 1475816 w 1517521"/>
              <a:gd name="connsiteY3" fmla="*/ 1386756 h 4695248"/>
              <a:gd name="connsiteX4" fmla="*/ 1517521 w 1517521"/>
              <a:gd name="connsiteY4" fmla="*/ 1397339 h 4695248"/>
              <a:gd name="connsiteX5" fmla="*/ 1517521 w 1517521"/>
              <a:gd name="connsiteY5" fmla="*/ 4695248 h 4695248"/>
              <a:gd name="connsiteX6" fmla="*/ 0 w 1517521"/>
              <a:gd name="connsiteY6" fmla="*/ 4695248 h 469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7521" h="4695248">
                <a:moveTo>
                  <a:pt x="0" y="0"/>
                </a:moveTo>
                <a:lnTo>
                  <a:pt x="504257" y="0"/>
                </a:lnTo>
                <a:lnTo>
                  <a:pt x="523713" y="88386"/>
                </a:lnTo>
                <a:cubicBezTo>
                  <a:pt x="691029" y="746096"/>
                  <a:pt x="1045330" y="1240294"/>
                  <a:pt x="1475816" y="1386756"/>
                </a:cubicBezTo>
                <a:lnTo>
                  <a:pt x="1517521" y="1397339"/>
                </a:lnTo>
                <a:lnTo>
                  <a:pt x="1517521" y="4695248"/>
                </a:lnTo>
                <a:lnTo>
                  <a:pt x="0" y="4695248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7" t="68550" r="21434"/>
          <a:stretch/>
        </p:blipFill>
        <p:spPr>
          <a:xfrm flipH="1">
            <a:off x="8584567" y="5277283"/>
            <a:ext cx="2578026" cy="1594145"/>
          </a:xfrm>
          <a:custGeom>
            <a:avLst/>
            <a:gdLst>
              <a:gd name="connsiteX0" fmla="*/ 3004457 w 3004457"/>
              <a:gd name="connsiteY0" fmla="*/ 1857832 h 1857832"/>
              <a:gd name="connsiteX1" fmla="*/ 0 w 3004457"/>
              <a:gd name="connsiteY1" fmla="*/ 1857832 h 1857832"/>
              <a:gd name="connsiteX2" fmla="*/ 0 w 3004457"/>
              <a:gd name="connsiteY2" fmla="*/ 0 h 1857832"/>
              <a:gd name="connsiteX3" fmla="*/ 2604507 w 3004457"/>
              <a:gd name="connsiteY3" fmla="*/ 0 h 1857832"/>
              <a:gd name="connsiteX4" fmla="*/ 2568443 w 3004457"/>
              <a:gd name="connsiteY4" fmla="*/ 91812 h 1857832"/>
              <a:gd name="connsiteX5" fmla="*/ 2528015 w 3004457"/>
              <a:gd name="connsiteY5" fmla="*/ 368515 h 1857832"/>
              <a:gd name="connsiteX6" fmla="*/ 2938783 w 3004457"/>
              <a:gd name="connsiteY6" fmla="*/ 1064945 h 1857832"/>
              <a:gd name="connsiteX7" fmla="*/ 3004457 w 3004457"/>
              <a:gd name="connsiteY7" fmla="*/ 1074093 h 185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4457" h="1857832">
                <a:moveTo>
                  <a:pt x="3004457" y="1857832"/>
                </a:moveTo>
                <a:lnTo>
                  <a:pt x="0" y="1857832"/>
                </a:lnTo>
                <a:lnTo>
                  <a:pt x="0" y="0"/>
                </a:lnTo>
                <a:lnTo>
                  <a:pt x="2604507" y="0"/>
                </a:lnTo>
                <a:lnTo>
                  <a:pt x="2568443" y="91812"/>
                </a:lnTo>
                <a:cubicBezTo>
                  <a:pt x="2542410" y="176859"/>
                  <a:pt x="2528015" y="270364"/>
                  <a:pt x="2528015" y="368515"/>
                </a:cubicBezTo>
                <a:cubicBezTo>
                  <a:pt x="2528015" y="712044"/>
                  <a:pt x="2704359" y="998658"/>
                  <a:pt x="2938783" y="1064945"/>
                </a:cubicBezTo>
                <a:lnTo>
                  <a:pt x="3004457" y="1074093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/>
          <a:srcRect b="17448"/>
          <a:stretch/>
        </p:blipFill>
        <p:spPr>
          <a:xfrm flipV="1">
            <a:off x="-53699" y="2913664"/>
            <a:ext cx="7025362" cy="3965986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966B4A63-A7FD-4023-67B1-7706CBFAA9A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7" t="14882" r="11490" b="60222"/>
          <a:stretch/>
        </p:blipFill>
        <p:spPr>
          <a:xfrm>
            <a:off x="423515" y="77925"/>
            <a:ext cx="2592108" cy="238274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309" y="2580701"/>
            <a:ext cx="3886206" cy="38862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036E28-FB31-BA48-494B-B6098EFEA3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7099" y="2128125"/>
            <a:ext cx="8864352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96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5898888-EDF7-755D-353C-77CE964514ED}"/>
              </a:ext>
            </a:extLst>
          </p:cNvPr>
          <p:cNvGrpSpPr/>
          <p:nvPr/>
        </p:nvGrpSpPr>
        <p:grpSpPr>
          <a:xfrm>
            <a:off x="585178" y="133771"/>
            <a:ext cx="3958246" cy="1018485"/>
            <a:chOff x="1231002" y="971028"/>
            <a:chExt cx="3958246" cy="101848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B702341-0542-601D-9871-C1ED5393B10B}"/>
                </a:ext>
              </a:extLst>
            </p:cNvPr>
            <p:cNvGrpSpPr/>
            <p:nvPr/>
          </p:nvGrpSpPr>
          <p:grpSpPr>
            <a:xfrm>
              <a:off x="1231002" y="971028"/>
              <a:ext cx="841938" cy="923330"/>
              <a:chOff x="1185739" y="707335"/>
              <a:chExt cx="841938" cy="923330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4EE8F7B3-397B-B5A6-A1C1-EDF5354A1434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32A7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" name="PA-文本框 54">
                <a:extLst>
                  <a:ext uri="{FF2B5EF4-FFF2-40B4-BE49-F238E27FC236}">
                    <a16:creationId xmlns:a16="http://schemas.microsoft.com/office/drawing/2014/main" id="{A3B5588E-6A61-8A29-CC65-1C535D89641C}"/>
                  </a:ext>
                </a:extLst>
              </p:cNvPr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1185739" y="707335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思源黑体 CN" panose="020B0500000000000000" pitchFamily="34" charset="-122"/>
                  </a:rPr>
                  <a:t>1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1A09A18-8584-8574-2E36-63D90992DFA3}"/>
                </a:ext>
              </a:extLst>
            </p:cNvPr>
            <p:cNvGrpSpPr/>
            <p:nvPr/>
          </p:nvGrpSpPr>
          <p:grpSpPr>
            <a:xfrm>
              <a:off x="2128173" y="1005676"/>
              <a:ext cx="3061075" cy="983837"/>
              <a:chOff x="2128173" y="1005676"/>
              <a:chExt cx="3061075" cy="983837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2838514D-172E-D2E6-6C62-FEC1C34B842A}"/>
                  </a:ext>
                </a:extLst>
              </p:cNvPr>
              <p:cNvSpPr/>
              <p:nvPr/>
            </p:nvSpPr>
            <p:spPr>
              <a:xfrm>
                <a:off x="2128173" y="1005676"/>
                <a:ext cx="2480051" cy="983837"/>
              </a:xfrm>
              <a:prstGeom prst="round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E4BC4B-F3E5-EC8A-59EA-D1A7281DD702}"/>
                  </a:ext>
                </a:extLst>
              </p:cNvPr>
              <p:cNvSpPr txBox="1"/>
              <p:nvPr/>
            </p:nvSpPr>
            <p:spPr>
              <a:xfrm>
                <a:off x="2238639" y="1047568"/>
                <a:ext cx="295060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&gt;; &lt;; =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B48D257-6485-324A-0A46-90BBDC209B10}"/>
                  </a:ext>
                </a:extLst>
              </p:cNvPr>
              <p:cNvSpPr txBox="1"/>
              <p:nvPr/>
            </p:nvSpPr>
            <p:spPr>
              <a:xfrm>
                <a:off x="1224361" y="1764458"/>
                <a:ext cx="6729014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B48D257-6485-324A-0A46-90BBDC209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361" y="1764458"/>
                <a:ext cx="6729014" cy="1070358"/>
              </a:xfrm>
              <a:prstGeom prst="rect">
                <a:avLst/>
              </a:prstGeom>
              <a:blipFill>
                <a:blip r:embed="rId4"/>
                <a:stretch>
                  <a:fillRect l="-3714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图片 33">
            <a:extLst>
              <a:ext uri="{FF2B5EF4-FFF2-40B4-BE49-F238E27FC236}">
                <a16:creationId xmlns:a16="http://schemas.microsoft.com/office/drawing/2014/main" id="{68E5C909-105C-8D2B-2B28-1300E07511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7" t="14882" r="11490" b="60222"/>
          <a:stretch/>
        </p:blipFill>
        <p:spPr>
          <a:xfrm rot="1204348">
            <a:off x="9597975" y="-148877"/>
            <a:ext cx="2592108" cy="23827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6A5152F-77F2-ECA9-4432-4D3347F72DE1}"/>
                  </a:ext>
                </a:extLst>
              </p:cNvPr>
              <p:cNvSpPr txBox="1"/>
              <p:nvPr/>
            </p:nvSpPr>
            <p:spPr>
              <a:xfrm>
                <a:off x="1271986" y="2983658"/>
                <a:ext cx="8243489" cy="1747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×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lvl="0"/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6A5152F-77F2-ECA9-4432-4D3347F72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986" y="2983658"/>
                <a:ext cx="8243489" cy="1747466"/>
              </a:xfrm>
              <a:prstGeom prst="rect">
                <a:avLst/>
              </a:prstGeom>
              <a:blipFill>
                <a:blip r:embed="rId6"/>
                <a:stretch>
                  <a:fillRect l="-3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E1400D-C191-2835-0461-B6F5F2E56031}"/>
                  </a:ext>
                </a:extLst>
              </p:cNvPr>
              <p:cNvSpPr txBox="1"/>
              <p:nvPr/>
            </p:nvSpPr>
            <p:spPr>
              <a:xfrm>
                <a:off x="1252936" y="4393358"/>
                <a:ext cx="8843564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c) 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E1400D-C191-2835-0461-B6F5F2E56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936" y="4393358"/>
                <a:ext cx="8843564" cy="1070358"/>
              </a:xfrm>
              <a:prstGeom prst="rect">
                <a:avLst/>
              </a:prstGeom>
              <a:blipFill>
                <a:blip r:embed="rId7"/>
                <a:stretch>
                  <a:fillRect l="-2828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EF3B4A-9204-79BB-6E56-F2B198FC0072}"/>
              </a:ext>
            </a:extLst>
          </p:cNvPr>
          <p:cNvSpPr/>
          <p:nvPr/>
        </p:nvSpPr>
        <p:spPr>
          <a:xfrm>
            <a:off x="3190875" y="1943100"/>
            <a:ext cx="819150" cy="7239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86A384-F581-5A0E-3094-B3E0B8196009}"/>
              </a:ext>
            </a:extLst>
          </p:cNvPr>
          <p:cNvSpPr/>
          <p:nvPr/>
        </p:nvSpPr>
        <p:spPr>
          <a:xfrm>
            <a:off x="4752975" y="3181350"/>
            <a:ext cx="819150" cy="7239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383F41-FA6F-4345-0DDF-7B806109C4DE}"/>
              </a:ext>
            </a:extLst>
          </p:cNvPr>
          <p:cNvSpPr/>
          <p:nvPr/>
        </p:nvSpPr>
        <p:spPr>
          <a:xfrm>
            <a:off x="4800600" y="4591050"/>
            <a:ext cx="819150" cy="7239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ED8157A-2984-38E4-DC0E-C7D1773D50C4}"/>
              </a:ext>
            </a:extLst>
          </p:cNvPr>
          <p:cNvSpPr/>
          <p:nvPr/>
        </p:nvSpPr>
        <p:spPr>
          <a:xfrm>
            <a:off x="3181350" y="1933575"/>
            <a:ext cx="819150" cy="7239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718F7D1-48C0-4D86-E7FF-558474611C76}"/>
              </a:ext>
            </a:extLst>
          </p:cNvPr>
          <p:cNvSpPr/>
          <p:nvPr/>
        </p:nvSpPr>
        <p:spPr>
          <a:xfrm>
            <a:off x="4752975" y="3190875"/>
            <a:ext cx="819150" cy="7239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E993031-622C-2935-2D4C-6D973567EA68}"/>
              </a:ext>
            </a:extLst>
          </p:cNvPr>
          <p:cNvSpPr/>
          <p:nvPr/>
        </p:nvSpPr>
        <p:spPr>
          <a:xfrm>
            <a:off x="4791075" y="4581525"/>
            <a:ext cx="819150" cy="7239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345657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3" grpId="0"/>
      <p:bldP spid="5" grpId="0" animBg="1"/>
      <p:bldP spid="6" grpId="0" animBg="1"/>
      <p:bldP spid="7" grpId="0" animBg="1"/>
      <p:bldP spid="8" grpId="0" animBg="1"/>
      <p:bldP spid="17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5898888-EDF7-755D-353C-77CE964514ED}"/>
              </a:ext>
            </a:extLst>
          </p:cNvPr>
          <p:cNvGrpSpPr/>
          <p:nvPr/>
        </p:nvGrpSpPr>
        <p:grpSpPr>
          <a:xfrm>
            <a:off x="680428" y="257596"/>
            <a:ext cx="3062896" cy="1018485"/>
            <a:chOff x="1231002" y="971028"/>
            <a:chExt cx="3062896" cy="101848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B702341-0542-601D-9871-C1ED5393B10B}"/>
                </a:ext>
              </a:extLst>
            </p:cNvPr>
            <p:cNvGrpSpPr/>
            <p:nvPr/>
          </p:nvGrpSpPr>
          <p:grpSpPr>
            <a:xfrm>
              <a:off x="1231002" y="971028"/>
              <a:ext cx="841938" cy="923330"/>
              <a:chOff x="1185739" y="707335"/>
              <a:chExt cx="841938" cy="923330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4EE8F7B3-397B-B5A6-A1C1-EDF5354A1434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32A7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" name="PA-文本框 54">
                <a:extLst>
                  <a:ext uri="{FF2B5EF4-FFF2-40B4-BE49-F238E27FC236}">
                    <a16:creationId xmlns:a16="http://schemas.microsoft.com/office/drawing/2014/main" id="{A3B5588E-6A61-8A29-CC65-1C535D89641C}"/>
                  </a:ext>
                </a:extLst>
              </p:cNvPr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1185739" y="707335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思源黑体 CN" panose="020B0500000000000000" pitchFamily="34" charset="-122"/>
                  </a:rPr>
                  <a:t>2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4AA4A0-F9F7-E9BD-A552-BFBA98C1E0C4}"/>
                </a:ext>
              </a:extLst>
            </p:cNvPr>
            <p:cNvSpPr txBox="1"/>
            <p:nvPr/>
          </p:nvSpPr>
          <p:spPr>
            <a:xfrm>
              <a:off x="3535037" y="1112873"/>
              <a:ext cx="5691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1A09A18-8584-8574-2E36-63D90992DFA3}"/>
                </a:ext>
              </a:extLst>
            </p:cNvPr>
            <p:cNvGrpSpPr/>
            <p:nvPr/>
          </p:nvGrpSpPr>
          <p:grpSpPr>
            <a:xfrm>
              <a:off x="2128173" y="1005676"/>
              <a:ext cx="2165725" cy="983837"/>
              <a:chOff x="2128173" y="1005676"/>
              <a:chExt cx="2165725" cy="983837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2838514D-172E-D2E6-6C62-FEC1C34B842A}"/>
                  </a:ext>
                </a:extLst>
              </p:cNvPr>
              <p:cNvSpPr/>
              <p:nvPr/>
            </p:nvSpPr>
            <p:spPr>
              <a:xfrm>
                <a:off x="2128173" y="1005676"/>
                <a:ext cx="1775201" cy="983837"/>
              </a:xfrm>
              <a:prstGeom prst="round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E4BC4B-F3E5-EC8A-59EA-D1A7281DD702}"/>
                  </a:ext>
                </a:extLst>
              </p:cNvPr>
              <p:cNvSpPr txBox="1"/>
              <p:nvPr/>
            </p:nvSpPr>
            <p:spPr>
              <a:xfrm>
                <a:off x="2238953" y="1037216"/>
                <a:ext cx="205494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54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T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ính</a:t>
                </a: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5" name="图片 33">
            <a:extLst>
              <a:ext uri="{FF2B5EF4-FFF2-40B4-BE49-F238E27FC236}">
                <a16:creationId xmlns:a16="http://schemas.microsoft.com/office/drawing/2014/main" id="{0363BA52-0627-58E3-BA25-8529DFCD98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7" t="14882" r="11490" b="60222"/>
          <a:stretch/>
        </p:blipFill>
        <p:spPr>
          <a:xfrm rot="1204348">
            <a:off x="9597975" y="-148877"/>
            <a:ext cx="2592108" cy="23827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78390E9-D8A1-058F-4202-EA5207CAC1DD}"/>
                  </a:ext>
                </a:extLst>
              </p:cNvPr>
              <p:cNvSpPr txBox="1"/>
              <p:nvPr/>
            </p:nvSpPr>
            <p:spPr>
              <a:xfrm>
                <a:off x="990600" y="1438275"/>
                <a:ext cx="6667500" cy="1049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22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× 22</a:t>
                </a:r>
                <a:endParaRPr lang="en-US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78390E9-D8A1-058F-4202-EA5207CAC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438275"/>
                <a:ext cx="6667500" cy="1049839"/>
              </a:xfrm>
              <a:prstGeom prst="rect">
                <a:avLst/>
              </a:prstGeom>
              <a:blipFill>
                <a:blip r:embed="rId4"/>
                <a:stretch>
                  <a:fillRect l="-3751" t="-581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B475A4-7381-CAD9-03B0-007E24261553}"/>
                  </a:ext>
                </a:extLst>
              </p:cNvPr>
              <p:cNvSpPr txBox="1"/>
              <p:nvPr/>
            </p:nvSpPr>
            <p:spPr>
              <a:xfrm>
                <a:off x="7124700" y="1466850"/>
                <a:ext cx="3438525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B475A4-7381-CAD9-03B0-007E24261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700" y="1466850"/>
                <a:ext cx="3438525" cy="1070358"/>
              </a:xfrm>
              <a:prstGeom prst="rect">
                <a:avLst/>
              </a:prstGeom>
              <a:blipFill>
                <a:blip r:embed="rId5"/>
                <a:stretch>
                  <a:fillRect l="-727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D172A5-3DF0-FF17-5889-91DB92040B6F}"/>
                  </a:ext>
                </a:extLst>
              </p:cNvPr>
              <p:cNvSpPr txBox="1"/>
              <p:nvPr/>
            </p:nvSpPr>
            <p:spPr>
              <a:xfrm>
                <a:off x="1000760" y="2534285"/>
                <a:ext cx="4524375" cy="3194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𝟐𝟐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× 22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𝟐𝟒𝟐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𝟏𝟗𝟐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𝟐𝟒𝟐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D172A5-3DF0-FF17-5889-91DB92040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760" y="2534285"/>
                <a:ext cx="4524375" cy="3194401"/>
              </a:xfrm>
              <a:prstGeom prst="rect">
                <a:avLst/>
              </a:prstGeom>
              <a:blipFill>
                <a:blip r:embed="rId6"/>
                <a:stretch>
                  <a:fillRect l="-3369" b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3D6050-A1F4-4967-DCB2-46980BCCDF84}"/>
                  </a:ext>
                </a:extLst>
              </p:cNvPr>
              <p:cNvSpPr txBox="1"/>
              <p:nvPr/>
            </p:nvSpPr>
            <p:spPr>
              <a:xfrm>
                <a:off x="7209155" y="2635250"/>
                <a:ext cx="4524375" cy="3204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3D6050-A1F4-4967-DCB2-46980BCCD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155" y="2635250"/>
                <a:ext cx="4524375" cy="3204532"/>
              </a:xfrm>
              <a:prstGeom prst="rect">
                <a:avLst/>
              </a:prstGeom>
              <a:blipFill>
                <a:blip r:embed="rId7"/>
                <a:stretch>
                  <a:fillRect l="-3504" b="-1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66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ED0538-CAEE-ADF9-7BC9-29E442B4A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581025"/>
            <a:ext cx="10144125" cy="568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7793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6319ED8-F2DF-F31B-402A-4AC9B437B5FB}"/>
              </a:ext>
            </a:extLst>
          </p:cNvPr>
          <p:cNvGrpSpPr/>
          <p:nvPr/>
        </p:nvGrpSpPr>
        <p:grpSpPr>
          <a:xfrm>
            <a:off x="1013803" y="686221"/>
            <a:ext cx="841938" cy="923330"/>
            <a:chOff x="1185739" y="707335"/>
            <a:chExt cx="841938" cy="923330"/>
          </a:xfrm>
        </p:grpSpPr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290F20F4-7709-2FD6-6AAC-F5B12E3EA5B5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32A7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PA-文本框 54">
              <a:extLst>
                <a:ext uri="{FF2B5EF4-FFF2-40B4-BE49-F238E27FC236}">
                  <a16:creationId xmlns:a16="http://schemas.microsoft.com/office/drawing/2014/main" id="{4F7ACD26-C079-ADCA-CE0D-35C4CD8721E4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85739" y="707335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思源黑体 CN" panose="020B0500000000000000" pitchFamily="34" charset="-122"/>
                </a:rPr>
                <a:t>4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D80CE8-D9D9-ADA6-4A33-BC2E333409DE}"/>
                  </a:ext>
                </a:extLst>
              </p:cNvPr>
              <p:cNvSpPr txBox="1"/>
              <p:nvPr/>
            </p:nvSpPr>
            <p:spPr>
              <a:xfrm>
                <a:off x="1910974" y="818641"/>
                <a:ext cx="9101155" cy="1576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Nhà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cô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chuồng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lợn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chuồng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nuôi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4 con.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ngày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con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lợn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ăn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hết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yến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cám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ngày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con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lợn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nhà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cô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ăn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hết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kg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cám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D80CE8-D9D9-ADA6-4A33-BC2E33340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974" y="818641"/>
                <a:ext cx="9101155" cy="1576457"/>
              </a:xfrm>
              <a:prstGeom prst="rect">
                <a:avLst/>
              </a:prstGeom>
              <a:blipFill>
                <a:blip r:embed="rId3"/>
                <a:stretch>
                  <a:fillRect l="-1340" t="-3861" r="-1407" b="-9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6387340-D9BB-BCE3-F925-79765195DBB3}"/>
              </a:ext>
            </a:extLst>
          </p:cNvPr>
          <p:cNvSpPr/>
          <p:nvPr/>
        </p:nvSpPr>
        <p:spPr>
          <a:xfrm>
            <a:off x="4733925" y="1876425"/>
            <a:ext cx="609600" cy="514349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0454ED-5F91-4044-F0D1-FF32C1289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2309812"/>
            <a:ext cx="382905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48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F1CC6C1-78E7-BD4B-8A40-014337467DB6}"/>
              </a:ext>
            </a:extLst>
          </p:cNvPr>
          <p:cNvGrpSpPr/>
          <p:nvPr/>
        </p:nvGrpSpPr>
        <p:grpSpPr>
          <a:xfrm>
            <a:off x="0" y="0"/>
            <a:ext cx="841938" cy="923330"/>
            <a:chOff x="1185739" y="707335"/>
            <a:chExt cx="841938" cy="923330"/>
          </a:xfrm>
        </p:grpSpPr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E3AD17A9-29E2-6D3C-D73A-664BFA41D1E7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32A7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1" name="PA-文本框 54">
              <a:extLst>
                <a:ext uri="{FF2B5EF4-FFF2-40B4-BE49-F238E27FC236}">
                  <a16:creationId xmlns:a16="http://schemas.microsoft.com/office/drawing/2014/main" id="{29685E9E-8DAF-6E6E-50C9-A55036DF020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85739" y="707335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思源黑体 CN" panose="020B0500000000000000" pitchFamily="34" charset="-122"/>
                </a:rPr>
                <a:t>5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838B280-8C46-DCCB-B954-449AAE97F86F}"/>
              </a:ext>
            </a:extLst>
          </p:cNvPr>
          <p:cNvSpPr txBox="1"/>
          <p:nvPr/>
        </p:nvSpPr>
        <p:spPr>
          <a:xfrm>
            <a:off x="847725" y="104775"/>
            <a:ext cx="156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Đ, S?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155C75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6B6D9C-F3B4-C624-04E6-94C879CB143D}"/>
              </a:ext>
            </a:extLst>
          </p:cNvPr>
          <p:cNvSpPr txBox="1"/>
          <p:nvPr/>
        </p:nvSpPr>
        <p:spPr>
          <a:xfrm>
            <a:off x="885824" y="778572"/>
            <a:ext cx="10315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ba đoạn tre A, B, C xếp như hình vẽ. Biết đoạn tre A dài 1 m và có 3 đốt dài bằng nhau, đoạn tre C có hai đốt dài bằng nhau. Tính độ dài đoạn tre dài nhất.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155C75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53DDCA-C6FC-AE3A-DE2F-8D73B0FBA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262" y="2062162"/>
            <a:ext cx="3286125" cy="2276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707C1F-2D1D-60A7-E70A-0C27F5F42636}"/>
                  </a:ext>
                </a:extLst>
              </p:cNvPr>
              <p:cNvSpPr txBox="1"/>
              <p:nvPr/>
            </p:nvSpPr>
            <p:spPr>
              <a:xfrm>
                <a:off x="885824" y="2143125"/>
                <a:ext cx="7324725" cy="1761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indent="-51435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AutoNum type="alphaLcParenR"/>
                </a:pP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tre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m</a:t>
                </a:r>
              </a:p>
              <a:p>
                <a:pPr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tre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dộ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707C1F-2D1D-60A7-E70A-0C27F5F42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24" y="2143125"/>
                <a:ext cx="7324725" cy="1761316"/>
              </a:xfrm>
              <a:prstGeom prst="rect">
                <a:avLst/>
              </a:prstGeom>
              <a:blipFill>
                <a:blip r:embed="rId4"/>
                <a:stretch>
                  <a:fillRect l="-2080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59ED8A-FE98-2B8B-E713-AB70AC854E7C}"/>
              </a:ext>
            </a:extLst>
          </p:cNvPr>
          <p:cNvSpPr/>
          <p:nvPr/>
        </p:nvSpPr>
        <p:spPr>
          <a:xfrm>
            <a:off x="7038975" y="2409825"/>
            <a:ext cx="609600" cy="514349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1FC8404-649C-D1CF-42B1-D9E26A699910}"/>
              </a:ext>
            </a:extLst>
          </p:cNvPr>
          <p:cNvSpPr/>
          <p:nvPr/>
        </p:nvSpPr>
        <p:spPr>
          <a:xfrm>
            <a:off x="7267575" y="3248025"/>
            <a:ext cx="609600" cy="514349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BC0832B-4EBD-973A-9967-A12D178727DE}"/>
              </a:ext>
            </a:extLst>
          </p:cNvPr>
          <p:cNvSpPr/>
          <p:nvPr/>
        </p:nvSpPr>
        <p:spPr>
          <a:xfrm>
            <a:off x="7038975" y="2400300"/>
            <a:ext cx="609600" cy="514349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317EE99-8897-BB89-A055-FA744BE61E8C}"/>
              </a:ext>
            </a:extLst>
          </p:cNvPr>
          <p:cNvSpPr/>
          <p:nvPr/>
        </p:nvSpPr>
        <p:spPr>
          <a:xfrm>
            <a:off x="7258050" y="3257550"/>
            <a:ext cx="609600" cy="514349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951100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  <p:bldP spid="6" grpId="0"/>
      <p:bldP spid="7" grpId="0" animBg="1"/>
      <p:bldP spid="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515" y="785221"/>
            <a:ext cx="9457116" cy="509306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69"/>
          <a:stretch/>
        </p:blipFill>
        <p:spPr>
          <a:xfrm flipV="1">
            <a:off x="10438428" y="-3"/>
            <a:ext cx="1768534" cy="547188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7" t="68550" r="21434"/>
          <a:stretch/>
        </p:blipFill>
        <p:spPr>
          <a:xfrm flipH="1" flipV="1">
            <a:off x="7985386" y="-3"/>
            <a:ext cx="3004457" cy="1464135"/>
          </a:xfrm>
          <a:custGeom>
            <a:avLst/>
            <a:gdLst>
              <a:gd name="connsiteX0" fmla="*/ 3004457 w 3004457"/>
              <a:gd name="connsiteY0" fmla="*/ 1857832 h 1857832"/>
              <a:gd name="connsiteX1" fmla="*/ 0 w 3004457"/>
              <a:gd name="connsiteY1" fmla="*/ 1857832 h 1857832"/>
              <a:gd name="connsiteX2" fmla="*/ 0 w 3004457"/>
              <a:gd name="connsiteY2" fmla="*/ 0 h 1857832"/>
              <a:gd name="connsiteX3" fmla="*/ 2604507 w 3004457"/>
              <a:gd name="connsiteY3" fmla="*/ 0 h 1857832"/>
              <a:gd name="connsiteX4" fmla="*/ 2568443 w 3004457"/>
              <a:gd name="connsiteY4" fmla="*/ 91812 h 1857832"/>
              <a:gd name="connsiteX5" fmla="*/ 2528015 w 3004457"/>
              <a:gd name="connsiteY5" fmla="*/ 368515 h 1857832"/>
              <a:gd name="connsiteX6" fmla="*/ 2938783 w 3004457"/>
              <a:gd name="connsiteY6" fmla="*/ 1064945 h 1857832"/>
              <a:gd name="connsiteX7" fmla="*/ 3004457 w 3004457"/>
              <a:gd name="connsiteY7" fmla="*/ 1074093 h 185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4457" h="1857832">
                <a:moveTo>
                  <a:pt x="3004457" y="1857832"/>
                </a:moveTo>
                <a:lnTo>
                  <a:pt x="0" y="1857832"/>
                </a:lnTo>
                <a:lnTo>
                  <a:pt x="0" y="0"/>
                </a:lnTo>
                <a:lnTo>
                  <a:pt x="2604507" y="0"/>
                </a:lnTo>
                <a:lnTo>
                  <a:pt x="2568443" y="91812"/>
                </a:lnTo>
                <a:cubicBezTo>
                  <a:pt x="2542410" y="176859"/>
                  <a:pt x="2528015" y="270364"/>
                  <a:pt x="2528015" y="368515"/>
                </a:cubicBezTo>
                <a:cubicBezTo>
                  <a:pt x="2528015" y="712044"/>
                  <a:pt x="2704359" y="998658"/>
                  <a:pt x="2938783" y="1064945"/>
                </a:cubicBezTo>
                <a:lnTo>
                  <a:pt x="3004457" y="1074093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2" t="28875" r="3249"/>
          <a:stretch/>
        </p:blipFill>
        <p:spPr>
          <a:xfrm>
            <a:off x="7692571" y="3062150"/>
            <a:ext cx="4499429" cy="379584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75"/>
          <a:stretch/>
        </p:blipFill>
        <p:spPr>
          <a:xfrm>
            <a:off x="0" y="5283200"/>
            <a:ext cx="12192000" cy="1574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/>
          <a:srcRect b="17448"/>
          <a:stretch/>
        </p:blipFill>
        <p:spPr>
          <a:xfrm>
            <a:off x="-14962" y="0"/>
            <a:ext cx="8638781" cy="3619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53DFD6-2BF1-17BB-8FCF-DB17FABBFD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0188" y="1939906"/>
            <a:ext cx="8388823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5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C794B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239</Words>
  <Application>Microsoft Office PowerPoint</Application>
  <PresentationFormat>Widescreen</PresentationFormat>
  <Paragraphs>37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等线</vt:lpstr>
      <vt:lpstr>思源黑体 CN</vt:lpstr>
      <vt:lpstr>Arial</vt:lpstr>
      <vt:lpstr>Calibri</vt:lpstr>
      <vt:lpstr>Cambria</vt:lpstr>
      <vt:lpstr>Cambria Math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NHATMINH</cp:lastModifiedBy>
  <cp:revision>28</cp:revision>
  <dcterms:created xsi:type="dcterms:W3CDTF">2024-01-09T03:06:19Z</dcterms:created>
  <dcterms:modified xsi:type="dcterms:W3CDTF">2025-05-10T09:13:02Z</dcterms:modified>
</cp:coreProperties>
</file>