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87" r:id="rId3"/>
    <p:sldId id="263" r:id="rId4"/>
    <p:sldId id="372" r:id="rId5"/>
    <p:sldId id="373" r:id="rId6"/>
    <p:sldId id="374" r:id="rId7"/>
    <p:sldId id="375" r:id="rId8"/>
    <p:sldId id="376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EAAF-267F-4F18-BC35-03601A2035E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C9483-C3F4-4055-9A45-B28A89E12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13DC-AB00-2CD2-7D1D-0CD949565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F366F-A253-529E-5F88-51EF91B25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07B17-D368-E21D-542A-C71F567E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DFAC1-DC6C-2E0F-6F62-6786260B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058B7-3431-E726-70AD-85A4148D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145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087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5985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6831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24524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12679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1750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2375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4BFF-EAE0-FF24-5996-176C2CC6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CB829-FFF0-7470-42E2-813BABDA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03515-7D60-3BD4-36E0-29FD36C3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C1A5-F4DF-4ADF-A03B-96C2B78C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739D4-4F2C-9AFE-3DA4-E30D4DFC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8D00-D1B6-E140-40C6-F6FD3116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812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1FF3-F9A5-FE4C-3524-23A14246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20C56-01A4-00A2-E313-221E83671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AD16C-601E-445C-720D-499EC020E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FEEE7-E7AB-2480-06D5-6B796A04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6593-D070-E835-BEF7-97DED6D2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B7F1F-3B58-DF38-C0B1-66F05E4B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5150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B00F-3C9F-B08B-0EEC-E511BEA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FE77F-775B-894F-7EB4-615F5468B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4B8A5-5451-30D6-C0A3-A70171DE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FC73-B6CD-3FB4-3960-034CC5FD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C7C0E-E1B8-DE83-9037-5F01A86B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835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CE1B-4937-9849-2359-86646705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F5E2-C91B-B83E-9FC3-46105EE0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38F1-3389-6B17-D186-EF1A5CB7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5E73-553C-E20B-4B40-F3FEDAA5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D4C45-A922-8B12-ED45-130EFF30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3288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F23CB-9554-0861-2376-82E98F41F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43681-DF28-854B-1880-EE82D86C9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52282-52B0-5924-A740-ABB66868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E975-4827-2F6C-A89B-7CDBCFA0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9F358-8C3B-63DF-A82C-228CCB8C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6245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6757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1740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4025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98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2477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613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8D37-AFE0-D81C-5FB6-C5947ED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A48AA-76CE-06E9-84C2-762516CE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6BEB1-5620-7B5E-79BD-2FFA7D8B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9700-AE4C-E9A4-901A-055D38C7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19593-661F-D6DA-3CCA-AFF9B035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1537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D59B-00B7-26F1-BFE1-1BE74E9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6C73-1796-A717-EF8F-218393E58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51F82-6810-BFFF-63E5-92BE3D848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8A383-20A2-1197-9E27-235A8452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39A17-4757-41EC-3C98-DC5D5901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4A183-047F-6DC0-8D9B-2287916A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39758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12FC-0D26-8C14-088E-6DC6CF7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5B37-D94D-A9FD-6D4F-45F3410C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88891-4431-E58E-1F65-A2627CBF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AF9D-2345-610A-8863-47D334544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4A95D-37C9-5460-5A78-479BE1DBE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DDE1C-B0B8-2536-D15F-1CE82706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92C50-9F4D-4C90-175C-46045D64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FC9DA-60B5-4A88-E21C-989BFE1E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4355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777C-7A10-6645-A21E-42458546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0D075-D275-2AD4-BDC8-961436C8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5CEC-95AC-0581-7B09-6B74B533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0E793-5234-ED63-B3C1-613CEAF1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045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927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6601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96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E2924-6C8D-39C5-EF55-6F081881050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879" y="175879"/>
            <a:ext cx="1482799" cy="14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851F68E-D81C-47BC-B455-B9D05FE585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BA75F86-7BF9-487F-AE58-2C28BFF703B5}"/>
              </a:ext>
            </a:extLst>
          </p:cNvPr>
          <p:cNvSpPr/>
          <p:nvPr userDrawn="1"/>
        </p:nvSpPr>
        <p:spPr>
          <a:xfrm>
            <a:off x="337628" y="295425"/>
            <a:ext cx="11465169" cy="6246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2A3F9-A462-30AF-7C09-C74B3CB30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21360" r="19119" b="56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8EE30-C916-A1C1-99EA-8D828EDD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4181"/>
            <a:ext cx="3048634" cy="3610358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7938EDAA-BA23-0483-8FFB-9AA90DFFC5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92" t="23195" r="19688" b="27228"/>
          <a:stretch/>
        </p:blipFill>
        <p:spPr>
          <a:xfrm>
            <a:off x="2588943" y="162086"/>
            <a:ext cx="7014114" cy="66724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DAF005-319F-EC76-A470-9AE95FDAE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069" y="402851"/>
            <a:ext cx="2367956" cy="11964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98944C-919A-B0A4-50FC-D4146CC8D3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592"/>
          <a:stretch/>
        </p:blipFill>
        <p:spPr>
          <a:xfrm>
            <a:off x="12386109" y="3636480"/>
            <a:ext cx="9544148" cy="3198059"/>
          </a:xfrm>
          <a:prstGeom prst="rect">
            <a:avLst/>
          </a:prstGeom>
        </p:spPr>
      </p:pic>
      <p:pic>
        <p:nvPicPr>
          <p:cNvPr id="4" name="tiếng còi tàu hỏa chạy (mp3cut.net) (1)">
            <a:hlinkClick r:id="" action="ppaction://media"/>
            <a:extLst>
              <a:ext uri="{FF2B5EF4-FFF2-40B4-BE49-F238E27FC236}">
                <a16:creationId xmlns:a16="http://schemas.microsoft.com/office/drawing/2014/main" id="{CF550B3F-9639-A579-AD4D-59095F067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2527" y="6206419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17C50E-1A4D-9E99-4503-896128BAA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5432" y="1544718"/>
            <a:ext cx="6084335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93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7164 0.007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20" y="3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828800" y="0"/>
            <a:ext cx="7644808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5" y="2100198"/>
              <a:ext cx="9489039" cy="137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1.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Viết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và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đọc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(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mẫu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).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105FDE-DF9A-482F-5DA4-64F9E4A7B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64620"/>
              </p:ext>
            </p:extLst>
          </p:nvPr>
        </p:nvGraphicFramePr>
        <p:xfrm>
          <a:off x="1116419" y="1105787"/>
          <a:ext cx="10388009" cy="4958053"/>
        </p:xfrm>
        <a:graphic>
          <a:graphicData uri="http://schemas.openxmlformats.org/drawingml/2006/table">
            <a:tbl>
              <a:tblPr/>
              <a:tblGrid>
                <a:gridCol w="3303181">
                  <a:extLst>
                    <a:ext uri="{9D8B030D-6E8A-4147-A177-3AD203B41FA5}">
                      <a16:colId xmlns:a16="http://schemas.microsoft.com/office/drawing/2014/main" val="304087708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98118193"/>
                    </a:ext>
                  </a:extLst>
                </a:gridCol>
                <a:gridCol w="4646428">
                  <a:extLst>
                    <a:ext uri="{9D8B030D-6E8A-4147-A177-3AD203B41FA5}">
                      <a16:colId xmlns:a16="http://schemas.microsoft.com/office/drawing/2014/main" val="47726358"/>
                    </a:ext>
                  </a:extLst>
                </a:gridCol>
              </a:tblGrid>
              <a:tr h="4296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12416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chục nghìn, 5 nghìn, 1 trăm và 7 đơn vị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35 107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mươi lăm nghìn một trăm linh bảy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85463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trăm nghìn, 4 chục nghìn, 6 trăm, 3 chục và 8 đơn vị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16665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6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4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05909"/>
                  </a:ext>
                </a:extLst>
              </a:tr>
              <a:tr h="105663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8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3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7795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F581C2-F656-E115-ABD9-8BFC0E83634C}"/>
              </a:ext>
            </a:extLst>
          </p:cNvPr>
          <p:cNvSpPr/>
          <p:nvPr/>
        </p:nvSpPr>
        <p:spPr>
          <a:xfrm>
            <a:off x="4603898" y="2806996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240 638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E05FF2-9CA4-BCDE-4E48-9A8AC2C17BEB}"/>
              </a:ext>
            </a:extLst>
          </p:cNvPr>
          <p:cNvSpPr/>
          <p:nvPr/>
        </p:nvSpPr>
        <p:spPr>
          <a:xfrm>
            <a:off x="7102548" y="2838894"/>
            <a:ext cx="4157331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trăm bốn mươi nghìn sáu trăm ba mươi tám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77F7C-EB36-C4E0-BD91-905B8660EDCF}"/>
              </a:ext>
            </a:extLst>
          </p:cNvPr>
          <p:cNvSpPr/>
          <p:nvPr/>
        </p:nvSpPr>
        <p:spPr>
          <a:xfrm>
            <a:off x="4593265" y="3987210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7 906 450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125070-B571-4DA3-C159-E94814FD7620}"/>
              </a:ext>
            </a:extLst>
          </p:cNvPr>
          <p:cNvSpPr/>
          <p:nvPr/>
        </p:nvSpPr>
        <p:spPr>
          <a:xfrm>
            <a:off x="7091915" y="4019108"/>
            <a:ext cx="4369983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 triệu chín trăm linh sáu nghìn bốn trăm năm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DD3FCD-B5A4-3D5D-2EE8-06BF5C776974}"/>
              </a:ext>
            </a:extLst>
          </p:cNvPr>
          <p:cNvSpPr/>
          <p:nvPr/>
        </p:nvSpPr>
        <p:spPr>
          <a:xfrm>
            <a:off x="4593265" y="5018568"/>
            <a:ext cx="2169042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5 830 900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613660-0907-6889-D305-D4460BEC7082}"/>
              </a:ext>
            </a:extLst>
          </p:cNvPr>
          <p:cNvSpPr/>
          <p:nvPr/>
        </p:nvSpPr>
        <p:spPr>
          <a:xfrm>
            <a:off x="7091915" y="5050466"/>
            <a:ext cx="4369983" cy="9569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triệu tám trăm ba mươi nghìn chín trăm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8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456660" y="0"/>
            <a:ext cx="9601200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53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2.  a)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Viết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mỗi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sau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tổng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(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mẫu</a:t>
              </a: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).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F36E-FFDA-9F9A-BE3E-0AA247F7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957704"/>
            <a:ext cx="6673456" cy="924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C84A9E-5E3B-8572-F948-55C7B48F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68" y="2002354"/>
            <a:ext cx="7133118" cy="1243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78DEEC-68CE-136D-10B8-F8AEC6F26299}"/>
              </a:ext>
            </a:extLst>
          </p:cNvPr>
          <p:cNvSpPr txBox="1"/>
          <p:nvPr/>
        </p:nvSpPr>
        <p:spPr>
          <a:xfrm>
            <a:off x="1201479" y="3359888"/>
            <a:ext cx="1015409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9 834 = 9 000 + 800 + 30 + 4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35 612 = 30 000 + 5 000 </a:t>
            </a:r>
            <a:r>
              <a:rPr lang="en-US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+ 600 + 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+ 2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653940 = 600 000 + 50 000 + 3 000 + 900 + 40 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7 308 054 = 7 000 000 + 300 000 + 8 000 + 50 + 4</a:t>
            </a:r>
          </a:p>
        </p:txBody>
      </p:sp>
    </p:spTree>
    <p:extLst>
      <p:ext uri="{BB962C8B-B14F-4D97-AF65-F5344CB8AC3E}">
        <p14:creationId xmlns:p14="http://schemas.microsoft.com/office/powerpoint/2010/main" val="1172663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465674" y="0"/>
            <a:ext cx="3189768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53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b) </a:t>
              </a:r>
              <a:r>
                <a:rPr kumimoji="0" lang="en-US" altLang="zh-CN" sz="40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endParaRPr kumimoji="0" lang="zh-CN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78DEEC-68CE-136D-10B8-F8AEC6F26299}"/>
              </a:ext>
            </a:extLst>
          </p:cNvPr>
          <p:cNvSpPr txBox="1"/>
          <p:nvPr/>
        </p:nvSpPr>
        <p:spPr>
          <a:xfrm>
            <a:off x="903768" y="1073888"/>
            <a:ext cx="10526232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40 000 + 5 000 + 80 +        = 45 086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700 000 + 90 000 +        + 300 + 20 = 794 320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5 000 000 + 600 000 + 2 000 +        + 4 = 5 602 904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530EE5-6B66-C0B4-E3A6-8BBAE688F4EB}"/>
              </a:ext>
            </a:extLst>
          </p:cNvPr>
          <p:cNvSpPr/>
          <p:nvPr/>
        </p:nvSpPr>
        <p:spPr>
          <a:xfrm>
            <a:off x="5422605" y="1382233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58AB3F-F2E3-9386-1D54-6073E52FABDB}"/>
              </a:ext>
            </a:extLst>
          </p:cNvPr>
          <p:cNvSpPr/>
          <p:nvPr/>
        </p:nvSpPr>
        <p:spPr>
          <a:xfrm>
            <a:off x="4976038" y="2275367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B6D9DB-7954-5FEB-8F35-7E6AE327612B}"/>
              </a:ext>
            </a:extLst>
          </p:cNvPr>
          <p:cNvSpPr/>
          <p:nvPr/>
        </p:nvSpPr>
        <p:spPr>
          <a:xfrm>
            <a:off x="7230140" y="3189767"/>
            <a:ext cx="786809" cy="54226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DEAE0D-38C8-DEF5-828D-E32019944F80}"/>
              </a:ext>
            </a:extLst>
          </p:cNvPr>
          <p:cNvSpPr/>
          <p:nvPr/>
        </p:nvSpPr>
        <p:spPr>
          <a:xfrm>
            <a:off x="5426149" y="1385777"/>
            <a:ext cx="786809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CA544C-1A4A-E5F1-F8AD-DC361CAF97CC}"/>
              </a:ext>
            </a:extLst>
          </p:cNvPr>
          <p:cNvSpPr/>
          <p:nvPr/>
        </p:nvSpPr>
        <p:spPr>
          <a:xfrm>
            <a:off x="4968949" y="2268280"/>
            <a:ext cx="868326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45E2AE-BF16-155E-5497-BF5A66763918}"/>
              </a:ext>
            </a:extLst>
          </p:cNvPr>
          <p:cNvSpPr/>
          <p:nvPr/>
        </p:nvSpPr>
        <p:spPr>
          <a:xfrm>
            <a:off x="7208875" y="3193312"/>
            <a:ext cx="839972" cy="53871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780096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2583711" y="116959"/>
            <a:ext cx="6900531" cy="808074"/>
            <a:chOff x="3358686" y="2096806"/>
            <a:chExt cx="9719218" cy="17543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3. Trong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dãy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tự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nhiên</a:t>
              </a: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: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266400-192D-3613-D5FA-5E7927B3818D}"/>
              </a:ext>
            </a:extLst>
          </p:cNvPr>
          <p:cNvSpPr txBox="1"/>
          <p:nvPr/>
        </p:nvSpPr>
        <p:spPr>
          <a:xfrm>
            <a:off x="1116419" y="1063256"/>
            <a:ext cx="9728791" cy="40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Hai số liên tiếp hơn kém nhau mấy đơn vị?</a:t>
            </a:r>
          </a:p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Hai số chẵn liên tiếp hơn kém nhau mấy đơn vị?</a:t>
            </a:r>
          </a:p>
          <a:p>
            <a:pPr algn="just">
              <a:lnSpc>
                <a:spcPct val="2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Hai số lẻ liên tiếp hơn kém nhau mấy đơn vị?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A9E6F-3899-E4C3-D49B-13D53074EDD3}"/>
              </a:ext>
            </a:extLst>
          </p:cNvPr>
          <p:cNvSpPr txBox="1"/>
          <p:nvPr/>
        </p:nvSpPr>
        <p:spPr>
          <a:xfrm>
            <a:off x="1329069" y="2339163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liên tiếp hơn kém nhau 1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EA7B6-E8EB-A2A6-A6C1-17C7DE69D133}"/>
              </a:ext>
            </a:extLst>
          </p:cNvPr>
          <p:cNvSpPr txBox="1"/>
          <p:nvPr/>
        </p:nvSpPr>
        <p:spPr>
          <a:xfrm>
            <a:off x="1329069" y="3689498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chẵn liên tiếp hơn kém nhau 2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60274-4F06-81A6-5D57-B8920F0EA2B0}"/>
              </a:ext>
            </a:extLst>
          </p:cNvPr>
          <p:cNvSpPr txBox="1"/>
          <p:nvPr/>
        </p:nvSpPr>
        <p:spPr>
          <a:xfrm>
            <a:off x="1318436" y="5114261"/>
            <a:ext cx="929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số lẻ liên tiếp hơn kém nhau 2 đơn vị.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49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231758" y="74429"/>
            <a:ext cx="3157870" cy="832559"/>
            <a:chOff x="3358686" y="2096806"/>
            <a:chExt cx="9719218" cy="18074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4" y="2100197"/>
              <a:ext cx="9489040" cy="1804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4.  </a:t>
              </a:r>
              <a:r>
                <a:rPr kumimoji="0" lang="en-US" altLang="zh-CN" sz="48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?</a:t>
              </a:r>
              <a:endParaRPr kumimoji="0" lang="zh-CN" altLang="en-US" sz="48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CFFCBE-03D8-9F3B-1EF3-0B5EBF94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47965"/>
              </p:ext>
            </p:extLst>
          </p:nvPr>
        </p:nvGraphicFramePr>
        <p:xfrm>
          <a:off x="446567" y="1584251"/>
          <a:ext cx="11153554" cy="3350936"/>
        </p:xfrm>
        <a:graphic>
          <a:graphicData uri="http://schemas.openxmlformats.org/drawingml/2006/table">
            <a:tbl>
              <a:tblPr/>
              <a:tblGrid>
                <a:gridCol w="3402419">
                  <a:extLst>
                    <a:ext uri="{9D8B030D-6E8A-4147-A177-3AD203B41FA5}">
                      <a16:colId xmlns:a16="http://schemas.microsoft.com/office/drawing/2014/main" val="221637827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829973438"/>
                    </a:ext>
                  </a:extLst>
                </a:gridCol>
                <a:gridCol w="1904364">
                  <a:extLst>
                    <a:ext uri="{9D8B030D-6E8A-4147-A177-3AD203B41FA5}">
                      <a16:colId xmlns:a16="http://schemas.microsoft.com/office/drawing/2014/main" val="2188245099"/>
                    </a:ext>
                  </a:extLst>
                </a:gridCol>
                <a:gridCol w="1880827">
                  <a:extLst>
                    <a:ext uri="{9D8B030D-6E8A-4147-A177-3AD203B41FA5}">
                      <a16:colId xmlns:a16="http://schemas.microsoft.com/office/drawing/2014/main" val="688577118"/>
                    </a:ext>
                  </a:extLst>
                </a:gridCol>
                <a:gridCol w="2179675">
                  <a:extLst>
                    <a:ext uri="{9D8B030D-6E8A-4147-A177-3AD203B41FA5}">
                      <a16:colId xmlns:a16="http://schemas.microsoft.com/office/drawing/2014/main" val="1992825621"/>
                    </a:ext>
                  </a:extLst>
                </a:gridCol>
              </a:tblGrid>
              <a:tr h="7514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5 609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46 094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903 460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6 791 400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75576"/>
                  </a:ext>
                </a:extLst>
              </a:tr>
              <a:tr h="129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67928"/>
                  </a:ext>
                </a:extLst>
              </a:tr>
              <a:tr h="129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7284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71A845-792A-B123-24F2-6DCB73AA9201}"/>
              </a:ext>
            </a:extLst>
          </p:cNvPr>
          <p:cNvSpPr/>
          <p:nvPr/>
        </p:nvSpPr>
        <p:spPr>
          <a:xfrm>
            <a:off x="5699051" y="2392326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8C816-1ABD-3020-37B1-9C47AC763E0F}"/>
              </a:ext>
            </a:extLst>
          </p:cNvPr>
          <p:cNvSpPr/>
          <p:nvPr/>
        </p:nvSpPr>
        <p:spPr>
          <a:xfrm>
            <a:off x="5762847" y="3742661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2C4DBA-A35D-9422-5841-E8B009C8609A}"/>
              </a:ext>
            </a:extLst>
          </p:cNvPr>
          <p:cNvSpPr/>
          <p:nvPr/>
        </p:nvSpPr>
        <p:spPr>
          <a:xfrm>
            <a:off x="7687339" y="2466755"/>
            <a:ext cx="1562987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ABE9A0-088F-D4CC-D542-BFDCCDC7F0DB}"/>
              </a:ext>
            </a:extLst>
          </p:cNvPr>
          <p:cNvSpPr/>
          <p:nvPr/>
        </p:nvSpPr>
        <p:spPr>
          <a:xfrm>
            <a:off x="7549116" y="3763926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900 000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9D4660-FB4A-0FF9-6B98-DDA4AF5F61B0}"/>
              </a:ext>
            </a:extLst>
          </p:cNvPr>
          <p:cNvSpPr/>
          <p:nvPr/>
        </p:nvSpPr>
        <p:spPr>
          <a:xfrm>
            <a:off x="9516139" y="2445490"/>
            <a:ext cx="1913861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051AD1-2927-B10B-2DD3-B8C7C573BCD3}"/>
              </a:ext>
            </a:extLst>
          </p:cNvPr>
          <p:cNvSpPr/>
          <p:nvPr/>
        </p:nvSpPr>
        <p:spPr>
          <a:xfrm>
            <a:off x="9664995" y="3732028"/>
            <a:ext cx="1743740" cy="72301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39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1709142" y="0"/>
            <a:ext cx="9149401" cy="882503"/>
            <a:chOff x="3300393" y="1935221"/>
            <a:chExt cx="9547334" cy="191591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00393" y="1935221"/>
              <a:ext cx="9489040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5. </a:t>
              </a:r>
              <a:r>
                <a:rPr kumimoji="0" lang="vi-VN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思源黑体 CN" panose="020B0500000000000000" pitchFamily="34" charset="-122"/>
                </a:rPr>
                <a:t>Tìm số thích hợp với dấu “?” để được: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50F461A-AA4B-17CD-EB6A-86F237B295D3}"/>
              </a:ext>
            </a:extLst>
          </p:cNvPr>
          <p:cNvSpPr txBox="1"/>
          <p:nvPr/>
        </p:nvSpPr>
        <p:spPr>
          <a:xfrm>
            <a:off x="659218" y="1254642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777BBF37-A03B-49A9-9DE8-31C5AA027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769"/>
              </p:ext>
            </p:extLst>
          </p:nvPr>
        </p:nvGraphicFramePr>
        <p:xfrm>
          <a:off x="1468473" y="2006205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7C5FC9A-7892-E4A6-2239-9EF5E701358D}"/>
              </a:ext>
            </a:extLst>
          </p:cNvPr>
          <p:cNvSpPr txBox="1"/>
          <p:nvPr/>
        </p:nvSpPr>
        <p:spPr>
          <a:xfrm>
            <a:off x="850604" y="2945219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0" name="Table 18">
            <a:extLst>
              <a:ext uri="{FF2B5EF4-FFF2-40B4-BE49-F238E27FC236}">
                <a16:creationId xmlns:a16="http://schemas.microsoft.com/office/drawing/2014/main" id="{06663828-3B16-FA28-1DF8-E72297B43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26643"/>
              </p:ext>
            </p:extLst>
          </p:nvPr>
        </p:nvGraphicFramePr>
        <p:xfrm>
          <a:off x="1489738" y="3696782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50E358A-025B-6C78-F7F0-DB55C1F1C18A}"/>
              </a:ext>
            </a:extLst>
          </p:cNvPr>
          <p:cNvSpPr txBox="1"/>
          <p:nvPr/>
        </p:nvSpPr>
        <p:spPr>
          <a:xfrm>
            <a:off x="871869" y="4625163"/>
            <a:ext cx="583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aphicFrame>
        <p:nvGraphicFramePr>
          <p:cNvPr id="22" name="Table 18">
            <a:extLst>
              <a:ext uri="{FF2B5EF4-FFF2-40B4-BE49-F238E27FC236}">
                <a16:creationId xmlns:a16="http://schemas.microsoft.com/office/drawing/2014/main" id="{2796D44F-9B2B-326D-7EC2-EC098A0C8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9106"/>
              </p:ext>
            </p:extLst>
          </p:nvPr>
        </p:nvGraphicFramePr>
        <p:xfrm>
          <a:off x="1553533" y="5355461"/>
          <a:ext cx="8813208" cy="70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302">
                  <a:extLst>
                    <a:ext uri="{9D8B030D-6E8A-4147-A177-3AD203B41FA5}">
                      <a16:colId xmlns:a16="http://schemas.microsoft.com/office/drawing/2014/main" val="1051982899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521425832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2796140307"/>
                    </a:ext>
                  </a:extLst>
                </a:gridCol>
                <a:gridCol w="2203302">
                  <a:extLst>
                    <a:ext uri="{9D8B030D-6E8A-4147-A177-3AD203B41FA5}">
                      <a16:colId xmlns:a16="http://schemas.microsoft.com/office/drawing/2014/main" val="1890891979"/>
                    </a:ext>
                  </a:extLst>
                </a:gridCol>
              </a:tblGrid>
              <a:tr h="705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38188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47C1FA-1BC6-4F3A-25A4-FC81863E5091}"/>
              </a:ext>
            </a:extLst>
          </p:cNvPr>
          <p:cNvSpPr/>
          <p:nvPr/>
        </p:nvSpPr>
        <p:spPr>
          <a:xfrm>
            <a:off x="3912781" y="2083981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488EC56-0639-F2E5-F219-E4D63BB2E0E3}"/>
              </a:ext>
            </a:extLst>
          </p:cNvPr>
          <p:cNvSpPr/>
          <p:nvPr/>
        </p:nvSpPr>
        <p:spPr>
          <a:xfrm>
            <a:off x="8325292" y="2073348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F8DEDB-1843-AFBD-267A-0353DA299E70}"/>
              </a:ext>
            </a:extLst>
          </p:cNvPr>
          <p:cNvSpPr/>
          <p:nvPr/>
        </p:nvSpPr>
        <p:spPr>
          <a:xfrm>
            <a:off x="6124353" y="3774557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6A5D52-F348-A3D4-809A-52BDDB95B3BA}"/>
              </a:ext>
            </a:extLst>
          </p:cNvPr>
          <p:cNvSpPr/>
          <p:nvPr/>
        </p:nvSpPr>
        <p:spPr>
          <a:xfrm>
            <a:off x="8335925" y="3732027"/>
            <a:ext cx="1722475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EA7F99-D4F3-023F-26F3-A0753E86844F}"/>
              </a:ext>
            </a:extLst>
          </p:cNvPr>
          <p:cNvSpPr/>
          <p:nvPr/>
        </p:nvSpPr>
        <p:spPr>
          <a:xfrm>
            <a:off x="3944678" y="5443869"/>
            <a:ext cx="1988289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3941F4-2E16-F733-EB65-ABAC62D3BDC5}"/>
              </a:ext>
            </a:extLst>
          </p:cNvPr>
          <p:cNvSpPr/>
          <p:nvPr/>
        </p:nvSpPr>
        <p:spPr>
          <a:xfrm>
            <a:off x="8261497" y="5433236"/>
            <a:ext cx="1988289" cy="542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74 506</a:t>
            </a:r>
          </a:p>
        </p:txBody>
      </p:sp>
    </p:spTree>
    <p:extLst>
      <p:ext uri="{BB962C8B-B14F-4D97-AF65-F5344CB8AC3E}">
        <p14:creationId xmlns:p14="http://schemas.microsoft.com/office/powerpoint/2010/main" val="348531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90B9C-225D-684E-22DE-0A1EA6B4D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21360" r="19119" b="5667"/>
          <a:stretch/>
        </p:blipFill>
        <p:spPr>
          <a:xfrm>
            <a:off x="74237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71C7C-BC8A-D6FB-0844-A02268CC5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" y="432346"/>
            <a:ext cx="7529747" cy="5993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74E1AE-506C-97DB-A9FA-34B292190E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592"/>
          <a:stretch/>
        </p:blipFill>
        <p:spPr>
          <a:xfrm flipH="1">
            <a:off x="-2834072" y="2444143"/>
            <a:ext cx="12831624" cy="44138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39C285-1F79-FEDE-5E09-8D335614E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400" y="557534"/>
            <a:ext cx="5316173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hnql5us">
      <a:majorFont>
        <a:latin typeface="字魂100号-方方先锋体" panose="020F0302020204030204"/>
        <a:ea typeface="字魂100号-方方先锋体"/>
        <a:cs typeface=""/>
      </a:majorFont>
      <a:minorFont>
        <a:latin typeface="字魂100号-方方先锋体" panose="020F0502020204030204"/>
        <a:ea typeface="字魂100号-方方先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443</Words>
  <Application>Microsoft Office PowerPoint</Application>
  <PresentationFormat>Widescreen</PresentationFormat>
  <Paragraphs>88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字魂100号-方方先锋体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2024-02-12T03:50:25Z</dcterms:created>
  <dcterms:modified xsi:type="dcterms:W3CDTF">2025-05-11T02:01:00Z</dcterms:modified>
</cp:coreProperties>
</file>