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323" r:id="rId4"/>
    <p:sldId id="324" r:id="rId5"/>
    <p:sldId id="356" r:id="rId6"/>
    <p:sldId id="326" r:id="rId7"/>
    <p:sldId id="327" r:id="rId8"/>
    <p:sldId id="329" r:id="rId9"/>
    <p:sldId id="328" r:id="rId10"/>
    <p:sldId id="362" r:id="rId11"/>
    <p:sldId id="363" r:id="rId12"/>
    <p:sldId id="364" r:id="rId13"/>
    <p:sldId id="352" r:id="rId14"/>
    <p:sldId id="354" r:id="rId15"/>
    <p:sldId id="365" r:id="rId16"/>
    <p:sldId id="357" r:id="rId17"/>
    <p:sldId id="366" r:id="rId18"/>
    <p:sldId id="367" r:id="rId19"/>
    <p:sldId id="319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4659-0848-4B11-9D22-47310E94E464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F86E-A393-4CE5-9015-04D42F66D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D5552-DD31-4BF1-90C4-6D35B0D4F59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5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D5552-DD31-4BF1-90C4-6D35B0D4F59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89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D5552-DD31-4BF1-90C4-6D35B0D4F59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4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27D09-DF36-4F80-BD2C-33A34405ADA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4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9A95-18DD-6326-90A1-2FFACD26A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E81CA-3930-70AD-88C0-46C7558C8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D9074-C823-15EE-BD35-2DD72C24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8AEA-33E1-2B86-14C3-9D4116CF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2CE2-FC04-3262-2251-878B6D75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3D5B-9C16-5016-5DE1-20007C8D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2E60-5AA3-074D-4E88-3AAEEEBFE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EAA58-6486-85E6-23B0-ED37C431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CA5C8-3C53-0271-90A4-057AA51D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AE32-6FA2-05DB-B4C7-191A6FC8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D8B38-514D-3F8C-79B1-9AD42AB9B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C2370-FBCE-B591-2645-636618D2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AB321-C17B-7DAA-DF55-D36ACC26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05BFF-1BF2-C462-4CFA-E7555401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EE89F-342F-0801-200E-3015E8FB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73B2-1F64-4F9D-839A-ED76194A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780D1-D65F-9E0D-9C56-F9A3E4F48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BE6C-C27E-ED1E-2EF5-F72C13C3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6C346-613D-ECA3-0C24-9BE79A0D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0FEA-0A2D-D29F-51DE-FA84C67D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11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52F5-7A0D-2069-682F-E3A25079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BCF45-66EF-83C9-4C57-A92E92E6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235A-7CF2-44D1-0413-10678BDC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4671-F352-EC21-B925-8FD8A1D3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43AE-BC45-5F35-2C3F-93FAD0ED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0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466F-667C-69AC-B657-2AECBBDA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DC57C-A4B0-DE12-A315-32521F77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8B05-2FC0-950B-777D-B39CEB69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C6338-DD6A-61FD-B7C2-6D87C39B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B042-CF47-F1EA-6EBB-320A7ADD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30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7A76-6FB9-E956-7DD0-94FC025D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F86B0-581C-C8BA-96BA-C8176C15F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B0274-80E4-E08E-AEE1-16719BBFD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1AFFA-D2D1-D309-8194-E8140B6F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0EE9F-8996-A815-EB18-7D11F2AD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BA003-3379-E9ED-177D-DA5F5C8C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B848-BBC4-7089-1E9F-B27DE205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2A416-7690-2633-21DF-374DD95D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06E33-2286-8AEB-E709-576A4F906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CA4BF-D47C-E69A-AE76-0E5ADA720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CDEF4-947A-0833-A0C9-0D43182C9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4A5DC-17A8-5D98-2BB7-2DBA7B38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44341-1CBE-9A37-5614-53BD6861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2F17B-4F93-726C-E9B4-1C5758ED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1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728E-68CC-4BD8-6921-F2A74EA2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62D41-9810-380F-3BAD-10096511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62B48-B814-1638-9559-20D9C7AF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476EB-0F0E-AE25-03B1-26312568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3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94E7F-673F-40FE-5F87-85CA10E7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C1F3D-F73D-2306-1315-A0DA7F23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731AE-CFAC-5EEE-9C68-845B0DCE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5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4670-1127-5892-32C5-B2EA8363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AB12-D56C-C4D3-E426-F1BB90F44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5873D-6E91-F2E8-7C6D-AE4D5EE8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3BD2D-D9A1-C973-1738-5831F73D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14965-7572-A459-39E6-4475FF76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AB000-B2BC-DE13-1001-F5E28C86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46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343A-2AC1-E1DC-D576-DBE348B7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4BE12-B1C9-AFA9-D632-5176FE4B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C03C-3ADB-FE92-5ADD-913B31F9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274EC-4455-3560-1684-A379ACE8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B7EC-9287-2C22-3454-42DFA053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F109-6861-EC09-EA82-C85960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E63B0-1889-CAB2-98A5-4B76220CE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FEDF2-1020-0E2D-022A-DBABC907F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13414-7E10-987C-80AB-90E5674D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CF38-8148-BC6B-D6FD-2C12EB9A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A7210-5412-6058-8722-2F6264F3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63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D1BF-1B50-AEC9-AE84-006B36E7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AF07C-70B4-0335-C48F-5CEEC9352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B2C6-1AA0-0B66-153E-5FC8A571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9EC8-4C82-8400-C3A0-1F9656E3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0015E-89C8-0E63-157A-ED02F087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4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207D8-DC2F-CA45-CA5B-2AEDE36A3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C3319-7C43-DAB7-2972-BCC50E966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95A9C-B90C-7A74-41A5-84E143F1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085D6-9DBD-4D9F-98B4-A08ACA9F164F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E012-066E-5F81-CC4F-BB0D0E72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8704-F682-0A93-29AA-9B7084C3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88F18-32DD-4AE0-A4AC-F889666221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4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0162C2-8B54-C85D-A3CD-4AFB8FF3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53A07D-29CB-F726-0DCC-1A76B4FA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1ADDD6D-BFC1-1EE1-4719-F2B361A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图片 18" descr="4 (2)">
            <a:extLst>
              <a:ext uri="{FF2B5EF4-FFF2-40B4-BE49-F238E27FC236}">
                <a16:creationId xmlns:a16="http://schemas.microsoft.com/office/drawing/2014/main" id="{7966701F-A9AF-A238-DDAC-91EBC4850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09595" cy="1284605"/>
          </a:xfrm>
          <a:prstGeom prst="rect">
            <a:avLst/>
          </a:prstGeom>
        </p:spPr>
      </p:pic>
      <p:pic>
        <p:nvPicPr>
          <p:cNvPr id="12" name="图片 19" descr="16 (25)">
            <a:extLst>
              <a:ext uri="{FF2B5EF4-FFF2-40B4-BE49-F238E27FC236}">
                <a16:creationId xmlns:a16="http://schemas.microsoft.com/office/drawing/2014/main" id="{066A06AB-D5FF-719D-EE46-4937607B53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1770" cy="6675755"/>
          </a:xfrm>
          <a:prstGeom prst="rect">
            <a:avLst/>
          </a:prstGeom>
        </p:spPr>
      </p:pic>
      <p:pic>
        <p:nvPicPr>
          <p:cNvPr id="13" name="图片 16" descr="2 (5)">
            <a:extLst>
              <a:ext uri="{FF2B5EF4-FFF2-40B4-BE49-F238E27FC236}">
                <a16:creationId xmlns:a16="http://schemas.microsoft.com/office/drawing/2014/main" id="{7D259BFC-DDE2-CD5F-5421-86B792A04A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20620"/>
            <a:ext cx="12192000" cy="3982085"/>
          </a:xfrm>
          <a:prstGeom prst="rect">
            <a:avLst/>
          </a:prstGeom>
        </p:spPr>
      </p:pic>
      <p:pic>
        <p:nvPicPr>
          <p:cNvPr id="14" name="图片 3" descr="10 (20)">
            <a:extLst>
              <a:ext uri="{FF2B5EF4-FFF2-40B4-BE49-F238E27FC236}">
                <a16:creationId xmlns:a16="http://schemas.microsoft.com/office/drawing/2014/main" id="{F1AAE115-8EE1-9593-FCF4-3CEE4EF249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  <p:sp>
        <p:nvSpPr>
          <p:cNvPr id="15" name="圆角矩形 13">
            <a:extLst>
              <a:ext uri="{FF2B5EF4-FFF2-40B4-BE49-F238E27FC236}">
                <a16:creationId xmlns:a16="http://schemas.microsoft.com/office/drawing/2014/main" id="{94C704EF-79C4-A212-4263-BAF39A4916EC}"/>
              </a:ext>
            </a:extLst>
          </p:cNvPr>
          <p:cNvSpPr/>
          <p:nvPr userDrawn="1"/>
        </p:nvSpPr>
        <p:spPr>
          <a:xfrm>
            <a:off x="2084229" y="1175383"/>
            <a:ext cx="8023542" cy="4445001"/>
          </a:xfrm>
          <a:prstGeom prst="roundRect">
            <a:avLst>
              <a:gd name="adj" fmla="val 13531"/>
            </a:avLst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0" descr="30 (13)">
            <a:extLst>
              <a:ext uri="{FF2B5EF4-FFF2-40B4-BE49-F238E27FC236}">
                <a16:creationId xmlns:a16="http://schemas.microsoft.com/office/drawing/2014/main" id="{77861932-2DC7-1EFD-BD34-C010079E38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9610" y="723901"/>
            <a:ext cx="805180" cy="102743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7AF25BF0-CC13-4037-6719-AE7E1608B0C5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583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CD2A3EA-4D01-41AD-7B0B-369F1760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09E468-9BDC-948D-A050-E79100A9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9ECB2C-0BB2-CECF-075D-062AA1EC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9C55FB-570F-9715-7412-D2CEFD55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  <p:grpSp>
        <p:nvGrpSpPr>
          <p:cNvPr id="7" name="组合 5">
            <a:extLst>
              <a:ext uri="{FF2B5EF4-FFF2-40B4-BE49-F238E27FC236}">
                <a16:creationId xmlns:a16="http://schemas.microsoft.com/office/drawing/2014/main" id="{F77E5D40-ADDD-66DF-2746-BDA9CE79F8ED}"/>
              </a:ext>
            </a:extLst>
          </p:cNvPr>
          <p:cNvGrpSpPr/>
          <p:nvPr userDrawn="1"/>
        </p:nvGrpSpPr>
        <p:grpSpPr>
          <a:xfrm>
            <a:off x="0" y="1486535"/>
            <a:ext cx="12192000" cy="5371465"/>
            <a:chOff x="0" y="2341"/>
            <a:chExt cx="19200" cy="8459"/>
          </a:xfrm>
        </p:grpSpPr>
        <p:pic>
          <p:nvPicPr>
            <p:cNvPr id="8" name="图片 1" descr="2 (5)">
              <a:extLst>
                <a:ext uri="{FF2B5EF4-FFF2-40B4-BE49-F238E27FC236}">
                  <a16:creationId xmlns:a16="http://schemas.microsoft.com/office/drawing/2014/main" id="{520FF92C-BF5B-5865-163E-4EF6FBF42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341"/>
              <a:ext cx="19200" cy="7742"/>
            </a:xfrm>
            <a:prstGeom prst="rect">
              <a:avLst/>
            </a:prstGeom>
          </p:spPr>
        </p:pic>
        <p:pic>
          <p:nvPicPr>
            <p:cNvPr id="9" name="图片 3" descr="10 (20)">
              <a:extLst>
                <a:ext uri="{FF2B5EF4-FFF2-40B4-BE49-F238E27FC236}">
                  <a16:creationId xmlns:a16="http://schemas.microsoft.com/office/drawing/2014/main" id="{90D78CA0-806A-C2B1-6105-48D892F4B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00"/>
              <a:ext cx="19200" cy="7000"/>
            </a:xfrm>
            <a:prstGeom prst="rect">
              <a:avLst/>
            </a:prstGeom>
          </p:spPr>
        </p:pic>
      </p:grpSp>
      <p:pic>
        <p:nvPicPr>
          <p:cNvPr id="10" name="图片 6" descr="4 (2)">
            <a:extLst>
              <a:ext uri="{FF2B5EF4-FFF2-40B4-BE49-F238E27FC236}">
                <a16:creationId xmlns:a16="http://schemas.microsoft.com/office/drawing/2014/main" id="{9929995C-EBF8-5883-9350-F920CF9CE5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93200" y="0"/>
            <a:ext cx="3109595" cy="12846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794B121-30B4-1459-E431-68592C4E34E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74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 descr="16 (25)">
            <a:extLst>
              <a:ext uri="{FF2B5EF4-FFF2-40B4-BE49-F238E27FC236}">
                <a16:creationId xmlns:a16="http://schemas.microsoft.com/office/drawing/2014/main" id="{12073FD6-2BC0-19FA-37A4-4E8C66BB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1770" cy="6675755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4B14AFD6-12D2-7B49-432C-3CEADEF6D281}"/>
              </a:ext>
            </a:extLst>
          </p:cNvPr>
          <p:cNvGrpSpPr/>
          <p:nvPr userDrawn="1"/>
        </p:nvGrpSpPr>
        <p:grpSpPr>
          <a:xfrm>
            <a:off x="0" y="1486535"/>
            <a:ext cx="12192000" cy="5371465"/>
            <a:chOff x="0" y="2341"/>
            <a:chExt cx="19200" cy="8459"/>
          </a:xfrm>
        </p:grpSpPr>
        <p:pic>
          <p:nvPicPr>
            <p:cNvPr id="9" name="图片 16" descr="2 (5)">
              <a:extLst>
                <a:ext uri="{FF2B5EF4-FFF2-40B4-BE49-F238E27FC236}">
                  <a16:creationId xmlns:a16="http://schemas.microsoft.com/office/drawing/2014/main" id="{1FA8DC9D-DF4D-563E-E3AF-EB6AA2C45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341"/>
              <a:ext cx="19200" cy="7742"/>
            </a:xfrm>
            <a:prstGeom prst="rect">
              <a:avLst/>
            </a:prstGeom>
          </p:spPr>
        </p:pic>
        <p:pic>
          <p:nvPicPr>
            <p:cNvPr id="10" name="图片 3" descr="10 (20)">
              <a:extLst>
                <a:ext uri="{FF2B5EF4-FFF2-40B4-BE49-F238E27FC236}">
                  <a16:creationId xmlns:a16="http://schemas.microsoft.com/office/drawing/2014/main" id="{1B2BD83C-E37B-735D-BBEE-35F9C4FFE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00"/>
              <a:ext cx="19200" cy="7000"/>
            </a:xfrm>
            <a:prstGeom prst="rect">
              <a:avLst/>
            </a:prstGeom>
          </p:spPr>
        </p:pic>
      </p:grpSp>
      <p:sp>
        <p:nvSpPr>
          <p:cNvPr id="11" name="圆角矩形 1">
            <a:extLst>
              <a:ext uri="{FF2B5EF4-FFF2-40B4-BE49-F238E27FC236}">
                <a16:creationId xmlns:a16="http://schemas.microsoft.com/office/drawing/2014/main" id="{462D734C-3D06-2FBA-AC37-B3A3C6F920A8}"/>
              </a:ext>
            </a:extLst>
          </p:cNvPr>
          <p:cNvSpPr/>
          <p:nvPr userDrawn="1"/>
        </p:nvSpPr>
        <p:spPr>
          <a:xfrm>
            <a:off x="4530725" y="1293495"/>
            <a:ext cx="6852920" cy="4088130"/>
          </a:xfrm>
          <a:prstGeom prst="roundRect">
            <a:avLst>
              <a:gd name="adj" fmla="val 19874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2" descr="76">
            <a:extLst>
              <a:ext uri="{FF2B5EF4-FFF2-40B4-BE49-F238E27FC236}">
                <a16:creationId xmlns:a16="http://schemas.microsoft.com/office/drawing/2014/main" id="{46437FE8-B123-A3E3-ADE2-EF35B87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98775"/>
            <a:ext cx="4852670" cy="3959225"/>
          </a:xfrm>
          <a:prstGeom prst="rect">
            <a:avLst/>
          </a:prstGeom>
        </p:spPr>
      </p:pic>
      <p:pic>
        <p:nvPicPr>
          <p:cNvPr id="13" name="图片 20" descr="30 (13)">
            <a:extLst>
              <a:ext uri="{FF2B5EF4-FFF2-40B4-BE49-F238E27FC236}">
                <a16:creationId xmlns:a16="http://schemas.microsoft.com/office/drawing/2014/main" id="{817DFC03-A0CF-DA64-06AC-071DF761D6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58500" y="535305"/>
            <a:ext cx="805180" cy="102743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DA75EEC-9B18-22AF-5FC5-A4C824DEF5D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712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668C2E-CD1E-C34E-DEBB-063BEFEE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6BA7C9-2F9F-D018-B0A1-D46393100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839CD7-8C73-4EF3-0854-92A5D8BE6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3B0F1B4-FCEC-2D8F-E1E5-AF6F499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F1BB8A7-C0C2-3339-64C6-F3C25C44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EA3DACC-6F7B-A3E1-E463-4538EF59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2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11C723-3A15-2144-78B1-7A94EC76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0058A20-5A24-C33A-99B0-091C2F8E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C85DC68-BD0A-1D43-9B54-A0E4F1EF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F7BA0E3-1DC9-1364-EE71-5B7573813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37EA306-BD3D-DC80-FA2F-1015F77C1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424016F-FDF9-49C4-D87D-87BFFB73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454394C-D18A-7AE1-25A7-099D6774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CAB1273-BFCF-D900-2CBE-2E9E555D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6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F3CBF8-1D4D-03C5-309F-60E4F125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EEEE727-4D07-8C92-85A9-2C73A2AB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EA40468-0C34-D776-90C0-C9B88251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F84091-A9A7-B6BB-683D-965E70A2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99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6">
            <a:extLst>
              <a:ext uri="{FF2B5EF4-FFF2-40B4-BE49-F238E27FC236}">
                <a16:creationId xmlns:a16="http://schemas.microsoft.com/office/drawing/2014/main" id="{885DC36F-C659-35BE-2F0C-FA8B40D4EFE8}"/>
              </a:ext>
            </a:extLst>
          </p:cNvPr>
          <p:cNvGrpSpPr/>
          <p:nvPr userDrawn="1"/>
        </p:nvGrpSpPr>
        <p:grpSpPr>
          <a:xfrm>
            <a:off x="0" y="0"/>
            <a:ext cx="12192635" cy="6858000"/>
            <a:chOff x="0" y="0"/>
            <a:chExt cx="19201" cy="108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E31F1F6D-7398-E896-C9AE-75C04168D28C}"/>
                </a:ext>
              </a:extLst>
            </p:cNvPr>
            <p:cNvSpPr/>
            <p:nvPr/>
          </p:nvSpPr>
          <p:spPr>
            <a:xfrm>
              <a:off x="0" y="1476"/>
              <a:ext cx="19201" cy="9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3" descr="4 (2)">
              <a:extLst>
                <a:ext uri="{FF2B5EF4-FFF2-40B4-BE49-F238E27FC236}">
                  <a16:creationId xmlns:a16="http://schemas.microsoft.com/office/drawing/2014/main" id="{F6F822F3-ABFD-0B85-1447-101702206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4304" y="0"/>
              <a:ext cx="4897" cy="2023"/>
            </a:xfrm>
            <a:prstGeom prst="rect">
              <a:avLst/>
            </a:prstGeom>
          </p:spPr>
        </p:pic>
        <p:pic>
          <p:nvPicPr>
            <p:cNvPr id="8" name="图片 4" descr="4 (2)">
              <a:extLst>
                <a:ext uri="{FF2B5EF4-FFF2-40B4-BE49-F238E27FC236}">
                  <a16:creationId xmlns:a16="http://schemas.microsoft.com/office/drawing/2014/main" id="{F67DB9E7-98EF-50EA-ED5C-CA64034A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897" cy="2023"/>
            </a:xfrm>
            <a:prstGeom prst="rect">
              <a:avLst/>
            </a:prstGeom>
          </p:spPr>
        </p:pic>
      </p:grpSp>
      <p:pic>
        <p:nvPicPr>
          <p:cNvPr id="11" name="图片 18" descr="4 (2)">
            <a:extLst>
              <a:ext uri="{FF2B5EF4-FFF2-40B4-BE49-F238E27FC236}">
                <a16:creationId xmlns:a16="http://schemas.microsoft.com/office/drawing/2014/main" id="{4D33F3E5-4385-C8E1-E004-A9A27F2F2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09595" cy="12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0984-997B-0C84-6C55-83C08A4C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E4498-BD4C-2A43-9155-63116563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FAFC-DBC0-88D9-A2DC-3505BD1E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D4E-2C18-77DF-E3A0-43EE31FA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94C1B-A0DE-035B-E649-FBB61657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2F9C52-4C90-BD4A-A704-AF8755A6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7C4C18-3675-C869-70C7-764F6AD5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3E50E37-E337-6D60-4719-246D17393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AB3F14-74FF-013C-C113-714C66B7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6C9C6B6-CF01-031C-01FD-E39D503F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40299B-1790-65DC-047A-6FC7ADA8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8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3CA5C0-69B3-60D7-B8A1-32284BEC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6047DE1-0090-577A-4F48-7E19DA996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E98AA7-3151-5358-055B-553CC45AA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2A7242-383B-BB94-5F74-0132527C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FD506AB-6495-E78B-C7FE-A2ABDEFE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F27F45F-DBB2-D4F7-F67E-C8119029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6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C4B215-212C-FBEB-660F-22312C46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A2DA898-4CAE-4856-5D93-204AC9B4D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33D48D-25B6-3256-D7FE-9AC2022D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AE4BC5-AAA9-D7F5-58B6-7FFEFDE3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3DFD105-55BD-A639-FA4F-B2DDE5C5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2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5F38858-517D-A8CE-F725-E5EF468FE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D02B0B-5B88-023D-9EC0-74316553D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63EC2D-DFA0-3312-E2D3-512B9B8B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75D18F-4791-4D5C-A6CE-7142AC0B8230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9299F8C-ECF4-5D81-96FF-B8A70360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AD8F066-7C76-7039-5F91-62751A03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C7F2F-EE48-4D86-8396-E3D8A45903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53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81C2-6920-6C85-BE89-C4483182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B50ED-4532-475A-092E-23095BC92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5013B-EFCE-8EFB-C31A-CF53559E8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95DEA-2ACD-9078-7FF5-BEB2CEE0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26686-A53E-099D-F51C-9EB90F0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4D07E-063F-34B8-0B01-4E5544B6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D7F4-B182-9573-EB56-5AFC4096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79E0D-502F-146C-5D8A-3E08F09A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F3630-6472-3584-1037-C13583C01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0B9C0-3C98-0305-C6B1-432930EA4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FD658-26DE-A5C8-6DF0-069A4637D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2608D-C933-AA61-B702-682B0CD4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D1BE1-2855-7F7F-7917-DECC0E88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88955-F11B-A65D-3055-87A3F872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5618-A4D1-EC47-967C-3B3FBBB4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E29B3-EF3E-7161-713B-40F01D7D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BE2A2-F2C8-2152-73D6-6C959DF0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381F0-EE52-B6DA-89AC-A25C0D90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7AFE3-1C8D-4D6F-8BA5-E912155E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535C1-89B7-B406-28BC-E89FF29A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AE351-B771-B810-E1F8-4A0BA278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3E45-5068-AB2A-CBC1-825391AA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1082-18E3-71F0-312B-8796C009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B0858-B12A-7957-DDAD-9264D43B7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27ED7-1AEA-B7A5-17A6-FD916CFB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F2FE-70AB-96EF-8856-7A8EC95F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80D30-7676-BCCF-E716-36C29BC8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D41E-E18A-3900-F0FC-3249AB37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32E60-B2DD-FF6F-F99B-04C83C479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DAF42-E32A-1692-81E7-60EF15EDF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1DD9F-4EA5-E58B-E38E-763E8BE2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52E2FC-A96A-4DB4-A21A-960F6B92409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BA0AD-4D15-4574-2F6B-8AA8B4C5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086C9-25D3-9EBB-75FC-C5CC2FA8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62137-62FD-41A2-B193-E3C6728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6AA78ED-1C01-AD91-AF72-D55E17B532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5423" y="321886"/>
            <a:ext cx="1341159" cy="13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AF6C46-D3AE-43EC-9685-FCE42883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4997"/>
            <a:ext cx="12192000" cy="7050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05352-BE06-476B-A413-8FCA985BE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92671"/>
            <a:ext cx="3730386" cy="3528000"/>
          </a:xfrm>
          <a:prstGeom prst="rect">
            <a:avLst/>
          </a:prstGeom>
          <a:effectLst>
            <a:innerShdw blurRad="63500" dist="50800" dir="18900000">
              <a:schemeClr val="tx1">
                <a:lumMod val="65000"/>
                <a:lumOff val="35000"/>
                <a:alpha val="50000"/>
              </a:scheme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A08EB0-AF7F-788A-BDEA-6AB7983AFA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3" y="2519903"/>
            <a:ext cx="2188654" cy="713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2CCD92-D564-68E5-B498-79A74EF392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312" y="674989"/>
            <a:ext cx="7681626" cy="3298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DA07E-D3E5-2D5B-4A2D-166F46501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241" y="3797380"/>
            <a:ext cx="304216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76200"/>
            <a:ext cx="11698664" cy="671512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698664"/>
                      <a:gd name="connsiteY0" fmla="*/ 1119210 h 6715125"/>
                      <a:gd name="connsiteX1" fmla="*/ 1119210 w 11698664"/>
                      <a:gd name="connsiteY1" fmla="*/ 0 h 6715125"/>
                      <a:gd name="connsiteX2" fmla="*/ 10579454 w 11698664"/>
                      <a:gd name="connsiteY2" fmla="*/ 0 h 6715125"/>
                      <a:gd name="connsiteX3" fmla="*/ 11698664 w 11698664"/>
                      <a:gd name="connsiteY3" fmla="*/ 1119210 h 6715125"/>
                      <a:gd name="connsiteX4" fmla="*/ 11698664 w 11698664"/>
                      <a:gd name="connsiteY4" fmla="*/ 5595915 h 6715125"/>
                      <a:gd name="connsiteX5" fmla="*/ 10579454 w 11698664"/>
                      <a:gd name="connsiteY5" fmla="*/ 6715125 h 6715125"/>
                      <a:gd name="connsiteX6" fmla="*/ 1119210 w 11698664"/>
                      <a:gd name="connsiteY6" fmla="*/ 6715125 h 6715125"/>
                      <a:gd name="connsiteX7" fmla="*/ 0 w 11698664"/>
                      <a:gd name="connsiteY7" fmla="*/ 5595915 h 6715125"/>
                      <a:gd name="connsiteX8" fmla="*/ 0 w 11698664"/>
                      <a:gd name="connsiteY8" fmla="*/ 1119210 h 6715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98664" h="6715125" fill="none" extrusionOk="0">
                        <a:moveTo>
                          <a:pt x="0" y="1119210"/>
                        </a:moveTo>
                        <a:cubicBezTo>
                          <a:pt x="-46792" y="493519"/>
                          <a:pt x="533224" y="26282"/>
                          <a:pt x="1119210" y="0"/>
                        </a:cubicBezTo>
                        <a:cubicBezTo>
                          <a:pt x="5702946" y="130954"/>
                          <a:pt x="7538864" y="43574"/>
                          <a:pt x="10579454" y="0"/>
                        </a:cubicBezTo>
                        <a:cubicBezTo>
                          <a:pt x="11216768" y="29560"/>
                          <a:pt x="11720196" y="527462"/>
                          <a:pt x="11698664" y="1119210"/>
                        </a:cubicBezTo>
                        <a:cubicBezTo>
                          <a:pt x="11548225" y="2350205"/>
                          <a:pt x="11784543" y="4710037"/>
                          <a:pt x="11698664" y="5595915"/>
                        </a:cubicBezTo>
                        <a:cubicBezTo>
                          <a:pt x="11616010" y="6227611"/>
                          <a:pt x="11135641" y="6672390"/>
                          <a:pt x="10579454" y="6715125"/>
                        </a:cubicBezTo>
                        <a:cubicBezTo>
                          <a:pt x="9265799" y="6870322"/>
                          <a:pt x="3767304" y="6878145"/>
                          <a:pt x="1119210" y="6715125"/>
                        </a:cubicBezTo>
                        <a:cubicBezTo>
                          <a:pt x="506801" y="6637837"/>
                          <a:pt x="-7053" y="6218156"/>
                          <a:pt x="0" y="5595915"/>
                        </a:cubicBezTo>
                        <a:cubicBezTo>
                          <a:pt x="64656" y="4343341"/>
                          <a:pt x="-17807" y="2835311"/>
                          <a:pt x="0" y="1119210"/>
                        </a:cubicBezTo>
                        <a:close/>
                      </a:path>
                      <a:path w="11698664" h="6715125" stroke="0" extrusionOk="0">
                        <a:moveTo>
                          <a:pt x="0" y="1119210"/>
                        </a:moveTo>
                        <a:cubicBezTo>
                          <a:pt x="-84809" y="448775"/>
                          <a:pt x="489120" y="4491"/>
                          <a:pt x="1119210" y="0"/>
                        </a:cubicBezTo>
                        <a:cubicBezTo>
                          <a:pt x="4933327" y="132882"/>
                          <a:pt x="9149558" y="-84951"/>
                          <a:pt x="10579454" y="0"/>
                        </a:cubicBezTo>
                        <a:cubicBezTo>
                          <a:pt x="11178626" y="18507"/>
                          <a:pt x="11687011" y="565498"/>
                          <a:pt x="11698664" y="1119210"/>
                        </a:cubicBezTo>
                        <a:cubicBezTo>
                          <a:pt x="11718851" y="2912799"/>
                          <a:pt x="11851144" y="4235746"/>
                          <a:pt x="11698664" y="5595915"/>
                        </a:cubicBezTo>
                        <a:cubicBezTo>
                          <a:pt x="11797482" y="6225761"/>
                          <a:pt x="11232437" y="6643384"/>
                          <a:pt x="10579454" y="6715125"/>
                        </a:cubicBezTo>
                        <a:cubicBezTo>
                          <a:pt x="7583268" y="6802764"/>
                          <a:pt x="4533465" y="6642446"/>
                          <a:pt x="1119210" y="6715125"/>
                        </a:cubicBezTo>
                        <a:cubicBezTo>
                          <a:pt x="493963" y="6647192"/>
                          <a:pt x="-46803" y="6279081"/>
                          <a:pt x="0" y="5595915"/>
                        </a:cubicBezTo>
                        <a:cubicBezTo>
                          <a:pt x="-38581" y="3753529"/>
                          <a:pt x="63341" y="1854780"/>
                          <a:pt x="0" y="11192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F8130-256A-DC37-708B-9541DDC88497}"/>
              </a:ext>
            </a:extLst>
          </p:cNvPr>
          <p:cNvSpPr txBox="1"/>
          <p:nvPr/>
        </p:nvSpPr>
        <p:spPr>
          <a:xfrm>
            <a:off x="1695450" y="371106"/>
            <a:ext cx="9312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 nội dung tương ứng với tên bài đọc.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89491-F13B-153F-9748-BE17E498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447800"/>
            <a:ext cx="9353188" cy="43624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8E29D3-D884-ED6A-62D7-E5A6CA17D4E7}"/>
              </a:ext>
            </a:extLst>
          </p:cNvPr>
          <p:cNvCxnSpPr/>
          <p:nvPr/>
        </p:nvCxnSpPr>
        <p:spPr>
          <a:xfrm>
            <a:off x="4429125" y="1847850"/>
            <a:ext cx="581025" cy="409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A7B346-CFEC-CC91-2F49-DC44CDFFE8C8}"/>
              </a:ext>
            </a:extLst>
          </p:cNvPr>
          <p:cNvCxnSpPr>
            <a:cxnSpLocks/>
          </p:cNvCxnSpPr>
          <p:nvPr/>
        </p:nvCxnSpPr>
        <p:spPr>
          <a:xfrm flipV="1">
            <a:off x="4629150" y="1724025"/>
            <a:ext cx="409575" cy="542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6072C1-FC0E-CAEA-1833-AEB04BC3D59C}"/>
              </a:ext>
            </a:extLst>
          </p:cNvPr>
          <p:cNvCxnSpPr>
            <a:cxnSpLocks/>
          </p:cNvCxnSpPr>
          <p:nvPr/>
        </p:nvCxnSpPr>
        <p:spPr>
          <a:xfrm>
            <a:off x="3810000" y="3000375"/>
            <a:ext cx="1190625" cy="942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71822F-B823-AD31-3799-201EB894C038}"/>
              </a:ext>
            </a:extLst>
          </p:cNvPr>
          <p:cNvCxnSpPr>
            <a:cxnSpLocks/>
          </p:cNvCxnSpPr>
          <p:nvPr/>
        </p:nvCxnSpPr>
        <p:spPr>
          <a:xfrm flipV="1">
            <a:off x="4591050" y="3009900"/>
            <a:ext cx="438150" cy="466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799DB-8FF6-A9EB-AC16-7C148782B747}"/>
              </a:ext>
            </a:extLst>
          </p:cNvPr>
          <p:cNvCxnSpPr>
            <a:cxnSpLocks/>
          </p:cNvCxnSpPr>
          <p:nvPr/>
        </p:nvCxnSpPr>
        <p:spPr>
          <a:xfrm flipV="1">
            <a:off x="4181475" y="3476625"/>
            <a:ext cx="847725" cy="466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4FEF12-3DED-C1C7-DBB2-CC3B32433438}"/>
              </a:ext>
            </a:extLst>
          </p:cNvPr>
          <p:cNvCxnSpPr>
            <a:cxnSpLocks/>
          </p:cNvCxnSpPr>
          <p:nvPr/>
        </p:nvCxnSpPr>
        <p:spPr>
          <a:xfrm>
            <a:off x="3943350" y="4438650"/>
            <a:ext cx="1095375" cy="809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FECC48-F96C-ED15-FDE0-DD29C5B1A6D5}"/>
              </a:ext>
            </a:extLst>
          </p:cNvPr>
          <p:cNvCxnSpPr>
            <a:cxnSpLocks/>
          </p:cNvCxnSpPr>
          <p:nvPr/>
        </p:nvCxnSpPr>
        <p:spPr>
          <a:xfrm flipV="1">
            <a:off x="2676525" y="4400550"/>
            <a:ext cx="2238375" cy="771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1E16D6-EA96-429A-8D25-FCA7D9C6B59D}"/>
              </a:ext>
            </a:extLst>
          </p:cNvPr>
          <p:cNvSpPr txBox="1"/>
          <p:nvPr/>
        </p:nvSpPr>
        <p:spPr>
          <a:xfrm>
            <a:off x="4010025" y="1585942"/>
            <a:ext cx="7791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lại một bài em yêu thích (hoặc đọc thuộc lòng một bài thơ).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2" descr="Hình ảnh Phim Hoạt Hình Học Sinh Học Sinh Cậu Bé PNG , Viết Clipart, Hoạt  Hình, Sinh Viên PNG miễn phí tải tập tin PSDComment và Vector">
            <a:extLst>
              <a:ext uri="{FF2B5EF4-FFF2-40B4-BE49-F238E27FC236}">
                <a16:creationId xmlns:a16="http://schemas.microsoft.com/office/drawing/2014/main" id="{DFC4D746-2FF4-41D3-B1DB-4B78A179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0938" l="10000" r="90000">
                        <a14:foregroundMark x1="34375" y1="9531" x2="46719" y2="9531"/>
                        <a14:foregroundMark x1="45781" y1="46875" x2="50625" y2="63906"/>
                        <a14:foregroundMark x1="41250" y1="65156" x2="55313" y2="66406"/>
                        <a14:foregroundMark x1="64844" y1="59844" x2="56719" y2="69375"/>
                        <a14:foregroundMark x1="61563" y1="58906" x2="54688" y2="65938"/>
                        <a14:foregroundMark x1="61094" y1="53594" x2="67344" y2="61719"/>
                        <a14:foregroundMark x1="71563" y1="58125" x2="53906" y2="66250"/>
                        <a14:foregroundMark x1="63594" y1="64844" x2="52031" y2="73125"/>
                        <a14:foregroundMark x1="40781" y1="69844" x2="50469" y2="71875"/>
                        <a14:foregroundMark x1="31406" y1="69531" x2="42344" y2="69531"/>
                        <a14:foregroundMark x1="35313" y1="67031" x2="39688" y2="68438"/>
                        <a14:foregroundMark x1="36563" y1="67344" x2="49531" y2="74844"/>
                        <a14:foregroundMark x1="49531" y1="74844" x2="49531" y2="74844"/>
                        <a14:foregroundMark x1="57031" y1="90000" x2="53281" y2="9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14" y="1782079"/>
            <a:ext cx="5075921" cy="50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304823"/>
            <a:ext cx="11698664" cy="6248354"/>
          </a:xfrm>
          <a:custGeom>
            <a:avLst/>
            <a:gdLst>
              <a:gd name="connsiteX0" fmla="*/ 0 w 11698664"/>
              <a:gd name="connsiteY0" fmla="*/ 621274 h 6248354"/>
              <a:gd name="connsiteX1" fmla="*/ 621274 w 11698664"/>
              <a:gd name="connsiteY1" fmla="*/ 0 h 6248354"/>
              <a:gd name="connsiteX2" fmla="*/ 11077390 w 11698664"/>
              <a:gd name="connsiteY2" fmla="*/ 0 h 6248354"/>
              <a:gd name="connsiteX3" fmla="*/ 11698664 w 11698664"/>
              <a:gd name="connsiteY3" fmla="*/ 621274 h 6248354"/>
              <a:gd name="connsiteX4" fmla="*/ 11698664 w 11698664"/>
              <a:gd name="connsiteY4" fmla="*/ 5627080 h 6248354"/>
              <a:gd name="connsiteX5" fmla="*/ 11077390 w 11698664"/>
              <a:gd name="connsiteY5" fmla="*/ 6248354 h 6248354"/>
              <a:gd name="connsiteX6" fmla="*/ 621274 w 11698664"/>
              <a:gd name="connsiteY6" fmla="*/ 6248354 h 6248354"/>
              <a:gd name="connsiteX7" fmla="*/ 0 w 11698664"/>
              <a:gd name="connsiteY7" fmla="*/ 5627080 h 6248354"/>
              <a:gd name="connsiteX8" fmla="*/ 0 w 11698664"/>
              <a:gd name="connsiteY8" fmla="*/ 621274 h 624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8664" h="6248354" fill="none" extrusionOk="0">
                <a:moveTo>
                  <a:pt x="0" y="621274"/>
                </a:moveTo>
                <a:cubicBezTo>
                  <a:pt x="-29795" y="273335"/>
                  <a:pt x="300844" y="18556"/>
                  <a:pt x="621274" y="0"/>
                </a:cubicBezTo>
                <a:cubicBezTo>
                  <a:pt x="2509275" y="130954"/>
                  <a:pt x="8924270" y="43574"/>
                  <a:pt x="11077390" y="0"/>
                </a:cubicBezTo>
                <a:cubicBezTo>
                  <a:pt x="11447437" y="41476"/>
                  <a:pt x="11724695" y="310040"/>
                  <a:pt x="11698664" y="621274"/>
                </a:cubicBezTo>
                <a:cubicBezTo>
                  <a:pt x="11548225" y="2156991"/>
                  <a:pt x="11784543" y="3552357"/>
                  <a:pt x="11698664" y="5627080"/>
                </a:cubicBezTo>
                <a:cubicBezTo>
                  <a:pt x="11661882" y="5976240"/>
                  <a:pt x="11412112" y="6242559"/>
                  <a:pt x="11077390" y="6248354"/>
                </a:cubicBezTo>
                <a:cubicBezTo>
                  <a:pt x="6497567" y="6403551"/>
                  <a:pt x="4965790" y="6411374"/>
                  <a:pt x="621274" y="6248354"/>
                </a:cubicBezTo>
                <a:cubicBezTo>
                  <a:pt x="278889" y="6238416"/>
                  <a:pt x="-27007" y="5985970"/>
                  <a:pt x="0" y="5627080"/>
                </a:cubicBezTo>
                <a:cubicBezTo>
                  <a:pt x="64656" y="4325420"/>
                  <a:pt x="-17807" y="2096734"/>
                  <a:pt x="0" y="621274"/>
                </a:cubicBezTo>
                <a:close/>
              </a:path>
              <a:path w="11698664" h="6248354" stroke="0" extrusionOk="0">
                <a:moveTo>
                  <a:pt x="0" y="621274"/>
                </a:moveTo>
                <a:cubicBezTo>
                  <a:pt x="-8682" y="272799"/>
                  <a:pt x="241765" y="13657"/>
                  <a:pt x="621274" y="0"/>
                </a:cubicBezTo>
                <a:cubicBezTo>
                  <a:pt x="4321399" y="132882"/>
                  <a:pt x="7140614" y="-84951"/>
                  <a:pt x="11077390" y="0"/>
                </a:cubicBezTo>
                <a:cubicBezTo>
                  <a:pt x="11408507" y="11721"/>
                  <a:pt x="11687301" y="340963"/>
                  <a:pt x="11698664" y="621274"/>
                </a:cubicBezTo>
                <a:cubicBezTo>
                  <a:pt x="11718851" y="1138978"/>
                  <a:pt x="11851144" y="4768753"/>
                  <a:pt x="11698664" y="5627080"/>
                </a:cubicBezTo>
                <a:cubicBezTo>
                  <a:pt x="11757738" y="5977208"/>
                  <a:pt x="11447290" y="6193240"/>
                  <a:pt x="11077390" y="6248354"/>
                </a:cubicBezTo>
                <a:cubicBezTo>
                  <a:pt x="8991463" y="6335993"/>
                  <a:pt x="4141567" y="6175675"/>
                  <a:pt x="621274" y="6248354"/>
                </a:cubicBezTo>
                <a:cubicBezTo>
                  <a:pt x="273028" y="6199471"/>
                  <a:pt x="-13153" y="5988479"/>
                  <a:pt x="0" y="5627080"/>
                </a:cubicBezTo>
                <a:cubicBezTo>
                  <a:pt x="-38581" y="4763204"/>
                  <a:pt x="63341" y="1362450"/>
                  <a:pt x="0" y="621274"/>
                </a:cubicBezTo>
                <a:close/>
              </a:path>
            </a:pathLst>
          </a:custGeom>
          <a:solidFill>
            <a:srgbClr val="F5F5F5"/>
          </a:solidFill>
          <a:ln w="4445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F8130-256A-DC37-708B-9541DDC88497}"/>
              </a:ext>
            </a:extLst>
          </p:cNvPr>
          <p:cNvSpPr txBox="1"/>
          <p:nvPr/>
        </p:nvSpPr>
        <p:spPr>
          <a:xfrm>
            <a:off x="1790149" y="429928"/>
            <a:ext cx="8475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Trò chơi: Ai nhanh, ai đúng?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BA7E7-CB6C-10CB-6130-83B087F49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013" y="1627856"/>
            <a:ext cx="759627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304823"/>
            <a:ext cx="11698664" cy="6248354"/>
          </a:xfrm>
          <a:custGeom>
            <a:avLst/>
            <a:gdLst>
              <a:gd name="connsiteX0" fmla="*/ 0 w 11698664"/>
              <a:gd name="connsiteY0" fmla="*/ 621274 h 6248354"/>
              <a:gd name="connsiteX1" fmla="*/ 621274 w 11698664"/>
              <a:gd name="connsiteY1" fmla="*/ 0 h 6248354"/>
              <a:gd name="connsiteX2" fmla="*/ 11077390 w 11698664"/>
              <a:gd name="connsiteY2" fmla="*/ 0 h 6248354"/>
              <a:gd name="connsiteX3" fmla="*/ 11698664 w 11698664"/>
              <a:gd name="connsiteY3" fmla="*/ 621274 h 6248354"/>
              <a:gd name="connsiteX4" fmla="*/ 11698664 w 11698664"/>
              <a:gd name="connsiteY4" fmla="*/ 5627080 h 6248354"/>
              <a:gd name="connsiteX5" fmla="*/ 11077390 w 11698664"/>
              <a:gd name="connsiteY5" fmla="*/ 6248354 h 6248354"/>
              <a:gd name="connsiteX6" fmla="*/ 621274 w 11698664"/>
              <a:gd name="connsiteY6" fmla="*/ 6248354 h 6248354"/>
              <a:gd name="connsiteX7" fmla="*/ 0 w 11698664"/>
              <a:gd name="connsiteY7" fmla="*/ 5627080 h 6248354"/>
              <a:gd name="connsiteX8" fmla="*/ 0 w 11698664"/>
              <a:gd name="connsiteY8" fmla="*/ 621274 h 624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8664" h="6248354" fill="none" extrusionOk="0">
                <a:moveTo>
                  <a:pt x="0" y="621274"/>
                </a:moveTo>
                <a:cubicBezTo>
                  <a:pt x="-29795" y="273335"/>
                  <a:pt x="300844" y="18556"/>
                  <a:pt x="621274" y="0"/>
                </a:cubicBezTo>
                <a:cubicBezTo>
                  <a:pt x="2509275" y="130954"/>
                  <a:pt x="8924270" y="43574"/>
                  <a:pt x="11077390" y="0"/>
                </a:cubicBezTo>
                <a:cubicBezTo>
                  <a:pt x="11447437" y="41476"/>
                  <a:pt x="11724695" y="310040"/>
                  <a:pt x="11698664" y="621274"/>
                </a:cubicBezTo>
                <a:cubicBezTo>
                  <a:pt x="11548225" y="2156991"/>
                  <a:pt x="11784543" y="3552357"/>
                  <a:pt x="11698664" y="5627080"/>
                </a:cubicBezTo>
                <a:cubicBezTo>
                  <a:pt x="11661882" y="5976240"/>
                  <a:pt x="11412112" y="6242559"/>
                  <a:pt x="11077390" y="6248354"/>
                </a:cubicBezTo>
                <a:cubicBezTo>
                  <a:pt x="6497567" y="6403551"/>
                  <a:pt x="4965790" y="6411374"/>
                  <a:pt x="621274" y="6248354"/>
                </a:cubicBezTo>
                <a:cubicBezTo>
                  <a:pt x="278889" y="6238416"/>
                  <a:pt x="-27007" y="5985970"/>
                  <a:pt x="0" y="5627080"/>
                </a:cubicBezTo>
                <a:cubicBezTo>
                  <a:pt x="64656" y="4325420"/>
                  <a:pt x="-17807" y="2096734"/>
                  <a:pt x="0" y="621274"/>
                </a:cubicBezTo>
                <a:close/>
              </a:path>
              <a:path w="11698664" h="6248354" stroke="0" extrusionOk="0">
                <a:moveTo>
                  <a:pt x="0" y="621274"/>
                </a:moveTo>
                <a:cubicBezTo>
                  <a:pt x="-8682" y="272799"/>
                  <a:pt x="241765" y="13657"/>
                  <a:pt x="621274" y="0"/>
                </a:cubicBezTo>
                <a:cubicBezTo>
                  <a:pt x="4321399" y="132882"/>
                  <a:pt x="7140614" y="-84951"/>
                  <a:pt x="11077390" y="0"/>
                </a:cubicBezTo>
                <a:cubicBezTo>
                  <a:pt x="11408507" y="11721"/>
                  <a:pt x="11687301" y="340963"/>
                  <a:pt x="11698664" y="621274"/>
                </a:cubicBezTo>
                <a:cubicBezTo>
                  <a:pt x="11718851" y="1138978"/>
                  <a:pt x="11851144" y="4768753"/>
                  <a:pt x="11698664" y="5627080"/>
                </a:cubicBezTo>
                <a:cubicBezTo>
                  <a:pt x="11757738" y="5977208"/>
                  <a:pt x="11447290" y="6193240"/>
                  <a:pt x="11077390" y="6248354"/>
                </a:cubicBezTo>
                <a:cubicBezTo>
                  <a:pt x="8991463" y="6335993"/>
                  <a:pt x="4141567" y="6175675"/>
                  <a:pt x="621274" y="6248354"/>
                </a:cubicBezTo>
                <a:cubicBezTo>
                  <a:pt x="273028" y="6199471"/>
                  <a:pt x="-13153" y="5988479"/>
                  <a:pt x="0" y="5627080"/>
                </a:cubicBezTo>
                <a:cubicBezTo>
                  <a:pt x="-38581" y="4763204"/>
                  <a:pt x="63341" y="1362450"/>
                  <a:pt x="0" y="621274"/>
                </a:cubicBezTo>
                <a:close/>
              </a:path>
            </a:pathLst>
          </a:custGeom>
          <a:solidFill>
            <a:srgbClr val="F5F5F5"/>
          </a:solidFill>
          <a:ln w="4445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FBA1F-D47F-233C-FA27-370DFD7E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4" y="1323975"/>
            <a:ext cx="979714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7822F-E14D-ED0B-16F3-5C38AB2D7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42" y="-372702"/>
            <a:ext cx="11211516" cy="1926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0A580-1D74-A86D-12C3-1B64575F6DBD}"/>
              </a:ext>
            </a:extLst>
          </p:cNvPr>
          <p:cNvSpPr txBox="1"/>
          <p:nvPr/>
        </p:nvSpPr>
        <p:spPr>
          <a:xfrm>
            <a:off x="533400" y="1362075"/>
            <a:ext cx="10401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Vòng 1: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Cây bàng trước ngõ đang nảy những chồi non.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Những đám mây trắng nhởn nhơ bay trên bầu trời.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Đàn bướm vàng lượn bên những bông hoa.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CB79F-E726-372D-D33C-8B240EC4A730}"/>
              </a:ext>
            </a:extLst>
          </p:cNvPr>
          <p:cNvSpPr txBox="1"/>
          <p:nvPr/>
        </p:nvSpPr>
        <p:spPr>
          <a:xfrm>
            <a:off x="571500" y="3362325"/>
            <a:ext cx="10401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Vòng 2: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+ Tô Hoài là nhà văn nổi tiếng của Việt Nam.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+ Những chuyện ông viết là những truyện xoay quanh cuộc sống đời thường mang một ý nghĩa nhất định.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+ Truyện mà tớ thích đọc nhất là "Dế mèn phiêu lưu kí".</a:t>
            </a:r>
          </a:p>
        </p:txBody>
      </p:sp>
    </p:spTree>
    <p:extLst>
      <p:ext uri="{BB962C8B-B14F-4D97-AF65-F5344CB8AC3E}">
        <p14:creationId xmlns:p14="http://schemas.microsoft.com/office/powerpoint/2010/main" val="36218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7822F-E14D-ED0B-16F3-5C38AB2D7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42" y="-372702"/>
            <a:ext cx="11211516" cy="1926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0A580-1D74-A86D-12C3-1B64575F6DBD}"/>
              </a:ext>
            </a:extLst>
          </p:cNvPr>
          <p:cNvSpPr txBox="1"/>
          <p:nvPr/>
        </p:nvSpPr>
        <p:spPr>
          <a:xfrm>
            <a:off x="533400" y="1362075"/>
            <a:ext cx="10401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Vòng 3: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Cây phượng thường nở hoa vào mùa hè.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Hoa phượng có màu đỏ rực rỡ, dập dờn như cánh bướm.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Tôi hay nhặt những cánh hoa, ép vào trang sổ.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304823"/>
            <a:ext cx="11698664" cy="6429352"/>
          </a:xfrm>
          <a:custGeom>
            <a:avLst/>
            <a:gdLst>
              <a:gd name="connsiteX0" fmla="*/ 0 w 11698664"/>
              <a:gd name="connsiteY0" fmla="*/ 621274 h 6248354"/>
              <a:gd name="connsiteX1" fmla="*/ 621274 w 11698664"/>
              <a:gd name="connsiteY1" fmla="*/ 0 h 6248354"/>
              <a:gd name="connsiteX2" fmla="*/ 11077390 w 11698664"/>
              <a:gd name="connsiteY2" fmla="*/ 0 h 6248354"/>
              <a:gd name="connsiteX3" fmla="*/ 11698664 w 11698664"/>
              <a:gd name="connsiteY3" fmla="*/ 621274 h 6248354"/>
              <a:gd name="connsiteX4" fmla="*/ 11698664 w 11698664"/>
              <a:gd name="connsiteY4" fmla="*/ 5627080 h 6248354"/>
              <a:gd name="connsiteX5" fmla="*/ 11077390 w 11698664"/>
              <a:gd name="connsiteY5" fmla="*/ 6248354 h 6248354"/>
              <a:gd name="connsiteX6" fmla="*/ 621274 w 11698664"/>
              <a:gd name="connsiteY6" fmla="*/ 6248354 h 6248354"/>
              <a:gd name="connsiteX7" fmla="*/ 0 w 11698664"/>
              <a:gd name="connsiteY7" fmla="*/ 5627080 h 6248354"/>
              <a:gd name="connsiteX8" fmla="*/ 0 w 11698664"/>
              <a:gd name="connsiteY8" fmla="*/ 621274 h 624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8664" h="6248354" fill="none" extrusionOk="0">
                <a:moveTo>
                  <a:pt x="0" y="621274"/>
                </a:moveTo>
                <a:cubicBezTo>
                  <a:pt x="-29795" y="273335"/>
                  <a:pt x="300844" y="18556"/>
                  <a:pt x="621274" y="0"/>
                </a:cubicBezTo>
                <a:cubicBezTo>
                  <a:pt x="2509275" y="130954"/>
                  <a:pt x="8924270" y="43574"/>
                  <a:pt x="11077390" y="0"/>
                </a:cubicBezTo>
                <a:cubicBezTo>
                  <a:pt x="11447437" y="41476"/>
                  <a:pt x="11724695" y="310040"/>
                  <a:pt x="11698664" y="621274"/>
                </a:cubicBezTo>
                <a:cubicBezTo>
                  <a:pt x="11548225" y="2156991"/>
                  <a:pt x="11784543" y="3552357"/>
                  <a:pt x="11698664" y="5627080"/>
                </a:cubicBezTo>
                <a:cubicBezTo>
                  <a:pt x="11661882" y="5976240"/>
                  <a:pt x="11412112" y="6242559"/>
                  <a:pt x="11077390" y="6248354"/>
                </a:cubicBezTo>
                <a:cubicBezTo>
                  <a:pt x="6497567" y="6403551"/>
                  <a:pt x="4965790" y="6411374"/>
                  <a:pt x="621274" y="6248354"/>
                </a:cubicBezTo>
                <a:cubicBezTo>
                  <a:pt x="278889" y="6238416"/>
                  <a:pt x="-27007" y="5985970"/>
                  <a:pt x="0" y="5627080"/>
                </a:cubicBezTo>
                <a:cubicBezTo>
                  <a:pt x="64656" y="4325420"/>
                  <a:pt x="-17807" y="2096734"/>
                  <a:pt x="0" y="621274"/>
                </a:cubicBezTo>
                <a:close/>
              </a:path>
              <a:path w="11698664" h="6248354" stroke="0" extrusionOk="0">
                <a:moveTo>
                  <a:pt x="0" y="621274"/>
                </a:moveTo>
                <a:cubicBezTo>
                  <a:pt x="-8682" y="272799"/>
                  <a:pt x="241765" y="13657"/>
                  <a:pt x="621274" y="0"/>
                </a:cubicBezTo>
                <a:cubicBezTo>
                  <a:pt x="4321399" y="132882"/>
                  <a:pt x="7140614" y="-84951"/>
                  <a:pt x="11077390" y="0"/>
                </a:cubicBezTo>
                <a:cubicBezTo>
                  <a:pt x="11408507" y="11721"/>
                  <a:pt x="11687301" y="340963"/>
                  <a:pt x="11698664" y="621274"/>
                </a:cubicBezTo>
                <a:cubicBezTo>
                  <a:pt x="11718851" y="1138978"/>
                  <a:pt x="11851144" y="4768753"/>
                  <a:pt x="11698664" y="5627080"/>
                </a:cubicBezTo>
                <a:cubicBezTo>
                  <a:pt x="11757738" y="5977208"/>
                  <a:pt x="11447290" y="6193240"/>
                  <a:pt x="11077390" y="6248354"/>
                </a:cubicBezTo>
                <a:cubicBezTo>
                  <a:pt x="8991463" y="6335993"/>
                  <a:pt x="4141567" y="6175675"/>
                  <a:pt x="621274" y="6248354"/>
                </a:cubicBezTo>
                <a:cubicBezTo>
                  <a:pt x="273028" y="6199471"/>
                  <a:pt x="-13153" y="5988479"/>
                  <a:pt x="0" y="5627080"/>
                </a:cubicBezTo>
                <a:cubicBezTo>
                  <a:pt x="-38581" y="4763204"/>
                  <a:pt x="63341" y="1362450"/>
                  <a:pt x="0" y="621274"/>
                </a:cubicBezTo>
                <a:close/>
              </a:path>
            </a:pathLst>
          </a:custGeom>
          <a:solidFill>
            <a:srgbClr val="F5F5F5"/>
          </a:solidFill>
          <a:ln w="4445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698664"/>
                      <a:gd name="connsiteY0" fmla="*/ 639270 h 6429352"/>
                      <a:gd name="connsiteX1" fmla="*/ 639270 w 11698664"/>
                      <a:gd name="connsiteY1" fmla="*/ 0 h 6429352"/>
                      <a:gd name="connsiteX2" fmla="*/ 11059394 w 11698664"/>
                      <a:gd name="connsiteY2" fmla="*/ 0 h 6429352"/>
                      <a:gd name="connsiteX3" fmla="*/ 11698664 w 11698664"/>
                      <a:gd name="connsiteY3" fmla="*/ 639270 h 6429352"/>
                      <a:gd name="connsiteX4" fmla="*/ 11698664 w 11698664"/>
                      <a:gd name="connsiteY4" fmla="*/ 5790082 h 6429352"/>
                      <a:gd name="connsiteX5" fmla="*/ 11059394 w 11698664"/>
                      <a:gd name="connsiteY5" fmla="*/ 6429352 h 6429352"/>
                      <a:gd name="connsiteX6" fmla="*/ 639270 w 11698664"/>
                      <a:gd name="connsiteY6" fmla="*/ 6429352 h 6429352"/>
                      <a:gd name="connsiteX7" fmla="*/ 0 w 11698664"/>
                      <a:gd name="connsiteY7" fmla="*/ 5790082 h 6429352"/>
                      <a:gd name="connsiteX8" fmla="*/ 0 w 11698664"/>
                      <a:gd name="connsiteY8" fmla="*/ 639270 h 6429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98664" h="6429352" fill="none" extrusionOk="0">
                        <a:moveTo>
                          <a:pt x="0" y="639270"/>
                        </a:moveTo>
                        <a:cubicBezTo>
                          <a:pt x="-67553" y="275285"/>
                          <a:pt x="325401" y="32050"/>
                          <a:pt x="639270" y="0"/>
                        </a:cubicBezTo>
                        <a:cubicBezTo>
                          <a:pt x="2833026" y="130954"/>
                          <a:pt x="6145333" y="43574"/>
                          <a:pt x="11059394" y="0"/>
                        </a:cubicBezTo>
                        <a:cubicBezTo>
                          <a:pt x="11441819" y="45233"/>
                          <a:pt x="11719147" y="311301"/>
                          <a:pt x="11698664" y="639270"/>
                        </a:cubicBezTo>
                        <a:cubicBezTo>
                          <a:pt x="11548225" y="1949567"/>
                          <a:pt x="11784543" y="5106868"/>
                          <a:pt x="11698664" y="5790082"/>
                        </a:cubicBezTo>
                        <a:cubicBezTo>
                          <a:pt x="11677795" y="6146568"/>
                          <a:pt x="11375441" y="6403815"/>
                          <a:pt x="11059394" y="6429352"/>
                        </a:cubicBezTo>
                        <a:cubicBezTo>
                          <a:pt x="6246154" y="6584549"/>
                          <a:pt x="2734286" y="6592372"/>
                          <a:pt x="639270" y="6429352"/>
                        </a:cubicBezTo>
                        <a:cubicBezTo>
                          <a:pt x="290917" y="6365698"/>
                          <a:pt x="-36843" y="6164654"/>
                          <a:pt x="0" y="5790082"/>
                        </a:cubicBezTo>
                        <a:cubicBezTo>
                          <a:pt x="64656" y="4018280"/>
                          <a:pt x="-17807" y="2467788"/>
                          <a:pt x="0" y="639270"/>
                        </a:cubicBezTo>
                        <a:close/>
                      </a:path>
                      <a:path w="11698664" h="6429352" stroke="0" extrusionOk="0">
                        <a:moveTo>
                          <a:pt x="0" y="639270"/>
                        </a:moveTo>
                        <a:cubicBezTo>
                          <a:pt x="-18085" y="275056"/>
                          <a:pt x="271764" y="5422"/>
                          <a:pt x="639270" y="0"/>
                        </a:cubicBezTo>
                        <a:cubicBezTo>
                          <a:pt x="5170456" y="132882"/>
                          <a:pt x="9818065" y="-84951"/>
                          <a:pt x="11059394" y="0"/>
                        </a:cubicBezTo>
                        <a:cubicBezTo>
                          <a:pt x="11385211" y="26603"/>
                          <a:pt x="11693368" y="315485"/>
                          <a:pt x="11698664" y="639270"/>
                        </a:cubicBezTo>
                        <a:cubicBezTo>
                          <a:pt x="11718851" y="2850595"/>
                          <a:pt x="11851144" y="3474171"/>
                          <a:pt x="11698664" y="5790082"/>
                        </a:cubicBezTo>
                        <a:cubicBezTo>
                          <a:pt x="11723887" y="6146133"/>
                          <a:pt x="11415883" y="6422293"/>
                          <a:pt x="11059394" y="6429352"/>
                        </a:cubicBezTo>
                        <a:cubicBezTo>
                          <a:pt x="8387152" y="6516991"/>
                          <a:pt x="4220926" y="6356673"/>
                          <a:pt x="639270" y="6429352"/>
                        </a:cubicBezTo>
                        <a:cubicBezTo>
                          <a:pt x="280281" y="6372799"/>
                          <a:pt x="-37458" y="6195197"/>
                          <a:pt x="0" y="5790082"/>
                        </a:cubicBezTo>
                        <a:cubicBezTo>
                          <a:pt x="-38581" y="4026782"/>
                          <a:pt x="63341" y="1902549"/>
                          <a:pt x="0" y="63927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F8130-256A-DC37-708B-9541DDC88497}"/>
              </a:ext>
            </a:extLst>
          </p:cNvPr>
          <p:cNvSpPr txBox="1"/>
          <p:nvPr/>
        </p:nvSpPr>
        <p:spPr>
          <a:xfrm>
            <a:off x="-171450" y="353728"/>
            <a:ext cx="6848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Giải</a:t>
            </a:r>
            <a:r>
              <a:rPr kumimoji="0" lang="it-IT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chữ: Tiếng Việt lí thú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2" name="Table 6">
            <a:extLst>
              <a:ext uri="{FF2B5EF4-FFF2-40B4-BE49-F238E27FC236}">
                <a16:creationId xmlns:a16="http://schemas.microsoft.com/office/drawing/2014/main" id="{02D9F5D6-8E69-8310-D0FB-83A2957C6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91761"/>
              </p:ext>
            </p:extLst>
          </p:nvPr>
        </p:nvGraphicFramePr>
        <p:xfrm>
          <a:off x="7083850" y="605108"/>
          <a:ext cx="1975104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sp>
        <p:nvSpPr>
          <p:cNvPr id="83" name="文本框 13">
            <a:extLst>
              <a:ext uri="{FF2B5EF4-FFF2-40B4-BE49-F238E27FC236}">
                <a16:creationId xmlns:a16="http://schemas.microsoft.com/office/drawing/2014/main" id="{9558CB18-761B-0940-9048-21BE82BD8144}"/>
              </a:ext>
            </a:extLst>
          </p:cNvPr>
          <p:cNvSpPr txBox="1"/>
          <p:nvPr/>
        </p:nvSpPr>
        <p:spPr>
          <a:xfrm>
            <a:off x="6678418" y="673361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(1)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graphicFrame>
        <p:nvGraphicFramePr>
          <p:cNvPr id="84" name="Table 6">
            <a:extLst>
              <a:ext uri="{FF2B5EF4-FFF2-40B4-BE49-F238E27FC236}">
                <a16:creationId xmlns:a16="http://schemas.microsoft.com/office/drawing/2014/main" id="{F44F19B6-00AB-A366-B6E5-22966255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60609"/>
              </p:ext>
            </p:extLst>
          </p:nvPr>
        </p:nvGraphicFramePr>
        <p:xfrm>
          <a:off x="5769400" y="1100408"/>
          <a:ext cx="2633472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sp>
        <p:nvSpPr>
          <p:cNvPr id="85" name="文本框 13">
            <a:extLst>
              <a:ext uri="{FF2B5EF4-FFF2-40B4-BE49-F238E27FC236}">
                <a16:creationId xmlns:a16="http://schemas.microsoft.com/office/drawing/2014/main" id="{D8D6F138-704F-D0C6-F51F-A90F2FC7A231}"/>
              </a:ext>
            </a:extLst>
          </p:cNvPr>
          <p:cNvSpPr txBox="1"/>
          <p:nvPr/>
        </p:nvSpPr>
        <p:spPr>
          <a:xfrm>
            <a:off x="5297293" y="117818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(2)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87" name="文本框 13">
            <a:extLst>
              <a:ext uri="{FF2B5EF4-FFF2-40B4-BE49-F238E27FC236}">
                <a16:creationId xmlns:a16="http://schemas.microsoft.com/office/drawing/2014/main" id="{DD3075C6-A816-7A92-3900-8F3DB10DC693}"/>
              </a:ext>
            </a:extLst>
          </p:cNvPr>
          <p:cNvSpPr txBox="1"/>
          <p:nvPr/>
        </p:nvSpPr>
        <p:spPr>
          <a:xfrm>
            <a:off x="7230868" y="169253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(3)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graphicFrame>
        <p:nvGraphicFramePr>
          <p:cNvPr id="90" name="Table 6">
            <a:extLst>
              <a:ext uri="{FF2B5EF4-FFF2-40B4-BE49-F238E27FC236}">
                <a16:creationId xmlns:a16="http://schemas.microsoft.com/office/drawing/2014/main" id="{4E1417E0-E33D-59FA-EC51-ABA104E7C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16725"/>
              </p:ext>
            </p:extLst>
          </p:nvPr>
        </p:nvGraphicFramePr>
        <p:xfrm>
          <a:off x="7077073" y="3100658"/>
          <a:ext cx="3962400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82991021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964146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92" name="Table 6">
            <a:extLst>
              <a:ext uri="{FF2B5EF4-FFF2-40B4-BE49-F238E27FC236}">
                <a16:creationId xmlns:a16="http://schemas.microsoft.com/office/drawing/2014/main" id="{D1C2F4D9-62C7-E5D0-5B8B-3FA0D20A6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85973"/>
              </p:ext>
            </p:extLst>
          </p:nvPr>
        </p:nvGraphicFramePr>
        <p:xfrm>
          <a:off x="6426626" y="2110058"/>
          <a:ext cx="3307925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85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2920500471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sp>
        <p:nvSpPr>
          <p:cNvPr id="97" name="文本框 13">
            <a:extLst>
              <a:ext uri="{FF2B5EF4-FFF2-40B4-BE49-F238E27FC236}">
                <a16:creationId xmlns:a16="http://schemas.microsoft.com/office/drawing/2014/main" id="{A6200BE6-D71A-AA6E-16B8-3A77D303E8EE}"/>
              </a:ext>
            </a:extLst>
          </p:cNvPr>
          <p:cNvSpPr txBox="1"/>
          <p:nvPr/>
        </p:nvSpPr>
        <p:spPr>
          <a:xfrm>
            <a:off x="5973568" y="222593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(4)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98" name="文本框 13">
            <a:extLst>
              <a:ext uri="{FF2B5EF4-FFF2-40B4-BE49-F238E27FC236}">
                <a16:creationId xmlns:a16="http://schemas.microsoft.com/office/drawing/2014/main" id="{3899B430-7511-ACFE-4B26-71E27C02E5D9}"/>
              </a:ext>
            </a:extLst>
          </p:cNvPr>
          <p:cNvSpPr txBox="1"/>
          <p:nvPr/>
        </p:nvSpPr>
        <p:spPr>
          <a:xfrm>
            <a:off x="5992618" y="2673611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(5)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99" name="文本框 13">
            <a:extLst>
              <a:ext uri="{FF2B5EF4-FFF2-40B4-BE49-F238E27FC236}">
                <a16:creationId xmlns:a16="http://schemas.microsoft.com/office/drawing/2014/main" id="{A2EAC863-A594-D379-BDD9-48F7A1E1DF61}"/>
              </a:ext>
            </a:extLst>
          </p:cNvPr>
          <p:cNvSpPr txBox="1"/>
          <p:nvPr/>
        </p:nvSpPr>
        <p:spPr>
          <a:xfrm>
            <a:off x="6545068" y="319748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(6)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00" name="文本框 13">
            <a:extLst>
              <a:ext uri="{FF2B5EF4-FFF2-40B4-BE49-F238E27FC236}">
                <a16:creationId xmlns:a16="http://schemas.microsoft.com/office/drawing/2014/main" id="{5062CB43-560F-C641-32E7-A3018142FC14}"/>
              </a:ext>
            </a:extLst>
          </p:cNvPr>
          <p:cNvSpPr txBox="1"/>
          <p:nvPr/>
        </p:nvSpPr>
        <p:spPr>
          <a:xfrm>
            <a:off x="7316593" y="361658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(7)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01" name="文本框 13">
            <a:extLst>
              <a:ext uri="{FF2B5EF4-FFF2-40B4-BE49-F238E27FC236}">
                <a16:creationId xmlns:a16="http://schemas.microsoft.com/office/drawing/2014/main" id="{23563ACA-11C7-BAB4-8D56-FC71D5C0E474}"/>
              </a:ext>
            </a:extLst>
          </p:cNvPr>
          <p:cNvSpPr txBox="1"/>
          <p:nvPr/>
        </p:nvSpPr>
        <p:spPr>
          <a:xfrm>
            <a:off x="5954518" y="416903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(8)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graphicFrame>
        <p:nvGraphicFramePr>
          <p:cNvPr id="151" name="Table 6">
            <a:extLst>
              <a:ext uri="{FF2B5EF4-FFF2-40B4-BE49-F238E27FC236}">
                <a16:creationId xmlns:a16="http://schemas.microsoft.com/office/drawing/2014/main" id="{47C5BEFF-9055-0150-D2B2-3FAA4CA21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62161"/>
              </p:ext>
            </p:extLst>
          </p:nvPr>
        </p:nvGraphicFramePr>
        <p:xfrm>
          <a:off x="5778925" y="1605233"/>
          <a:ext cx="2633472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152" name="Table 6">
            <a:extLst>
              <a:ext uri="{FF2B5EF4-FFF2-40B4-BE49-F238E27FC236}">
                <a16:creationId xmlns:a16="http://schemas.microsoft.com/office/drawing/2014/main" id="{B702506C-FF9F-0ABE-E2FC-4DF7F73FB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10582"/>
              </p:ext>
            </p:extLst>
          </p:nvPr>
        </p:nvGraphicFramePr>
        <p:xfrm>
          <a:off x="6426626" y="2595833"/>
          <a:ext cx="3307925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85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  <a:gridCol w="661585">
                  <a:extLst>
                    <a:ext uri="{9D8B030D-6E8A-4147-A177-3AD203B41FA5}">
                      <a16:colId xmlns:a16="http://schemas.microsoft.com/office/drawing/2014/main" val="2920500471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153" name="Table 6">
            <a:extLst>
              <a:ext uri="{FF2B5EF4-FFF2-40B4-BE49-F238E27FC236}">
                <a16:creationId xmlns:a16="http://schemas.microsoft.com/office/drawing/2014/main" id="{15320509-36A9-EDC3-C2F7-18CAC2FA6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45770"/>
              </p:ext>
            </p:extLst>
          </p:nvPr>
        </p:nvGraphicFramePr>
        <p:xfrm>
          <a:off x="4438650" y="3605483"/>
          <a:ext cx="4619622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46">
                  <a:extLst>
                    <a:ext uri="{9D8B030D-6E8A-4147-A177-3AD203B41FA5}">
                      <a16:colId xmlns:a16="http://schemas.microsoft.com/office/drawing/2014/main" val="2829910217"/>
                    </a:ext>
                  </a:extLst>
                </a:gridCol>
                <a:gridCol w="659946">
                  <a:extLst>
                    <a:ext uri="{9D8B030D-6E8A-4147-A177-3AD203B41FA5}">
                      <a16:colId xmlns:a16="http://schemas.microsoft.com/office/drawing/2014/main" val="208197623"/>
                    </a:ext>
                  </a:extLst>
                </a:gridCol>
                <a:gridCol w="659946">
                  <a:extLst>
                    <a:ext uri="{9D8B030D-6E8A-4147-A177-3AD203B41FA5}">
                      <a16:colId xmlns:a16="http://schemas.microsoft.com/office/drawing/2014/main" val="1996414661"/>
                    </a:ext>
                  </a:extLst>
                </a:gridCol>
                <a:gridCol w="659946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59946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59946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59946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154" name="Table 6">
            <a:extLst>
              <a:ext uri="{FF2B5EF4-FFF2-40B4-BE49-F238E27FC236}">
                <a16:creationId xmlns:a16="http://schemas.microsoft.com/office/drawing/2014/main" id="{F3DBBEA0-55CD-E945-AEC3-450FC43FF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66291"/>
              </p:ext>
            </p:extLst>
          </p:nvPr>
        </p:nvGraphicFramePr>
        <p:xfrm>
          <a:off x="6426625" y="4110308"/>
          <a:ext cx="1975104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155" name="Table 6">
            <a:extLst>
              <a:ext uri="{FF2B5EF4-FFF2-40B4-BE49-F238E27FC236}">
                <a16:creationId xmlns:a16="http://schemas.microsoft.com/office/drawing/2014/main" id="{EB580D58-1AAC-6E58-816B-B0B13068B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19477"/>
              </p:ext>
            </p:extLst>
          </p:nvPr>
        </p:nvGraphicFramePr>
        <p:xfrm>
          <a:off x="7769650" y="4615133"/>
          <a:ext cx="2633472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156" name="Table 6">
            <a:extLst>
              <a:ext uri="{FF2B5EF4-FFF2-40B4-BE49-F238E27FC236}">
                <a16:creationId xmlns:a16="http://schemas.microsoft.com/office/drawing/2014/main" id="{3FED4518-5E0A-2D70-D4EC-67D95CB37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458015"/>
              </p:ext>
            </p:extLst>
          </p:nvPr>
        </p:nvGraphicFramePr>
        <p:xfrm>
          <a:off x="6445675" y="5081858"/>
          <a:ext cx="2633472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157" name="Table 6">
            <a:extLst>
              <a:ext uri="{FF2B5EF4-FFF2-40B4-BE49-F238E27FC236}">
                <a16:creationId xmlns:a16="http://schemas.microsoft.com/office/drawing/2014/main" id="{BCAD415B-2E0C-F74A-E279-60D642227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45950"/>
              </p:ext>
            </p:extLst>
          </p:nvPr>
        </p:nvGraphicFramePr>
        <p:xfrm>
          <a:off x="5772150" y="5567633"/>
          <a:ext cx="5314952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69">
                  <a:extLst>
                    <a:ext uri="{9D8B030D-6E8A-4147-A177-3AD203B41FA5}">
                      <a16:colId xmlns:a16="http://schemas.microsoft.com/office/drawing/2014/main" val="282991021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08197623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3834587930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1996414661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graphicFrame>
        <p:nvGraphicFramePr>
          <p:cNvPr id="159" name="Table 6">
            <a:extLst>
              <a:ext uri="{FF2B5EF4-FFF2-40B4-BE49-F238E27FC236}">
                <a16:creationId xmlns:a16="http://schemas.microsoft.com/office/drawing/2014/main" id="{4181F32C-9E32-4FDD-75CF-B67BE81C5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32003"/>
              </p:ext>
            </p:extLst>
          </p:nvPr>
        </p:nvGraphicFramePr>
        <p:xfrm>
          <a:off x="5791198" y="6034358"/>
          <a:ext cx="3962400" cy="49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82991021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9641466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1684227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42738097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3570769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194753860"/>
                    </a:ext>
                  </a:extLst>
                </a:gridCol>
              </a:tblGrid>
              <a:tr h="4997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10136" marR="110136" marT="55068" marB="550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76334"/>
                  </a:ext>
                </a:extLst>
              </a:tr>
            </a:tbl>
          </a:graphicData>
        </a:graphic>
      </p:graphicFrame>
      <p:sp>
        <p:nvSpPr>
          <p:cNvPr id="160" name="文本框 13">
            <a:extLst>
              <a:ext uri="{FF2B5EF4-FFF2-40B4-BE49-F238E27FC236}">
                <a16:creationId xmlns:a16="http://schemas.microsoft.com/office/drawing/2014/main" id="{FEE34E21-CAD9-8345-43B4-7BD0E771B4F9}"/>
              </a:ext>
            </a:extLst>
          </p:cNvPr>
          <p:cNvSpPr txBox="1"/>
          <p:nvPr/>
        </p:nvSpPr>
        <p:spPr>
          <a:xfrm>
            <a:off x="5354443" y="174968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(3)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61" name="文本框 13">
            <a:extLst>
              <a:ext uri="{FF2B5EF4-FFF2-40B4-BE49-F238E27FC236}">
                <a16:creationId xmlns:a16="http://schemas.microsoft.com/office/drawing/2014/main" id="{A177C5A6-302B-7075-C321-4BB5AD263CDC}"/>
              </a:ext>
            </a:extLst>
          </p:cNvPr>
          <p:cNvSpPr txBox="1"/>
          <p:nvPr/>
        </p:nvSpPr>
        <p:spPr>
          <a:xfrm>
            <a:off x="3982843" y="369278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(7)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62" name="文本框 13">
            <a:extLst>
              <a:ext uri="{FF2B5EF4-FFF2-40B4-BE49-F238E27FC236}">
                <a16:creationId xmlns:a16="http://schemas.microsoft.com/office/drawing/2014/main" id="{3A2F3431-F1F5-C6A0-2964-F981B71E2388}"/>
              </a:ext>
            </a:extLst>
          </p:cNvPr>
          <p:cNvSpPr txBox="1"/>
          <p:nvPr/>
        </p:nvSpPr>
        <p:spPr>
          <a:xfrm>
            <a:off x="7288018" y="472148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(9)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63" name="文本框 13">
            <a:extLst>
              <a:ext uri="{FF2B5EF4-FFF2-40B4-BE49-F238E27FC236}">
                <a16:creationId xmlns:a16="http://schemas.microsoft.com/office/drawing/2014/main" id="{15218D56-4962-646A-689A-F9B8B99EA5CB}"/>
              </a:ext>
            </a:extLst>
          </p:cNvPr>
          <p:cNvSpPr txBox="1"/>
          <p:nvPr/>
        </p:nvSpPr>
        <p:spPr>
          <a:xfrm>
            <a:off x="5887843" y="5150111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(10)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64" name="文本框 13">
            <a:extLst>
              <a:ext uri="{FF2B5EF4-FFF2-40B4-BE49-F238E27FC236}">
                <a16:creationId xmlns:a16="http://schemas.microsoft.com/office/drawing/2014/main" id="{E7A9D532-0AA0-4D6C-DAC9-5E9C0F4167FF}"/>
              </a:ext>
            </a:extLst>
          </p:cNvPr>
          <p:cNvSpPr txBox="1"/>
          <p:nvPr/>
        </p:nvSpPr>
        <p:spPr>
          <a:xfrm>
            <a:off x="5182993" y="5673986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(11)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65" name="文本框 13">
            <a:extLst>
              <a:ext uri="{FF2B5EF4-FFF2-40B4-BE49-F238E27FC236}">
                <a16:creationId xmlns:a16="http://schemas.microsoft.com/office/drawing/2014/main" id="{254EFD4C-8833-864C-108A-9D1DE863A1BD}"/>
              </a:ext>
            </a:extLst>
          </p:cNvPr>
          <p:cNvSpPr txBox="1"/>
          <p:nvPr/>
        </p:nvSpPr>
        <p:spPr>
          <a:xfrm>
            <a:off x="5230618" y="6121661"/>
            <a:ext cx="506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dirty="0">
                <a:ln>
                  <a:noFill/>
                </a:ln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字魂160号-檀宋" panose="00000500000000000000" pitchFamily="2" charset="-122"/>
              </a:rPr>
              <a:t>(12)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字魂160号-檀宋" panose="00000500000000000000" pitchFamily="2" charset="-122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473B7AE-9FBB-2B17-E71D-21A97685D96B}"/>
              </a:ext>
            </a:extLst>
          </p:cNvPr>
          <p:cNvSpPr txBox="1"/>
          <p:nvPr/>
        </p:nvSpPr>
        <p:spPr>
          <a:xfrm>
            <a:off x="504825" y="810928"/>
            <a:ext cx="5924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Tìm ô chữ hàng ngang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96995B9-0E89-7B03-6DC7-262CD4FE409E}"/>
              </a:ext>
            </a:extLst>
          </p:cNvPr>
          <p:cNvSpPr txBox="1"/>
          <p:nvPr/>
        </p:nvSpPr>
        <p:spPr>
          <a:xfrm>
            <a:off x="400050" y="1191928"/>
            <a:ext cx="5924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Tính từ nào có nghĩa trái ngược với trắng?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523B4FE-E49A-F076-4A1D-56DCD04028DA}"/>
              </a:ext>
            </a:extLst>
          </p:cNvPr>
          <p:cNvSpPr txBox="1"/>
          <p:nvPr/>
        </p:nvSpPr>
        <p:spPr>
          <a:xfrm>
            <a:off x="7172325" y="590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C304130-5415-C252-659B-7D65CCC2C728}"/>
              </a:ext>
            </a:extLst>
          </p:cNvPr>
          <p:cNvSpPr txBox="1"/>
          <p:nvPr/>
        </p:nvSpPr>
        <p:spPr>
          <a:xfrm>
            <a:off x="7829550" y="6000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6FB6F4C-0C1D-2710-DA90-764D01C8930D}"/>
              </a:ext>
            </a:extLst>
          </p:cNvPr>
          <p:cNvSpPr txBox="1"/>
          <p:nvPr/>
        </p:nvSpPr>
        <p:spPr>
          <a:xfrm>
            <a:off x="8496300" y="609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9AF020C-3534-EFEE-D72D-5BFD552EDE81}"/>
              </a:ext>
            </a:extLst>
          </p:cNvPr>
          <p:cNvSpPr txBox="1"/>
          <p:nvPr/>
        </p:nvSpPr>
        <p:spPr>
          <a:xfrm>
            <a:off x="390525" y="1582453"/>
            <a:ext cx="5924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Dấu câu nào dùng để kết thúc câu kể?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C958BC7-A976-A7F4-8137-4E499FBB2A4C}"/>
              </a:ext>
            </a:extLst>
          </p:cNvPr>
          <p:cNvSpPr txBox="1"/>
          <p:nvPr/>
        </p:nvSpPr>
        <p:spPr>
          <a:xfrm>
            <a:off x="5838825" y="1066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8FF6EC8-E4B7-2475-543D-FEF673D578B0}"/>
              </a:ext>
            </a:extLst>
          </p:cNvPr>
          <p:cNvSpPr txBox="1"/>
          <p:nvPr/>
        </p:nvSpPr>
        <p:spPr>
          <a:xfrm>
            <a:off x="6496050" y="10763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DE14DDC-298C-937B-1801-A779CF2201A6}"/>
              </a:ext>
            </a:extLst>
          </p:cNvPr>
          <p:cNvSpPr txBox="1"/>
          <p:nvPr/>
        </p:nvSpPr>
        <p:spPr>
          <a:xfrm>
            <a:off x="7162800" y="10858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17E5482-398D-5456-FF4C-4C943C8530E2}"/>
              </a:ext>
            </a:extLst>
          </p:cNvPr>
          <p:cNvSpPr txBox="1"/>
          <p:nvPr/>
        </p:nvSpPr>
        <p:spPr>
          <a:xfrm>
            <a:off x="7791450" y="10763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50A8FD3-EA0D-9A98-1124-DB70D6368E29}"/>
              </a:ext>
            </a:extLst>
          </p:cNvPr>
          <p:cNvSpPr txBox="1"/>
          <p:nvPr/>
        </p:nvSpPr>
        <p:spPr>
          <a:xfrm>
            <a:off x="352425" y="1972978"/>
            <a:ext cx="592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6F2C051-CC8B-7177-E244-8CEAA18855B9}"/>
              </a:ext>
            </a:extLst>
          </p:cNvPr>
          <p:cNvSpPr txBox="1"/>
          <p:nvPr/>
        </p:nvSpPr>
        <p:spPr>
          <a:xfrm>
            <a:off x="5876925" y="1581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3965E87-5F1B-B45E-95E4-7E0AE9C9AF7E}"/>
              </a:ext>
            </a:extLst>
          </p:cNvPr>
          <p:cNvSpPr txBox="1"/>
          <p:nvPr/>
        </p:nvSpPr>
        <p:spPr>
          <a:xfrm>
            <a:off x="6534150" y="15906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616100C-82F8-C698-D364-7C940B1B486A}"/>
              </a:ext>
            </a:extLst>
          </p:cNvPr>
          <p:cNvSpPr txBox="1"/>
          <p:nvPr/>
        </p:nvSpPr>
        <p:spPr>
          <a:xfrm>
            <a:off x="7200900" y="1600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EAB829-5EED-98DB-348A-354671E993BA}"/>
              </a:ext>
            </a:extLst>
          </p:cNvPr>
          <p:cNvSpPr txBox="1"/>
          <p:nvPr/>
        </p:nvSpPr>
        <p:spPr>
          <a:xfrm>
            <a:off x="7829550" y="15906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9EDFBED-B552-23A0-AE4B-BB3872AE8C82}"/>
              </a:ext>
            </a:extLst>
          </p:cNvPr>
          <p:cNvSpPr txBox="1"/>
          <p:nvPr/>
        </p:nvSpPr>
        <p:spPr>
          <a:xfrm>
            <a:off x="352425" y="2353978"/>
            <a:ext cx="539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 Danh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6AAD4B6-3216-017D-CCBF-34FDE557F3B9}"/>
              </a:ext>
            </a:extLst>
          </p:cNvPr>
          <p:cNvSpPr txBox="1"/>
          <p:nvPr/>
        </p:nvSpPr>
        <p:spPr>
          <a:xfrm>
            <a:off x="6600825" y="21050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AA762E7-97E7-F25C-7F70-5A162CBFCE21}"/>
              </a:ext>
            </a:extLst>
          </p:cNvPr>
          <p:cNvSpPr txBox="1"/>
          <p:nvPr/>
        </p:nvSpPr>
        <p:spPr>
          <a:xfrm>
            <a:off x="7258050" y="2114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041E288-7BDC-0641-D710-AA6817403220}"/>
              </a:ext>
            </a:extLst>
          </p:cNvPr>
          <p:cNvSpPr txBox="1"/>
          <p:nvPr/>
        </p:nvSpPr>
        <p:spPr>
          <a:xfrm>
            <a:off x="7858125" y="2114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EC5501A-E991-1755-B8C0-5ABDB2F0D7BB}"/>
              </a:ext>
            </a:extLst>
          </p:cNvPr>
          <p:cNvSpPr txBox="1"/>
          <p:nvPr/>
        </p:nvSpPr>
        <p:spPr>
          <a:xfrm>
            <a:off x="8553450" y="2114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C02C20D-816B-B0C5-6F67-B9CEEE306F2A}"/>
              </a:ext>
            </a:extLst>
          </p:cNvPr>
          <p:cNvSpPr txBox="1"/>
          <p:nvPr/>
        </p:nvSpPr>
        <p:spPr>
          <a:xfrm>
            <a:off x="9163050" y="2114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D6AC958-5DA6-F8E4-3C79-DC26216735D3}"/>
              </a:ext>
            </a:extLst>
          </p:cNvPr>
          <p:cNvSpPr txBox="1"/>
          <p:nvPr/>
        </p:nvSpPr>
        <p:spPr>
          <a:xfrm>
            <a:off x="361950" y="2925478"/>
            <a:ext cx="582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 Danh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E5094F6-F5F4-7E9F-F349-A1D729CE4BD4}"/>
              </a:ext>
            </a:extLst>
          </p:cNvPr>
          <p:cNvSpPr txBox="1"/>
          <p:nvPr/>
        </p:nvSpPr>
        <p:spPr>
          <a:xfrm>
            <a:off x="6638925" y="25431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32F38BE-4F1A-3E11-604F-A17A902922B3}"/>
              </a:ext>
            </a:extLst>
          </p:cNvPr>
          <p:cNvSpPr txBox="1"/>
          <p:nvPr/>
        </p:nvSpPr>
        <p:spPr>
          <a:xfrm>
            <a:off x="7296150" y="25527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37A2E38-5CC0-E9FD-AA79-C7EB107805D0}"/>
              </a:ext>
            </a:extLst>
          </p:cNvPr>
          <p:cNvSpPr txBox="1"/>
          <p:nvPr/>
        </p:nvSpPr>
        <p:spPr>
          <a:xfrm>
            <a:off x="7896225" y="25527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345B8AB-EE0F-659D-6D03-3B8B033CCA2D}"/>
              </a:ext>
            </a:extLst>
          </p:cNvPr>
          <p:cNvSpPr txBox="1"/>
          <p:nvPr/>
        </p:nvSpPr>
        <p:spPr>
          <a:xfrm>
            <a:off x="8591550" y="25527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1904E11-9884-A596-0BE8-9FCD19E867C3}"/>
              </a:ext>
            </a:extLst>
          </p:cNvPr>
          <p:cNvSpPr txBox="1"/>
          <p:nvPr/>
        </p:nvSpPr>
        <p:spPr>
          <a:xfrm>
            <a:off x="9201150" y="25527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43EC968-78A4-7F45-D9F0-7AEE6800F52E}"/>
              </a:ext>
            </a:extLst>
          </p:cNvPr>
          <p:cNvSpPr txBox="1"/>
          <p:nvPr/>
        </p:nvSpPr>
        <p:spPr>
          <a:xfrm>
            <a:off x="371474" y="3268378"/>
            <a:ext cx="3609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 Thành phần chính nào của câu nếu người, vật, hiện tượng tự nhiên,... được nói đến trong câu?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A253545-FE85-ECA9-F7D7-0D9D5331CF30}"/>
              </a:ext>
            </a:extLst>
          </p:cNvPr>
          <p:cNvSpPr txBox="1"/>
          <p:nvPr/>
        </p:nvSpPr>
        <p:spPr>
          <a:xfrm>
            <a:off x="7219950" y="30765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A8D9441-6090-5613-AC72-BFA9296A96C2}"/>
              </a:ext>
            </a:extLst>
          </p:cNvPr>
          <p:cNvSpPr txBox="1"/>
          <p:nvPr/>
        </p:nvSpPr>
        <p:spPr>
          <a:xfrm>
            <a:off x="7877175" y="30861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DBE680D-E5B1-AA1A-96E4-00631D95DB4E}"/>
              </a:ext>
            </a:extLst>
          </p:cNvPr>
          <p:cNvSpPr txBox="1"/>
          <p:nvPr/>
        </p:nvSpPr>
        <p:spPr>
          <a:xfrm>
            <a:off x="8477250" y="30861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057571D-6A7F-EE5E-F63B-4BB726D0A0D3}"/>
              </a:ext>
            </a:extLst>
          </p:cNvPr>
          <p:cNvSpPr txBox="1"/>
          <p:nvPr/>
        </p:nvSpPr>
        <p:spPr>
          <a:xfrm>
            <a:off x="9172575" y="30861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FA8B739-8005-5B8E-1EDB-2C0A50C8669E}"/>
              </a:ext>
            </a:extLst>
          </p:cNvPr>
          <p:cNvSpPr txBox="1"/>
          <p:nvPr/>
        </p:nvSpPr>
        <p:spPr>
          <a:xfrm>
            <a:off x="9782175" y="30861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E674DB0-10B1-79DD-F437-3396CCE12B67}"/>
              </a:ext>
            </a:extLst>
          </p:cNvPr>
          <p:cNvSpPr txBox="1"/>
          <p:nvPr/>
        </p:nvSpPr>
        <p:spPr>
          <a:xfrm>
            <a:off x="10429875" y="30765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85B178D-B784-B57B-DC2D-D949DFAFFC0A}"/>
              </a:ext>
            </a:extLst>
          </p:cNvPr>
          <p:cNvSpPr txBox="1"/>
          <p:nvPr/>
        </p:nvSpPr>
        <p:spPr>
          <a:xfrm>
            <a:off x="304799" y="4030378"/>
            <a:ext cx="5657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(7) </a:t>
            </a:r>
            <a:r>
              <a:rPr lang="vi-V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 hoặc tả vật bằng từ ngữ vốn được dùng để gọi hoặc tả người, là biện pháp gì?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8EB615A-2787-9473-5B52-DEB0BE610669}"/>
              </a:ext>
            </a:extLst>
          </p:cNvPr>
          <p:cNvSpPr txBox="1"/>
          <p:nvPr/>
        </p:nvSpPr>
        <p:spPr>
          <a:xfrm>
            <a:off x="4610100" y="35623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06103EE4-1ADF-E5C7-2628-7E79B0FB8C8A}"/>
              </a:ext>
            </a:extLst>
          </p:cNvPr>
          <p:cNvSpPr txBox="1"/>
          <p:nvPr/>
        </p:nvSpPr>
        <p:spPr>
          <a:xfrm>
            <a:off x="5267325" y="35718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C4CF055-89AF-0386-A126-48F099B97853}"/>
              </a:ext>
            </a:extLst>
          </p:cNvPr>
          <p:cNvSpPr txBox="1"/>
          <p:nvPr/>
        </p:nvSpPr>
        <p:spPr>
          <a:xfrm>
            <a:off x="5867400" y="35718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31D6C30-DE55-AF5F-98CB-A47E434904BA}"/>
              </a:ext>
            </a:extLst>
          </p:cNvPr>
          <p:cNvSpPr txBox="1"/>
          <p:nvPr/>
        </p:nvSpPr>
        <p:spPr>
          <a:xfrm>
            <a:off x="6562725" y="35718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6CF3287C-F7D0-B551-0BFE-228787CCF132}"/>
              </a:ext>
            </a:extLst>
          </p:cNvPr>
          <p:cNvSpPr txBox="1"/>
          <p:nvPr/>
        </p:nvSpPr>
        <p:spPr>
          <a:xfrm>
            <a:off x="7172325" y="35718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360ABFE-8ECF-EBF1-1A4A-49C500DA1912}"/>
              </a:ext>
            </a:extLst>
          </p:cNvPr>
          <p:cNvSpPr txBox="1"/>
          <p:nvPr/>
        </p:nvSpPr>
        <p:spPr>
          <a:xfrm>
            <a:off x="7829550" y="35909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F58D2C5-6BBD-EEC8-1180-9B4FA9147085}"/>
              </a:ext>
            </a:extLst>
          </p:cNvPr>
          <p:cNvSpPr txBox="1"/>
          <p:nvPr/>
        </p:nvSpPr>
        <p:spPr>
          <a:xfrm>
            <a:off x="8420100" y="3581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E50B2D08-A096-F6FD-F99F-0CF4E6855F2E}"/>
              </a:ext>
            </a:extLst>
          </p:cNvPr>
          <p:cNvSpPr txBox="1"/>
          <p:nvPr/>
        </p:nvSpPr>
        <p:spPr>
          <a:xfrm>
            <a:off x="304799" y="4563778"/>
            <a:ext cx="6029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</a:t>
            </a:r>
            <a:r>
              <a:rPr lang="vi-V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Từ nào có nghĩa trái ngược với trẻ?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600E7D4-83B7-E195-F4BC-6013EEE39446}"/>
              </a:ext>
            </a:extLst>
          </p:cNvPr>
          <p:cNvSpPr txBox="1"/>
          <p:nvPr/>
        </p:nvSpPr>
        <p:spPr>
          <a:xfrm>
            <a:off x="6467475" y="40481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8E6757F-AEDD-AF4D-2EC0-1878887F143D}"/>
              </a:ext>
            </a:extLst>
          </p:cNvPr>
          <p:cNvSpPr txBox="1"/>
          <p:nvPr/>
        </p:nvSpPr>
        <p:spPr>
          <a:xfrm>
            <a:off x="7229474" y="4086224"/>
            <a:ext cx="77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5E5F407-B426-E4DE-2D4B-070FFE130438}"/>
              </a:ext>
            </a:extLst>
          </p:cNvPr>
          <p:cNvSpPr txBox="1"/>
          <p:nvPr/>
        </p:nvSpPr>
        <p:spPr>
          <a:xfrm>
            <a:off x="7820025" y="4105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21F33BB5-CBD8-A8EA-246E-37057C6D1FB1}"/>
              </a:ext>
            </a:extLst>
          </p:cNvPr>
          <p:cNvSpPr txBox="1"/>
          <p:nvPr/>
        </p:nvSpPr>
        <p:spPr>
          <a:xfrm>
            <a:off x="323849" y="4878103"/>
            <a:ext cx="6029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(9) Từ nào có nghĩa trái ngược với vui?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AFBF909-ADDC-6F7F-C79D-A920561CC978}"/>
              </a:ext>
            </a:extLst>
          </p:cNvPr>
          <p:cNvSpPr txBox="1"/>
          <p:nvPr/>
        </p:nvSpPr>
        <p:spPr>
          <a:xfrm>
            <a:off x="7867650" y="46005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27D0AE3-74F6-2B6F-AC1C-08E4A7C863E8}"/>
              </a:ext>
            </a:extLst>
          </p:cNvPr>
          <p:cNvSpPr txBox="1"/>
          <p:nvPr/>
        </p:nvSpPr>
        <p:spPr>
          <a:xfrm>
            <a:off x="8524875" y="46101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F4ADCBA-9366-0FAE-B911-A06564AAA690}"/>
              </a:ext>
            </a:extLst>
          </p:cNvPr>
          <p:cNvSpPr txBox="1"/>
          <p:nvPr/>
        </p:nvSpPr>
        <p:spPr>
          <a:xfrm>
            <a:off x="9191625" y="46196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EEBB2D05-9219-B842-311D-A8EF85657BCB}"/>
              </a:ext>
            </a:extLst>
          </p:cNvPr>
          <p:cNvSpPr txBox="1"/>
          <p:nvPr/>
        </p:nvSpPr>
        <p:spPr>
          <a:xfrm>
            <a:off x="9820275" y="46101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CB252FE-F054-EAB5-5229-501A188E79E1}"/>
              </a:ext>
            </a:extLst>
          </p:cNvPr>
          <p:cNvSpPr txBox="1"/>
          <p:nvPr/>
        </p:nvSpPr>
        <p:spPr>
          <a:xfrm>
            <a:off x="342899" y="5221003"/>
            <a:ext cx="6029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10) Từ nào có nghĩa trái ngược với nổi?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280243E-6B9B-46C7-C1B7-EAC64A090808}"/>
              </a:ext>
            </a:extLst>
          </p:cNvPr>
          <p:cNvSpPr txBox="1"/>
          <p:nvPr/>
        </p:nvSpPr>
        <p:spPr>
          <a:xfrm>
            <a:off x="6505575" y="50577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CC859C3-6852-5375-6160-7F69A261B3D9}"/>
              </a:ext>
            </a:extLst>
          </p:cNvPr>
          <p:cNvSpPr txBox="1"/>
          <p:nvPr/>
        </p:nvSpPr>
        <p:spPr>
          <a:xfrm>
            <a:off x="7162800" y="50673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AA15A9D-4FBC-2FDA-5D81-D01CADDB83EA}"/>
              </a:ext>
            </a:extLst>
          </p:cNvPr>
          <p:cNvSpPr txBox="1"/>
          <p:nvPr/>
        </p:nvSpPr>
        <p:spPr>
          <a:xfrm>
            <a:off x="7905750" y="50863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35A5A7F-6914-96FB-CE64-473AF762C099}"/>
              </a:ext>
            </a:extLst>
          </p:cNvPr>
          <p:cNvSpPr txBox="1"/>
          <p:nvPr/>
        </p:nvSpPr>
        <p:spPr>
          <a:xfrm>
            <a:off x="8458200" y="50673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4C15D61-4491-617C-EB2A-9990CF5AD3C3}"/>
              </a:ext>
            </a:extLst>
          </p:cNvPr>
          <p:cNvSpPr txBox="1"/>
          <p:nvPr/>
        </p:nvSpPr>
        <p:spPr>
          <a:xfrm>
            <a:off x="342900" y="5525803"/>
            <a:ext cx="484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(11) Thành phần nào của câu bổ sung thông tin về thời gian, nơi chốn, mục đích,...?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0160076-9A1E-C031-8205-F1204DF1E7E4}"/>
              </a:ext>
            </a:extLst>
          </p:cNvPr>
          <p:cNvSpPr txBox="1"/>
          <p:nvPr/>
        </p:nvSpPr>
        <p:spPr>
          <a:xfrm>
            <a:off x="5857875" y="5562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6569F25-0350-DDEE-13CC-3B2D7A21C7EA}"/>
              </a:ext>
            </a:extLst>
          </p:cNvPr>
          <p:cNvSpPr txBox="1"/>
          <p:nvPr/>
        </p:nvSpPr>
        <p:spPr>
          <a:xfrm>
            <a:off x="6515100" y="55721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92922F3-65A7-E047-72A9-310F3719464C}"/>
              </a:ext>
            </a:extLst>
          </p:cNvPr>
          <p:cNvSpPr txBox="1"/>
          <p:nvPr/>
        </p:nvSpPr>
        <p:spPr>
          <a:xfrm>
            <a:off x="7115175" y="55721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636B97C-30C0-E860-A51F-F32CAE97449D}"/>
              </a:ext>
            </a:extLst>
          </p:cNvPr>
          <p:cNvSpPr txBox="1"/>
          <p:nvPr/>
        </p:nvSpPr>
        <p:spPr>
          <a:xfrm>
            <a:off x="7810500" y="55721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0F831E3-FD98-1E2B-F66E-8309115B4FC4}"/>
              </a:ext>
            </a:extLst>
          </p:cNvPr>
          <p:cNvSpPr txBox="1"/>
          <p:nvPr/>
        </p:nvSpPr>
        <p:spPr>
          <a:xfrm>
            <a:off x="8420100" y="55721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730B2679-F978-3E36-E122-2D93EC01F287}"/>
              </a:ext>
            </a:extLst>
          </p:cNvPr>
          <p:cNvSpPr txBox="1"/>
          <p:nvPr/>
        </p:nvSpPr>
        <p:spPr>
          <a:xfrm>
            <a:off x="9134475" y="55530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06D1CB3-BF9D-C929-536A-580A12A67BF0}"/>
              </a:ext>
            </a:extLst>
          </p:cNvPr>
          <p:cNvSpPr txBox="1"/>
          <p:nvPr/>
        </p:nvSpPr>
        <p:spPr>
          <a:xfrm>
            <a:off x="9848850" y="553402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D05D0914-CE3E-5BBD-AADC-E20B3DC25F4A}"/>
              </a:ext>
            </a:extLst>
          </p:cNvPr>
          <p:cNvSpPr txBox="1"/>
          <p:nvPr/>
        </p:nvSpPr>
        <p:spPr>
          <a:xfrm>
            <a:off x="10506075" y="55149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DCFBF46-6CEA-D781-2B22-F0FABB6E4BBB}"/>
              </a:ext>
            </a:extLst>
          </p:cNvPr>
          <p:cNvSpPr txBox="1"/>
          <p:nvPr/>
        </p:nvSpPr>
        <p:spPr>
          <a:xfrm>
            <a:off x="447675" y="6087844"/>
            <a:ext cx="4695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(12) Từ chỉ đặc điểm của sự vật được gọi là danh từ, động từ hay tính từ?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DF8B845-25B6-B97F-A935-CE3DD036C6DE}"/>
              </a:ext>
            </a:extLst>
          </p:cNvPr>
          <p:cNvSpPr txBox="1"/>
          <p:nvPr/>
        </p:nvSpPr>
        <p:spPr>
          <a:xfrm>
            <a:off x="5829300" y="6010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9B3A068F-3975-2B74-16BF-63D18D67949E}"/>
              </a:ext>
            </a:extLst>
          </p:cNvPr>
          <p:cNvSpPr txBox="1"/>
          <p:nvPr/>
        </p:nvSpPr>
        <p:spPr>
          <a:xfrm>
            <a:off x="6486525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5DC2409-263F-3003-7FDD-FCA63C74D111}"/>
              </a:ext>
            </a:extLst>
          </p:cNvPr>
          <p:cNvSpPr txBox="1"/>
          <p:nvPr/>
        </p:nvSpPr>
        <p:spPr>
          <a:xfrm>
            <a:off x="70866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F91F4D45-4434-94AC-A0C6-08E3A2ABFAB2}"/>
              </a:ext>
            </a:extLst>
          </p:cNvPr>
          <p:cNvSpPr txBox="1"/>
          <p:nvPr/>
        </p:nvSpPr>
        <p:spPr>
          <a:xfrm>
            <a:off x="7781925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EC88E04-B8D6-089D-CF8C-9EE48D9AC8AD}"/>
              </a:ext>
            </a:extLst>
          </p:cNvPr>
          <p:cNvSpPr txBox="1"/>
          <p:nvPr/>
        </p:nvSpPr>
        <p:spPr>
          <a:xfrm>
            <a:off x="8391525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77136BE-9B95-221F-D435-F87E2CD21A6C}"/>
              </a:ext>
            </a:extLst>
          </p:cNvPr>
          <p:cNvSpPr txBox="1"/>
          <p:nvPr/>
        </p:nvSpPr>
        <p:spPr>
          <a:xfrm>
            <a:off x="9048750" y="60388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16E140B-3D74-542A-64B5-0ACA6FF0AC0D}"/>
              </a:ext>
            </a:extLst>
          </p:cNvPr>
          <p:cNvSpPr/>
          <p:nvPr/>
        </p:nvSpPr>
        <p:spPr>
          <a:xfrm>
            <a:off x="7772400" y="628650"/>
            <a:ext cx="619125" cy="58769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3" grpId="0"/>
      <p:bldP spid="85" grpId="0"/>
      <p:bldP spid="87" grpId="0"/>
      <p:bldP spid="97" grpId="0"/>
      <p:bldP spid="98" grpId="0"/>
      <p:bldP spid="99" grpId="0"/>
      <p:bldP spid="100" grpId="0"/>
      <p:bldP spid="101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, rainbow, painting&#10;&#10;Description automatically generated">
            <a:extLst>
              <a:ext uri="{FF2B5EF4-FFF2-40B4-BE49-F238E27FC236}">
                <a16:creationId xmlns:a16="http://schemas.microsoft.com/office/drawing/2014/main" id="{9C7D2ED5-0A1F-101E-73FA-42A1AFC165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2EB8F735-6ADC-4220-BF8C-A7FF7450F6F7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6350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0D18E-04EA-3EF6-360A-CFDF9B4CAE56}"/>
              </a:ext>
            </a:extLst>
          </p:cNvPr>
          <p:cNvSpPr txBox="1"/>
          <p:nvPr/>
        </p:nvSpPr>
        <p:spPr>
          <a:xfrm>
            <a:off x="1420985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1D172-EF51-3E67-C64A-C5E049D4E06E}"/>
              </a:ext>
            </a:extLst>
          </p:cNvPr>
          <p:cNvSpPr txBox="1"/>
          <p:nvPr/>
        </p:nvSpPr>
        <p:spPr>
          <a:xfrm>
            <a:off x="1420985" y="323186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EAF673-E0AB-44DA-DA2F-CB9836DF07E4}"/>
              </a:ext>
            </a:extLst>
          </p:cNvPr>
          <p:cNvSpPr txBox="1"/>
          <p:nvPr/>
        </p:nvSpPr>
        <p:spPr>
          <a:xfrm>
            <a:off x="1420985" y="42431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C8FAC8-57C2-AB95-D181-1DF347FEB374}"/>
              </a:ext>
            </a:extLst>
          </p:cNvPr>
          <p:cNvSpPr txBox="1"/>
          <p:nvPr/>
        </p:nvSpPr>
        <p:spPr>
          <a:xfrm>
            <a:off x="1420984" y="52543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6E9DC0-7176-69A3-595B-CE4F9EA23EC2}"/>
              </a:ext>
            </a:extLst>
          </p:cNvPr>
          <p:cNvGrpSpPr/>
          <p:nvPr/>
        </p:nvGrpSpPr>
        <p:grpSpPr>
          <a:xfrm>
            <a:off x="3019135" y="126614"/>
            <a:ext cx="6098518" cy="1620000"/>
            <a:chOff x="3019135" y="126614"/>
            <a:chExt cx="6098518" cy="1620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DD01E4B-FA7E-7BEC-34DD-7682924C15D0}"/>
                </a:ext>
              </a:extLst>
            </p:cNvPr>
            <p:cNvGrpSpPr/>
            <p:nvPr/>
          </p:nvGrpSpPr>
          <p:grpSpPr>
            <a:xfrm>
              <a:off x="4244153" y="385672"/>
              <a:ext cx="3703693" cy="1107996"/>
              <a:chOff x="7013712" y="1552101"/>
              <a:chExt cx="3703693" cy="110799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7A9978-8233-83DA-229B-402D20D487D1}"/>
                  </a:ext>
                </a:extLst>
              </p:cNvPr>
              <p:cNvSpPr txBox="1"/>
              <p:nvPr/>
            </p:nvSpPr>
            <p:spPr>
              <a:xfrm>
                <a:off x="7014405" y="1552101"/>
                <a:ext cx="370230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600" normalizeH="0" baseline="0" noProof="0">
                    <a:ln w="317500">
                      <a:solidFill>
                        <a:prstClr val="white"/>
                      </a:solidFill>
                    </a:ln>
                    <a:noFill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0000" endA="300" endPos="50000" dist="60007" dir="5400000" sy="-100000" algn="bl" rotWithShape="0"/>
                    </a:effectLst>
                    <a:uLnTx/>
                    <a:uFillTx/>
                    <a:ea typeface="+mn-ea"/>
                    <a:cs typeface="Calibri" panose="020F0502020204030204" pitchFamily="34" charset="0"/>
                  </a:rPr>
                  <a:t>DẶN DÒ </a:t>
                </a:r>
                <a:endParaRPr kumimoji="0" lang="en-US" sz="6600" b="1" i="0" u="none" strike="noStrike" kern="1200" cap="none" spc="600" normalizeH="0" baseline="0" noProof="0" dirty="0">
                  <a:ln w="317500">
                    <a:solidFill>
                      <a:prstClr val="white"/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69F1460-228A-20CD-F00F-34DF60B6F683}"/>
                  </a:ext>
                </a:extLst>
              </p:cNvPr>
              <p:cNvGrpSpPr/>
              <p:nvPr/>
            </p:nvGrpSpPr>
            <p:grpSpPr>
              <a:xfrm>
                <a:off x="7013712" y="1552101"/>
                <a:ext cx="3703693" cy="1107996"/>
                <a:chOff x="5415098" y="1740913"/>
                <a:chExt cx="3242236" cy="1107996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F436049-8A59-740E-E9EF-494DB842D780}"/>
                    </a:ext>
                  </a:extLst>
                </p:cNvPr>
                <p:cNvSpPr txBox="1"/>
                <p:nvPr/>
              </p:nvSpPr>
              <p:spPr>
                <a:xfrm>
                  <a:off x="5416311" y="1740913"/>
                  <a:ext cx="3241023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600" b="1" i="0" u="none" strike="noStrike" kern="1200" cap="none" spc="600" normalizeH="0" baseline="0" noProof="0">
                      <a:ln w="254000" cmpd="dbl">
                        <a:solidFill>
                          <a:srgbClr val="FEF200"/>
                        </a:solidFill>
                      </a:ln>
                      <a:noFill/>
                      <a:effectLst>
                        <a:glow>
                          <a:prstClr val="white"/>
                        </a:glow>
                        <a:outerShdw algn="ctr" rotWithShape="0">
                          <a:prstClr val="white"/>
                        </a:outerShdw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DẶN DÒ 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A7AD9D3-2FF7-3005-CAA8-BE58AD2C9109}"/>
                    </a:ext>
                  </a:extLst>
                </p:cNvPr>
                <p:cNvSpPr txBox="1"/>
                <p:nvPr/>
              </p:nvSpPr>
              <p:spPr>
                <a:xfrm>
                  <a:off x="5415098" y="1740913"/>
                  <a:ext cx="324102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600" b="1" i="0" u="none" strike="noStrike" kern="1200" cap="none" spc="600" normalizeH="0" baseline="0" noProof="0" dirty="0">
                      <a:ln w="38100">
                        <a:solidFill>
                          <a:prstClr val="white"/>
                        </a:solidFill>
                      </a:ln>
                      <a:solidFill>
                        <a:srgbClr val="D42149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D</a:t>
                  </a:r>
                  <a:r>
                    <a:rPr kumimoji="0" lang="en-US" sz="6600" b="1" i="0" u="none" strike="noStrike" kern="1200" cap="none" spc="600" normalizeH="0" baseline="0" noProof="0" dirty="0">
                      <a:ln w="38100">
                        <a:solidFill>
                          <a:prstClr val="white"/>
                        </a:solidFill>
                      </a:ln>
                      <a:solidFill>
                        <a:srgbClr val="EF7124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Ặ</a:t>
                  </a:r>
                  <a:r>
                    <a:rPr kumimoji="0" lang="en-US" sz="6600" b="1" i="0" u="none" strike="noStrike" kern="1200" cap="none" spc="600" normalizeH="0" baseline="0" noProof="0" dirty="0">
                      <a:ln w="38100">
                        <a:solidFill>
                          <a:prstClr val="white"/>
                        </a:solidFill>
                      </a:ln>
                      <a:solidFill>
                        <a:srgbClr val="0D9C47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N</a:t>
                  </a:r>
                  <a:r>
                    <a:rPr kumimoji="0" lang="en-US" sz="6600" b="1" i="0" u="none" strike="noStrike" kern="1200" cap="none" spc="600" normalizeH="0" baseline="0" noProof="0" dirty="0">
                      <a:ln w="38100">
                        <a:solidFill>
                          <a:prstClr val="white"/>
                        </a:solidFill>
                      </a:ln>
                      <a:solidFill>
                        <a:srgbClr val="00B050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 </a:t>
                  </a:r>
                  <a:r>
                    <a:rPr kumimoji="0" lang="en-US" sz="6600" b="1" i="0" u="none" strike="noStrike" kern="1200" cap="none" spc="600" normalizeH="0" baseline="0" noProof="0" dirty="0">
                      <a:ln w="38100">
                        <a:solidFill>
                          <a:prstClr val="white"/>
                        </a:solidFill>
                      </a:ln>
                      <a:solidFill>
                        <a:srgbClr val="0573B6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D</a:t>
                  </a:r>
                  <a:r>
                    <a:rPr kumimoji="0" lang="en-US" sz="6600" b="1" i="0" u="none" strike="noStrike" kern="1200" cap="none" spc="600" normalizeH="0" baseline="0" noProof="0" dirty="0">
                      <a:ln w="38100">
                        <a:solidFill>
                          <a:prstClr val="white"/>
                        </a:solidFill>
                      </a:ln>
                      <a:solidFill>
                        <a:srgbClr val="DB108B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Ò</a:t>
                  </a:r>
                  <a:r>
                    <a:rPr kumimoji="0" lang="en-US" sz="6600" b="1" i="0" u="none" strike="noStrike" kern="1200" cap="none" spc="600" normalizeH="0" baseline="0" noProof="0" dirty="0">
                      <a:ln w="38100">
                        <a:solidFill>
                          <a:prstClr val="white"/>
                        </a:solidFill>
                      </a:ln>
                      <a:solidFill>
                        <a:srgbClr val="0EB4DE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uLnTx/>
                      <a:uFillTx/>
                      <a:ea typeface="+mn-ea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p:grp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EAAABC-2B2C-4B41-7E59-C7F52634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135" y="183670"/>
              <a:ext cx="1224671" cy="1512000"/>
            </a:xfrm>
            <a:prstGeom prst="rect">
              <a:avLst/>
            </a:prstGeom>
            <a:effectLst>
              <a:innerShdw blurRad="63500" dist="50800" dir="54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657F2E-43A2-92BB-8080-1261EB53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6459" y="126614"/>
              <a:ext cx="1171194" cy="1620000"/>
            </a:xfrm>
            <a:prstGeom prst="rect">
              <a:avLst/>
            </a:prstGeom>
            <a:effectLst>
              <a:innerShdw blurRad="63500" dist="50800" dir="54000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84382A3-3767-9B1D-63E9-0E13DDF322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37" y="2147947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BD12B42-E9E1-72B0-F929-59DD83F2E1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37" y="3159211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3F31AC7-EE1F-116F-6748-456999A4CD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37" y="4170475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00FDA5E-512C-103D-8DAD-47C24C2D48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37" y="5181740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720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 uiExpand="1" build="p"/>
      <p:bldP spid="17" grpId="0" uiExpand="1" build="p"/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inting, plant, tree, house&#10;&#10;Description automatically generated">
            <a:extLst>
              <a:ext uri="{FF2B5EF4-FFF2-40B4-BE49-F238E27FC236}">
                <a16:creationId xmlns:a16="http://schemas.microsoft.com/office/drawing/2014/main" id="{AA18BAD7-162B-0323-0F68-72BC1BB00D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" y="0"/>
            <a:ext cx="12190781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A44312-4043-E9B7-28FC-56D404E8A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" y="0"/>
            <a:ext cx="3730386" cy="3528000"/>
          </a:xfrm>
          <a:prstGeom prst="rect">
            <a:avLst/>
          </a:prstGeom>
          <a:effectLst>
            <a:innerShdw blurRad="63500" dist="50800" dir="18900000">
              <a:schemeClr val="tx1">
                <a:lumMod val="65000"/>
                <a:lumOff val="35000"/>
                <a:alpha val="50000"/>
              </a:scheme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9AB88F-D938-6062-8912-9FC691922F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473" y="1700608"/>
            <a:ext cx="7193903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art, art paint, acrylic paint&#10;&#10;Description automatically generated">
            <a:extLst>
              <a:ext uri="{FF2B5EF4-FFF2-40B4-BE49-F238E27FC236}">
                <a16:creationId xmlns:a16="http://schemas.microsoft.com/office/drawing/2014/main" id="{B909733D-BA6B-5F32-C630-31E6EDFC23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654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E83FCA-790A-0C41-C9A0-F2E765911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260885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9E0595-B24D-FBDF-9B33-552EFBBFE7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1" y="5290611"/>
            <a:ext cx="7260965" cy="15668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540737-76EF-CE06-AC1B-BDA55BF767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64" y="5288991"/>
            <a:ext cx="664522" cy="6096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FB599DE-2FB9-437F-3D2F-1DE3FA86A5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815" y="522000"/>
            <a:ext cx="896190" cy="865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D8C41-8A52-4B50-5346-FBEEA6F1C8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504" y="3257419"/>
            <a:ext cx="1990400" cy="3600000"/>
          </a:xfrm>
          <a:prstGeom prst="rect">
            <a:avLst/>
          </a:prstGeom>
          <a:effectLst>
            <a:innerShdw blurRad="63500" dist="50800" dir="5400000">
              <a:schemeClr val="tx1">
                <a:lumMod val="75000"/>
                <a:lumOff val="25000"/>
                <a:alpha val="50000"/>
              </a:schemeClr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C5F81B-1267-D887-EE3A-859F754C5A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200" y="3257419"/>
            <a:ext cx="2700800" cy="3600000"/>
          </a:xfrm>
          <a:prstGeom prst="rect">
            <a:avLst/>
          </a:prstGeom>
          <a:effectLst>
            <a:innerShdw blurRad="63500" dist="50800" dir="5400000">
              <a:schemeClr val="tx1">
                <a:lumMod val="75000"/>
                <a:lumOff val="25000"/>
                <a:alpha val="50000"/>
              </a:scheme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99FCA5-EC0B-B073-BBA3-0F6EBF6BA8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74" y="514350"/>
            <a:ext cx="597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267115"/>
            <a:ext cx="11698664" cy="6248354"/>
          </a:xfrm>
          <a:custGeom>
            <a:avLst/>
            <a:gdLst>
              <a:gd name="connsiteX0" fmla="*/ 0 w 11698664"/>
              <a:gd name="connsiteY0" fmla="*/ 621274 h 6248354"/>
              <a:gd name="connsiteX1" fmla="*/ 621274 w 11698664"/>
              <a:gd name="connsiteY1" fmla="*/ 0 h 6248354"/>
              <a:gd name="connsiteX2" fmla="*/ 11077390 w 11698664"/>
              <a:gd name="connsiteY2" fmla="*/ 0 h 6248354"/>
              <a:gd name="connsiteX3" fmla="*/ 11698664 w 11698664"/>
              <a:gd name="connsiteY3" fmla="*/ 621274 h 6248354"/>
              <a:gd name="connsiteX4" fmla="*/ 11698664 w 11698664"/>
              <a:gd name="connsiteY4" fmla="*/ 5627080 h 6248354"/>
              <a:gd name="connsiteX5" fmla="*/ 11077390 w 11698664"/>
              <a:gd name="connsiteY5" fmla="*/ 6248354 h 6248354"/>
              <a:gd name="connsiteX6" fmla="*/ 621274 w 11698664"/>
              <a:gd name="connsiteY6" fmla="*/ 6248354 h 6248354"/>
              <a:gd name="connsiteX7" fmla="*/ 0 w 11698664"/>
              <a:gd name="connsiteY7" fmla="*/ 5627080 h 6248354"/>
              <a:gd name="connsiteX8" fmla="*/ 0 w 11698664"/>
              <a:gd name="connsiteY8" fmla="*/ 621274 h 624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8664" h="6248354" fill="none" extrusionOk="0">
                <a:moveTo>
                  <a:pt x="0" y="621274"/>
                </a:moveTo>
                <a:cubicBezTo>
                  <a:pt x="-29795" y="273335"/>
                  <a:pt x="300844" y="18556"/>
                  <a:pt x="621274" y="0"/>
                </a:cubicBezTo>
                <a:cubicBezTo>
                  <a:pt x="2509275" y="130954"/>
                  <a:pt x="8924270" y="43574"/>
                  <a:pt x="11077390" y="0"/>
                </a:cubicBezTo>
                <a:cubicBezTo>
                  <a:pt x="11447437" y="41476"/>
                  <a:pt x="11724695" y="310040"/>
                  <a:pt x="11698664" y="621274"/>
                </a:cubicBezTo>
                <a:cubicBezTo>
                  <a:pt x="11548225" y="2156991"/>
                  <a:pt x="11784543" y="3552357"/>
                  <a:pt x="11698664" y="5627080"/>
                </a:cubicBezTo>
                <a:cubicBezTo>
                  <a:pt x="11661882" y="5976240"/>
                  <a:pt x="11412112" y="6242559"/>
                  <a:pt x="11077390" y="6248354"/>
                </a:cubicBezTo>
                <a:cubicBezTo>
                  <a:pt x="6497567" y="6403551"/>
                  <a:pt x="4965790" y="6411374"/>
                  <a:pt x="621274" y="6248354"/>
                </a:cubicBezTo>
                <a:cubicBezTo>
                  <a:pt x="278889" y="6238416"/>
                  <a:pt x="-27007" y="5985970"/>
                  <a:pt x="0" y="5627080"/>
                </a:cubicBezTo>
                <a:cubicBezTo>
                  <a:pt x="64656" y="4325420"/>
                  <a:pt x="-17807" y="2096734"/>
                  <a:pt x="0" y="621274"/>
                </a:cubicBezTo>
                <a:close/>
              </a:path>
              <a:path w="11698664" h="6248354" stroke="0" extrusionOk="0">
                <a:moveTo>
                  <a:pt x="0" y="621274"/>
                </a:moveTo>
                <a:cubicBezTo>
                  <a:pt x="-8682" y="272799"/>
                  <a:pt x="241765" y="13657"/>
                  <a:pt x="621274" y="0"/>
                </a:cubicBezTo>
                <a:cubicBezTo>
                  <a:pt x="4321399" y="132882"/>
                  <a:pt x="7140614" y="-84951"/>
                  <a:pt x="11077390" y="0"/>
                </a:cubicBezTo>
                <a:cubicBezTo>
                  <a:pt x="11408507" y="11721"/>
                  <a:pt x="11687301" y="340963"/>
                  <a:pt x="11698664" y="621274"/>
                </a:cubicBezTo>
                <a:cubicBezTo>
                  <a:pt x="11718851" y="1138978"/>
                  <a:pt x="11851144" y="4768753"/>
                  <a:pt x="11698664" y="5627080"/>
                </a:cubicBezTo>
                <a:cubicBezTo>
                  <a:pt x="11757738" y="5977208"/>
                  <a:pt x="11447290" y="6193240"/>
                  <a:pt x="11077390" y="6248354"/>
                </a:cubicBezTo>
                <a:cubicBezTo>
                  <a:pt x="8991463" y="6335993"/>
                  <a:pt x="4141567" y="6175675"/>
                  <a:pt x="621274" y="6248354"/>
                </a:cubicBezTo>
                <a:cubicBezTo>
                  <a:pt x="273028" y="6199471"/>
                  <a:pt x="-13153" y="5988479"/>
                  <a:pt x="0" y="5627080"/>
                </a:cubicBezTo>
                <a:cubicBezTo>
                  <a:pt x="-38581" y="4763204"/>
                  <a:pt x="63341" y="1362450"/>
                  <a:pt x="0" y="62127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4445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0E106963-CDA2-4861-BAAA-562981C2BF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9" b="97256" l="1427" r="97859">
                        <a14:foregroundMark x1="16121" y1="20460" x2="19857" y2="25989"/>
                        <a14:foregroundMark x1="58711" y1="18079" x2="60873" y2="31215"/>
                        <a14:foregroundMark x1="60873" y1="31215" x2="60873" y2="31215"/>
                        <a14:foregroundMark x1="64148" y1="6275" x2="71767" y2="9262"/>
                        <a14:foregroundMark x1="85432" y1="26291" x2="77666" y2="26291"/>
                        <a14:foregroundMark x1="13329" y1="25242" x2="8501" y2="37046"/>
                        <a14:foregroundMark x1="62280" y1="92615" x2="61335" y2="94572"/>
                        <a14:foregroundMark x1="76427" y1="90981" x2="76113" y2="93362"/>
                        <a14:foregroundMark x1="85579" y1="90839" x2="86986" y2="93967"/>
                        <a14:foregroundMark x1="16268" y1="92171" x2="15659" y2="95016"/>
                        <a14:foregroundMark x1="26217" y1="93826" x2="28401" y2="95460"/>
                        <a14:foregroundMark x1="35852" y1="93664" x2="35852" y2="91868"/>
                        <a14:foregroundMark x1="72061" y1="9403" x2="76427" y2="13156"/>
                        <a14:foregroundMark x1="61650" y1="9120" x2="54513" y2="12248"/>
                        <a14:foregroundMark x1="3988" y1="32567" x2="5709" y2="40779"/>
                        <a14:foregroundMark x1="72544" y1="26897" x2="76889" y2="30630"/>
                        <a14:foregroundMark x1="92884" y1="31376" x2="93052" y2="34504"/>
                        <a14:foregroundMark x1="82955" y1="25101" x2="78296" y2="29136"/>
                        <a14:foregroundMark x1="87154" y1="26594" x2="90869" y2="31961"/>
                        <a14:foregroundMark x1="87930" y1="26897" x2="90260" y2="29136"/>
                        <a14:foregroundMark x1="93052" y1="34504" x2="94291" y2="38983"/>
                        <a14:foregroundMark x1="84803" y1="38236" x2="83879" y2="41223"/>
                        <a14:foregroundMark x1="69416" y1="21671" x2="68808" y2="26594"/>
                        <a14:foregroundMark x1="55898" y1="31820" x2="55898" y2="31820"/>
                        <a14:foregroundMark x1="67086" y1="3289" x2="67086" y2="3289"/>
                        <a14:foregroundMark x1="67254" y1="3289" x2="64295" y2="3733"/>
                        <a14:foregroundMark x1="66793" y1="32708" x2="64757" y2="34504"/>
                        <a14:foregroundMark x1="55751" y1="30932" x2="54660" y2="33616"/>
                        <a14:foregroundMark x1="75798" y1="96368" x2="75798" y2="96368"/>
                        <a14:foregroundMark x1="95382" y1="16425" x2="95382" y2="16425"/>
                        <a14:foregroundMark x1="95844" y1="18826" x2="95844" y2="18826"/>
                        <a14:foregroundMark x1="96306" y1="20763" x2="96306" y2="20763"/>
                        <a14:foregroundMark x1="19228" y1="32123" x2="18766" y2="37490"/>
                        <a14:foregroundMark x1="28086" y1="96953" x2="28086" y2="96953"/>
                        <a14:foregroundMark x1="15344" y1="97256" x2="15344" y2="97256"/>
                        <a14:foregroundMark x1="88392" y1="95904" x2="88392" y2="95904"/>
                        <a14:foregroundMark x1="76721" y1="96207" x2="75945" y2="96207"/>
                        <a14:foregroundMark x1="14253" y1="97256" x2="16583" y2="96368"/>
                        <a14:foregroundMark x1="26847" y1="96065" x2="29324" y2="96812"/>
                        <a14:foregroundMark x1="86839" y1="95904" x2="88392" y2="95763"/>
                        <a14:foregroundMark x1="96474" y1="14931" x2="96474" y2="14931"/>
                        <a14:foregroundMark x1="1511" y1="32264" x2="1511" y2="32264"/>
                        <a14:foregroundMark x1="28233" y1="74395" x2="29305" y2="82027"/>
                        <a14:foregroundMark x1="20634" y1="79177" x2="18304" y2="90537"/>
                        <a14:foregroundMark x1="21096" y1="75747" x2="21096" y2="79177"/>
                        <a14:foregroundMark x1="96620" y1="37651" x2="96620" y2="37651"/>
                        <a14:foregroundMark x1="97082" y1="17776" x2="97082" y2="17776"/>
                        <a14:foregroundMark x1="97565" y1="20178" x2="97565" y2="20178"/>
                        <a14:foregroundMark x1="97859" y1="17474" x2="97859" y2="17474"/>
                        <a14:backgroundMark x1="68493" y1="68281" x2="68493" y2="68281"/>
                        <a14:backgroundMark x1="33375" y1="50646" x2="33375" y2="50646"/>
                        <a14:backgroundMark x1="27309" y1="41687" x2="27309" y2="41687"/>
                        <a14:backgroundMark x1="53107" y1="33454" x2="53107" y2="33454"/>
                        <a14:backgroundMark x1="46432" y1="35553" x2="46432" y2="35553"/>
                        <a14:backgroundMark x1="55122" y1="33313" x2="55122" y2="33313"/>
                        <a14:backgroundMark x1="51700" y1="34060" x2="51700" y2="34060"/>
                        <a14:backgroundMark x1="55605" y1="33616" x2="55605" y2="33616"/>
                        <a14:backgroundMark x1="54660" y1="33313" x2="54660" y2="33313"/>
                        <a14:backgroundMark x1="97397" y1="18967" x2="97397" y2="18967"/>
                        <a14:backgroundMark x1="29177" y1="90678" x2="29177" y2="90678"/>
                        <a14:backgroundMark x1="20964" y1="80230" x2="20781" y2="83959"/>
                        <a14:backgroundMark x1="29954" y1="75000" x2="29786" y2="85452"/>
                        <a14:backgroundMark x1="21243" y1="76937" x2="21411" y2="79177"/>
                        <a14:backgroundMark x1="29492" y1="75444" x2="30584" y2="80085"/>
                        <a14:backgroundMark x1="29954" y1="75444" x2="29954" y2="80226"/>
                        <a14:backgroundMark x1="21558" y1="78874" x2="21243" y2="80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34" y="2636754"/>
            <a:ext cx="4028718" cy="419108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FD53C37-1848-F431-1A9E-64CEC058B27F}"/>
              </a:ext>
            </a:extLst>
          </p:cNvPr>
          <p:cNvSpPr/>
          <p:nvPr/>
        </p:nvSpPr>
        <p:spPr>
          <a:xfrm>
            <a:off x="3971925" y="1162050"/>
            <a:ext cx="6791325" cy="1971675"/>
          </a:xfrm>
          <a:prstGeom prst="wedgeRoundRectCallout">
            <a:avLst>
              <a:gd name="adj1" fmla="val -55486"/>
              <a:gd name="adj2" fmla="val 30133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Thi</a:t>
            </a:r>
            <a:r>
              <a:rPr lang="en-US" sz="4000" b="1" dirty="0"/>
              <a:t> </a:t>
            </a:r>
            <a:r>
              <a:rPr lang="en-US" sz="4000" b="1" dirty="0" err="1"/>
              <a:t>kể</a:t>
            </a:r>
            <a:r>
              <a:rPr lang="en-US" sz="4000" b="1" dirty="0"/>
              <a:t> </a:t>
            </a:r>
            <a:r>
              <a:rPr lang="en-US" sz="4000" b="1" dirty="0" err="1"/>
              <a:t>tên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tập</a:t>
            </a:r>
            <a:r>
              <a:rPr lang="en-US" sz="4000" b="1" dirty="0"/>
              <a:t> </a:t>
            </a:r>
            <a:r>
              <a:rPr lang="en-US" sz="4000" b="1" dirty="0" err="1"/>
              <a:t>đọc</a:t>
            </a:r>
            <a:r>
              <a:rPr lang="en-US" sz="4000" b="1" dirty="0"/>
              <a:t> </a:t>
            </a:r>
            <a:r>
              <a:rPr lang="en-US" sz="4000" b="1" dirty="0" err="1"/>
              <a:t>đã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từ</a:t>
            </a:r>
            <a:r>
              <a:rPr lang="en-US" sz="4000" b="1" dirty="0"/>
              <a:t> </a:t>
            </a:r>
            <a:r>
              <a:rPr lang="en-US" sz="4000" b="1" dirty="0" err="1"/>
              <a:t>tuần</a:t>
            </a:r>
            <a:r>
              <a:rPr lang="en-US" sz="4000" b="1" dirty="0"/>
              <a:t> 28 </a:t>
            </a: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tuần</a:t>
            </a:r>
            <a:r>
              <a:rPr lang="en-US" sz="4000" b="1" dirty="0"/>
              <a:t> 34.</a:t>
            </a:r>
          </a:p>
        </p:txBody>
      </p:sp>
    </p:spTree>
    <p:extLst>
      <p:ext uri="{BB962C8B-B14F-4D97-AF65-F5344CB8AC3E}">
        <p14:creationId xmlns:p14="http://schemas.microsoft.com/office/powerpoint/2010/main" val="36359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art, art paint, acrylic paint&#10;&#10;Description automatically generated">
            <a:extLst>
              <a:ext uri="{FF2B5EF4-FFF2-40B4-BE49-F238E27FC236}">
                <a16:creationId xmlns:a16="http://schemas.microsoft.com/office/drawing/2014/main" id="{B909733D-BA6B-5F32-C630-31E6EDFC23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55"/>
            <a:ext cx="12191654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E83FCA-790A-0C41-C9A0-F2E765911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260885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9E0595-B24D-FBDF-9B33-552EFBBFE7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1" y="5290611"/>
            <a:ext cx="7260965" cy="15668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540737-76EF-CE06-AC1B-BDA55BF767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64" y="5288991"/>
            <a:ext cx="664522" cy="6096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FB599DE-2FB9-437F-3D2F-1DE3FA86A5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815" y="522000"/>
            <a:ext cx="896190" cy="865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D8C41-8A52-4B50-5346-FBEEA6F1C8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994" y="3257419"/>
            <a:ext cx="1990400" cy="3600000"/>
          </a:xfrm>
          <a:prstGeom prst="rect">
            <a:avLst/>
          </a:prstGeom>
          <a:effectLst>
            <a:innerShdw blurRad="63500" dist="50800" dir="5400000">
              <a:schemeClr val="tx1">
                <a:lumMod val="75000"/>
                <a:lumOff val="25000"/>
                <a:alpha val="50000"/>
              </a:schemeClr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C5F81B-1267-D887-EE3A-859F754C5A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200" y="3257419"/>
            <a:ext cx="2700800" cy="3600000"/>
          </a:xfrm>
          <a:prstGeom prst="rect">
            <a:avLst/>
          </a:prstGeom>
          <a:effectLst>
            <a:innerShdw blurRad="63500" dist="50800" dir="5400000">
              <a:schemeClr val="tx1">
                <a:lumMod val="75000"/>
                <a:lumOff val="25000"/>
                <a:alpha val="50000"/>
              </a:schemeClr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F5C67F-F6DE-13F3-BA1B-DFF39A82BF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58" y="680593"/>
            <a:ext cx="5121084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76200"/>
            <a:ext cx="11698664" cy="671512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698664"/>
                      <a:gd name="connsiteY0" fmla="*/ 1119210 h 6715125"/>
                      <a:gd name="connsiteX1" fmla="*/ 1119210 w 11698664"/>
                      <a:gd name="connsiteY1" fmla="*/ 0 h 6715125"/>
                      <a:gd name="connsiteX2" fmla="*/ 10579454 w 11698664"/>
                      <a:gd name="connsiteY2" fmla="*/ 0 h 6715125"/>
                      <a:gd name="connsiteX3" fmla="*/ 11698664 w 11698664"/>
                      <a:gd name="connsiteY3" fmla="*/ 1119210 h 6715125"/>
                      <a:gd name="connsiteX4" fmla="*/ 11698664 w 11698664"/>
                      <a:gd name="connsiteY4" fmla="*/ 5595915 h 6715125"/>
                      <a:gd name="connsiteX5" fmla="*/ 10579454 w 11698664"/>
                      <a:gd name="connsiteY5" fmla="*/ 6715125 h 6715125"/>
                      <a:gd name="connsiteX6" fmla="*/ 1119210 w 11698664"/>
                      <a:gd name="connsiteY6" fmla="*/ 6715125 h 6715125"/>
                      <a:gd name="connsiteX7" fmla="*/ 0 w 11698664"/>
                      <a:gd name="connsiteY7" fmla="*/ 5595915 h 6715125"/>
                      <a:gd name="connsiteX8" fmla="*/ 0 w 11698664"/>
                      <a:gd name="connsiteY8" fmla="*/ 1119210 h 6715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98664" h="6715125" fill="none" extrusionOk="0">
                        <a:moveTo>
                          <a:pt x="0" y="1119210"/>
                        </a:moveTo>
                        <a:cubicBezTo>
                          <a:pt x="-46792" y="493519"/>
                          <a:pt x="533224" y="26282"/>
                          <a:pt x="1119210" y="0"/>
                        </a:cubicBezTo>
                        <a:cubicBezTo>
                          <a:pt x="5702946" y="130954"/>
                          <a:pt x="7538864" y="43574"/>
                          <a:pt x="10579454" y="0"/>
                        </a:cubicBezTo>
                        <a:cubicBezTo>
                          <a:pt x="11216768" y="29560"/>
                          <a:pt x="11720196" y="527462"/>
                          <a:pt x="11698664" y="1119210"/>
                        </a:cubicBezTo>
                        <a:cubicBezTo>
                          <a:pt x="11548225" y="2350205"/>
                          <a:pt x="11784543" y="4710037"/>
                          <a:pt x="11698664" y="5595915"/>
                        </a:cubicBezTo>
                        <a:cubicBezTo>
                          <a:pt x="11616010" y="6227611"/>
                          <a:pt x="11135641" y="6672390"/>
                          <a:pt x="10579454" y="6715125"/>
                        </a:cubicBezTo>
                        <a:cubicBezTo>
                          <a:pt x="9265799" y="6870322"/>
                          <a:pt x="3767304" y="6878145"/>
                          <a:pt x="1119210" y="6715125"/>
                        </a:cubicBezTo>
                        <a:cubicBezTo>
                          <a:pt x="506801" y="6637837"/>
                          <a:pt x="-7053" y="6218156"/>
                          <a:pt x="0" y="5595915"/>
                        </a:cubicBezTo>
                        <a:cubicBezTo>
                          <a:pt x="64656" y="4343341"/>
                          <a:pt x="-17807" y="2835311"/>
                          <a:pt x="0" y="1119210"/>
                        </a:cubicBezTo>
                        <a:close/>
                      </a:path>
                      <a:path w="11698664" h="6715125" stroke="0" extrusionOk="0">
                        <a:moveTo>
                          <a:pt x="0" y="1119210"/>
                        </a:moveTo>
                        <a:cubicBezTo>
                          <a:pt x="-84809" y="448775"/>
                          <a:pt x="489120" y="4491"/>
                          <a:pt x="1119210" y="0"/>
                        </a:cubicBezTo>
                        <a:cubicBezTo>
                          <a:pt x="4933327" y="132882"/>
                          <a:pt x="9149558" y="-84951"/>
                          <a:pt x="10579454" y="0"/>
                        </a:cubicBezTo>
                        <a:cubicBezTo>
                          <a:pt x="11178626" y="18507"/>
                          <a:pt x="11687011" y="565498"/>
                          <a:pt x="11698664" y="1119210"/>
                        </a:cubicBezTo>
                        <a:cubicBezTo>
                          <a:pt x="11718851" y="2912799"/>
                          <a:pt x="11851144" y="4235746"/>
                          <a:pt x="11698664" y="5595915"/>
                        </a:cubicBezTo>
                        <a:cubicBezTo>
                          <a:pt x="11797482" y="6225761"/>
                          <a:pt x="11232437" y="6643384"/>
                          <a:pt x="10579454" y="6715125"/>
                        </a:cubicBezTo>
                        <a:cubicBezTo>
                          <a:pt x="7583268" y="6802764"/>
                          <a:pt x="4533465" y="6642446"/>
                          <a:pt x="1119210" y="6715125"/>
                        </a:cubicBezTo>
                        <a:cubicBezTo>
                          <a:pt x="493963" y="6647192"/>
                          <a:pt x="-46803" y="6279081"/>
                          <a:pt x="0" y="5595915"/>
                        </a:cubicBezTo>
                        <a:cubicBezTo>
                          <a:pt x="-38581" y="3753529"/>
                          <a:pt x="63341" y="1854780"/>
                          <a:pt x="0" y="11192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F8130-256A-DC37-708B-9541DDC88497}"/>
              </a:ext>
            </a:extLst>
          </p:cNvPr>
          <p:cNvSpPr txBox="1"/>
          <p:nvPr/>
        </p:nvSpPr>
        <p:spPr>
          <a:xfrm>
            <a:off x="2019300" y="142506"/>
            <a:ext cx="9121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 Quan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60AAA-90F5-0429-19F3-2E61F6AFECEC}"/>
              </a:ext>
            </a:extLst>
          </p:cNvPr>
          <p:cNvSpPr txBox="1"/>
          <p:nvPr/>
        </p:nvSpPr>
        <p:spPr>
          <a:xfrm>
            <a:off x="571500" y="733425"/>
            <a:ext cx="1054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Dòng chữ trên mỗi cánh buồm cho biết điều gì?</a:t>
            </a: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Theo em, cần ghi những gì vào cánh buồm số 6, 7, 8?</a:t>
            </a: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Hình ảnh những chiếc thuyền đi từ sông ra biển có ý nghĩa như thế nào? Chọn một phương án dưới đây hoặc đưa ra ý kiến của em.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9ABD98-478B-6FC6-F33A-B3898CC7FD69}"/>
              </a:ext>
            </a:extLst>
          </p:cNvPr>
          <p:cNvSpPr/>
          <p:nvPr/>
        </p:nvSpPr>
        <p:spPr>
          <a:xfrm>
            <a:off x="485775" y="2305050"/>
            <a:ext cx="3533775" cy="92392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lao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8D9161-42F4-1194-3B87-B86B9AA247B8}"/>
              </a:ext>
            </a:extLst>
          </p:cNvPr>
          <p:cNvSpPr/>
          <p:nvPr/>
        </p:nvSpPr>
        <p:spPr>
          <a:xfrm>
            <a:off x="4429126" y="2305050"/>
            <a:ext cx="3429000" cy="92392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Bằng</a:t>
            </a:r>
            <a:r>
              <a:rPr lang="en-US" dirty="0"/>
              <a:t> con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B4AFD0-626F-193F-573C-9233C7FE9F41}"/>
              </a:ext>
            </a:extLst>
          </p:cNvPr>
          <p:cNvSpPr/>
          <p:nvPr/>
        </p:nvSpPr>
        <p:spPr>
          <a:xfrm>
            <a:off x="8134351" y="2305050"/>
            <a:ext cx="3429000" cy="92392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gom</a:t>
            </a:r>
            <a:r>
              <a:rPr lang="en-US" dirty="0"/>
              <a:t> </a:t>
            </a:r>
            <a:r>
              <a:rPr lang="en-US" dirty="0" err="1"/>
              <a:t>nhặt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03FCC-DA66-F4EA-9E43-4D83781EC1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349" y="3349665"/>
            <a:ext cx="4224337" cy="33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ige, tan&#10;&#10;Description automatically generated">
            <a:extLst>
              <a:ext uri="{FF2B5EF4-FFF2-40B4-BE49-F238E27FC236}">
                <a16:creationId xmlns:a16="http://schemas.microsoft.com/office/drawing/2014/main" id="{26CDD939-28C6-9C7F-6864-92A8586466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Picture 48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E993FA0C-9EEB-480D-8921-5C6D69657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9" b="97256" l="1427" r="97859">
                        <a14:foregroundMark x1="16121" y1="20460" x2="19857" y2="25989"/>
                        <a14:foregroundMark x1="58711" y1="18079" x2="60873" y2="31215"/>
                        <a14:foregroundMark x1="60873" y1="31215" x2="60873" y2="31215"/>
                        <a14:foregroundMark x1="64148" y1="6275" x2="71767" y2="9262"/>
                        <a14:foregroundMark x1="85432" y1="26291" x2="77666" y2="26291"/>
                        <a14:foregroundMark x1="13329" y1="25242" x2="8501" y2="37046"/>
                        <a14:foregroundMark x1="62280" y1="92615" x2="61335" y2="94572"/>
                        <a14:foregroundMark x1="76427" y1="90981" x2="76113" y2="93362"/>
                        <a14:foregroundMark x1="85579" y1="90839" x2="86986" y2="93967"/>
                        <a14:foregroundMark x1="16268" y1="92171" x2="15659" y2="95016"/>
                        <a14:foregroundMark x1="26217" y1="93826" x2="28401" y2="95460"/>
                        <a14:foregroundMark x1="35852" y1="93664" x2="35852" y2="91868"/>
                        <a14:foregroundMark x1="72061" y1="9403" x2="76427" y2="13156"/>
                        <a14:foregroundMark x1="61650" y1="9120" x2="54513" y2="12248"/>
                        <a14:foregroundMark x1="3988" y1="32567" x2="5709" y2="40779"/>
                        <a14:foregroundMark x1="72544" y1="26897" x2="76889" y2="30630"/>
                        <a14:foregroundMark x1="92884" y1="31376" x2="93052" y2="34504"/>
                        <a14:foregroundMark x1="82955" y1="25101" x2="78296" y2="29136"/>
                        <a14:foregroundMark x1="87154" y1="26594" x2="90869" y2="31961"/>
                        <a14:foregroundMark x1="87930" y1="26897" x2="90260" y2="29136"/>
                        <a14:foregroundMark x1="93052" y1="34504" x2="94291" y2="38983"/>
                        <a14:foregroundMark x1="84803" y1="38236" x2="83879" y2="41223"/>
                        <a14:foregroundMark x1="69416" y1="21671" x2="68808" y2="26594"/>
                        <a14:foregroundMark x1="55898" y1="31820" x2="55898" y2="31820"/>
                        <a14:foregroundMark x1="67086" y1="3289" x2="67086" y2="3289"/>
                        <a14:foregroundMark x1="67254" y1="3289" x2="64295" y2="3733"/>
                        <a14:foregroundMark x1="66793" y1="32708" x2="64757" y2="34504"/>
                        <a14:foregroundMark x1="55751" y1="30932" x2="54660" y2="33616"/>
                        <a14:foregroundMark x1="75798" y1="96368" x2="75798" y2="96368"/>
                        <a14:foregroundMark x1="95382" y1="16425" x2="95382" y2="16425"/>
                        <a14:foregroundMark x1="95844" y1="18826" x2="95844" y2="18826"/>
                        <a14:foregroundMark x1="96306" y1="20763" x2="96306" y2="20763"/>
                        <a14:foregroundMark x1="19228" y1="32123" x2="18766" y2="37490"/>
                        <a14:foregroundMark x1="28086" y1="96953" x2="28086" y2="96953"/>
                        <a14:foregroundMark x1="15344" y1="97256" x2="15344" y2="97256"/>
                        <a14:foregroundMark x1="88392" y1="95904" x2="88392" y2="95904"/>
                        <a14:foregroundMark x1="76721" y1="96207" x2="75945" y2="96207"/>
                        <a14:foregroundMark x1="14253" y1="97256" x2="16583" y2="96368"/>
                        <a14:foregroundMark x1="26847" y1="96065" x2="29324" y2="96812"/>
                        <a14:foregroundMark x1="86839" y1="95904" x2="88392" y2="95763"/>
                        <a14:foregroundMark x1="96474" y1="14931" x2="96474" y2="14931"/>
                        <a14:foregroundMark x1="1511" y1="32264" x2="1511" y2="32264"/>
                        <a14:foregroundMark x1="28233" y1="74395" x2="29305" y2="82027"/>
                        <a14:foregroundMark x1="20634" y1="79177" x2="18304" y2="90537"/>
                        <a14:foregroundMark x1="21096" y1="75747" x2="21096" y2="79177"/>
                        <a14:foregroundMark x1="96620" y1="37651" x2="96620" y2="37651"/>
                        <a14:foregroundMark x1="97082" y1="17776" x2="97082" y2="17776"/>
                        <a14:foregroundMark x1="97565" y1="20178" x2="97565" y2="20178"/>
                        <a14:foregroundMark x1="97859" y1="17474" x2="97859" y2="17474"/>
                        <a14:backgroundMark x1="68493" y1="68281" x2="68493" y2="68281"/>
                        <a14:backgroundMark x1="33375" y1="50646" x2="33375" y2="50646"/>
                        <a14:backgroundMark x1="27309" y1="41687" x2="27309" y2="41687"/>
                        <a14:backgroundMark x1="53107" y1="33454" x2="53107" y2="33454"/>
                        <a14:backgroundMark x1="46432" y1="35553" x2="46432" y2="35553"/>
                        <a14:backgroundMark x1="55122" y1="33313" x2="55122" y2="33313"/>
                        <a14:backgroundMark x1="51700" y1="34060" x2="51700" y2="34060"/>
                        <a14:backgroundMark x1="55605" y1="33616" x2="55605" y2="33616"/>
                        <a14:backgroundMark x1="54660" y1="33313" x2="54660" y2="33313"/>
                        <a14:backgroundMark x1="97397" y1="18967" x2="97397" y2="18967"/>
                        <a14:backgroundMark x1="29177" y1="90678" x2="29177" y2="90678"/>
                        <a14:backgroundMark x1="20964" y1="80230" x2="20781" y2="83959"/>
                        <a14:backgroundMark x1="29954" y1="75000" x2="29786" y2="85452"/>
                        <a14:backgroundMark x1="21243" y1="76937" x2="21411" y2="79177"/>
                        <a14:backgroundMark x1="29492" y1="75444" x2="30584" y2="80085"/>
                        <a14:backgroundMark x1="29954" y1="75444" x2="29954" y2="80226"/>
                        <a14:backgroundMark x1="21558" y1="78874" x2="21243" y2="80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198" y="1585184"/>
            <a:ext cx="5046321" cy="524969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B2D890-3E9B-AF97-8D4F-817E3EDAA3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01" y="2341923"/>
            <a:ext cx="773039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267115"/>
            <a:ext cx="11698664" cy="6248354"/>
          </a:xfrm>
          <a:custGeom>
            <a:avLst/>
            <a:gdLst>
              <a:gd name="connsiteX0" fmla="*/ 0 w 11698664"/>
              <a:gd name="connsiteY0" fmla="*/ 621274 h 6248354"/>
              <a:gd name="connsiteX1" fmla="*/ 621274 w 11698664"/>
              <a:gd name="connsiteY1" fmla="*/ 0 h 6248354"/>
              <a:gd name="connsiteX2" fmla="*/ 11077390 w 11698664"/>
              <a:gd name="connsiteY2" fmla="*/ 0 h 6248354"/>
              <a:gd name="connsiteX3" fmla="*/ 11698664 w 11698664"/>
              <a:gd name="connsiteY3" fmla="*/ 621274 h 6248354"/>
              <a:gd name="connsiteX4" fmla="*/ 11698664 w 11698664"/>
              <a:gd name="connsiteY4" fmla="*/ 5627080 h 6248354"/>
              <a:gd name="connsiteX5" fmla="*/ 11077390 w 11698664"/>
              <a:gd name="connsiteY5" fmla="*/ 6248354 h 6248354"/>
              <a:gd name="connsiteX6" fmla="*/ 621274 w 11698664"/>
              <a:gd name="connsiteY6" fmla="*/ 6248354 h 6248354"/>
              <a:gd name="connsiteX7" fmla="*/ 0 w 11698664"/>
              <a:gd name="connsiteY7" fmla="*/ 5627080 h 6248354"/>
              <a:gd name="connsiteX8" fmla="*/ 0 w 11698664"/>
              <a:gd name="connsiteY8" fmla="*/ 621274 h 624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8664" h="6248354" fill="none" extrusionOk="0">
                <a:moveTo>
                  <a:pt x="0" y="621274"/>
                </a:moveTo>
                <a:cubicBezTo>
                  <a:pt x="-29795" y="273335"/>
                  <a:pt x="300844" y="18556"/>
                  <a:pt x="621274" y="0"/>
                </a:cubicBezTo>
                <a:cubicBezTo>
                  <a:pt x="2509275" y="130954"/>
                  <a:pt x="8924270" y="43574"/>
                  <a:pt x="11077390" y="0"/>
                </a:cubicBezTo>
                <a:cubicBezTo>
                  <a:pt x="11447437" y="41476"/>
                  <a:pt x="11724695" y="310040"/>
                  <a:pt x="11698664" y="621274"/>
                </a:cubicBezTo>
                <a:cubicBezTo>
                  <a:pt x="11548225" y="2156991"/>
                  <a:pt x="11784543" y="3552357"/>
                  <a:pt x="11698664" y="5627080"/>
                </a:cubicBezTo>
                <a:cubicBezTo>
                  <a:pt x="11661882" y="5976240"/>
                  <a:pt x="11412112" y="6242559"/>
                  <a:pt x="11077390" y="6248354"/>
                </a:cubicBezTo>
                <a:cubicBezTo>
                  <a:pt x="6497567" y="6403551"/>
                  <a:pt x="4965790" y="6411374"/>
                  <a:pt x="621274" y="6248354"/>
                </a:cubicBezTo>
                <a:cubicBezTo>
                  <a:pt x="278889" y="6238416"/>
                  <a:pt x="-27007" y="5985970"/>
                  <a:pt x="0" y="5627080"/>
                </a:cubicBezTo>
                <a:cubicBezTo>
                  <a:pt x="64656" y="4325420"/>
                  <a:pt x="-17807" y="2096734"/>
                  <a:pt x="0" y="621274"/>
                </a:cubicBezTo>
                <a:close/>
              </a:path>
              <a:path w="11698664" h="6248354" stroke="0" extrusionOk="0">
                <a:moveTo>
                  <a:pt x="0" y="621274"/>
                </a:moveTo>
                <a:cubicBezTo>
                  <a:pt x="-8682" y="272799"/>
                  <a:pt x="241765" y="13657"/>
                  <a:pt x="621274" y="0"/>
                </a:cubicBezTo>
                <a:cubicBezTo>
                  <a:pt x="4321399" y="132882"/>
                  <a:pt x="7140614" y="-84951"/>
                  <a:pt x="11077390" y="0"/>
                </a:cubicBezTo>
                <a:cubicBezTo>
                  <a:pt x="11408507" y="11721"/>
                  <a:pt x="11687301" y="340963"/>
                  <a:pt x="11698664" y="621274"/>
                </a:cubicBezTo>
                <a:cubicBezTo>
                  <a:pt x="11718851" y="1138978"/>
                  <a:pt x="11851144" y="4768753"/>
                  <a:pt x="11698664" y="5627080"/>
                </a:cubicBezTo>
                <a:cubicBezTo>
                  <a:pt x="11757738" y="5977208"/>
                  <a:pt x="11447290" y="6193240"/>
                  <a:pt x="11077390" y="6248354"/>
                </a:cubicBezTo>
                <a:cubicBezTo>
                  <a:pt x="8991463" y="6335993"/>
                  <a:pt x="4141567" y="6175675"/>
                  <a:pt x="621274" y="6248354"/>
                </a:cubicBezTo>
                <a:cubicBezTo>
                  <a:pt x="273028" y="6199471"/>
                  <a:pt x="-13153" y="5988479"/>
                  <a:pt x="0" y="5627080"/>
                </a:cubicBezTo>
                <a:cubicBezTo>
                  <a:pt x="-38581" y="4763204"/>
                  <a:pt x="63341" y="1362450"/>
                  <a:pt x="0" y="62127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2DB25-694A-AD56-8AFB-E3FDB9676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695450"/>
            <a:ext cx="5284640" cy="40100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539A3B-E41D-1E84-1109-F90385D04FBC}"/>
              </a:ext>
            </a:extLst>
          </p:cNvPr>
          <p:cNvSpPr/>
          <p:nvPr/>
        </p:nvSpPr>
        <p:spPr>
          <a:xfrm>
            <a:off x="6019800" y="942976"/>
            <a:ext cx="5334000" cy="10287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Dòng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cánh</a:t>
            </a:r>
            <a:r>
              <a:rPr lang="en-US" sz="3200" b="1" dirty="0"/>
              <a:t> </a:t>
            </a:r>
            <a:r>
              <a:rPr lang="en-US" sz="3200" b="1" dirty="0" err="1"/>
              <a:t>buồm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93E7EE-C2DB-A08E-4F3B-3347A342B01C}"/>
              </a:ext>
            </a:extLst>
          </p:cNvPr>
          <p:cNvSpPr/>
          <p:nvPr/>
        </p:nvSpPr>
        <p:spPr>
          <a:xfrm>
            <a:off x="5987143" y="2771218"/>
            <a:ext cx="5795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 chữ trên mỗi cánh buồm ghi lại từng chủ điểm trong SGK TV…..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7F619D-FC91-51DE-2C30-9033405B4E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60366" y="1637592"/>
            <a:ext cx="873636" cy="14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267115"/>
            <a:ext cx="11698664" cy="6248354"/>
          </a:xfrm>
          <a:custGeom>
            <a:avLst/>
            <a:gdLst>
              <a:gd name="connsiteX0" fmla="*/ 0 w 11698664"/>
              <a:gd name="connsiteY0" fmla="*/ 621274 h 6248354"/>
              <a:gd name="connsiteX1" fmla="*/ 621274 w 11698664"/>
              <a:gd name="connsiteY1" fmla="*/ 0 h 6248354"/>
              <a:gd name="connsiteX2" fmla="*/ 11077390 w 11698664"/>
              <a:gd name="connsiteY2" fmla="*/ 0 h 6248354"/>
              <a:gd name="connsiteX3" fmla="*/ 11698664 w 11698664"/>
              <a:gd name="connsiteY3" fmla="*/ 621274 h 6248354"/>
              <a:gd name="connsiteX4" fmla="*/ 11698664 w 11698664"/>
              <a:gd name="connsiteY4" fmla="*/ 5627080 h 6248354"/>
              <a:gd name="connsiteX5" fmla="*/ 11077390 w 11698664"/>
              <a:gd name="connsiteY5" fmla="*/ 6248354 h 6248354"/>
              <a:gd name="connsiteX6" fmla="*/ 621274 w 11698664"/>
              <a:gd name="connsiteY6" fmla="*/ 6248354 h 6248354"/>
              <a:gd name="connsiteX7" fmla="*/ 0 w 11698664"/>
              <a:gd name="connsiteY7" fmla="*/ 5627080 h 6248354"/>
              <a:gd name="connsiteX8" fmla="*/ 0 w 11698664"/>
              <a:gd name="connsiteY8" fmla="*/ 621274 h 624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8664" h="6248354" fill="none" extrusionOk="0">
                <a:moveTo>
                  <a:pt x="0" y="621274"/>
                </a:moveTo>
                <a:cubicBezTo>
                  <a:pt x="-29795" y="273335"/>
                  <a:pt x="300844" y="18556"/>
                  <a:pt x="621274" y="0"/>
                </a:cubicBezTo>
                <a:cubicBezTo>
                  <a:pt x="2509275" y="130954"/>
                  <a:pt x="8924270" y="43574"/>
                  <a:pt x="11077390" y="0"/>
                </a:cubicBezTo>
                <a:cubicBezTo>
                  <a:pt x="11447437" y="41476"/>
                  <a:pt x="11724695" y="310040"/>
                  <a:pt x="11698664" y="621274"/>
                </a:cubicBezTo>
                <a:cubicBezTo>
                  <a:pt x="11548225" y="2156991"/>
                  <a:pt x="11784543" y="3552357"/>
                  <a:pt x="11698664" y="5627080"/>
                </a:cubicBezTo>
                <a:cubicBezTo>
                  <a:pt x="11661882" y="5976240"/>
                  <a:pt x="11412112" y="6242559"/>
                  <a:pt x="11077390" y="6248354"/>
                </a:cubicBezTo>
                <a:cubicBezTo>
                  <a:pt x="6497567" y="6403551"/>
                  <a:pt x="4965790" y="6411374"/>
                  <a:pt x="621274" y="6248354"/>
                </a:cubicBezTo>
                <a:cubicBezTo>
                  <a:pt x="278889" y="6238416"/>
                  <a:pt x="-27007" y="5985970"/>
                  <a:pt x="0" y="5627080"/>
                </a:cubicBezTo>
                <a:cubicBezTo>
                  <a:pt x="64656" y="4325420"/>
                  <a:pt x="-17807" y="2096734"/>
                  <a:pt x="0" y="621274"/>
                </a:cubicBezTo>
                <a:close/>
              </a:path>
              <a:path w="11698664" h="6248354" stroke="0" extrusionOk="0">
                <a:moveTo>
                  <a:pt x="0" y="621274"/>
                </a:moveTo>
                <a:cubicBezTo>
                  <a:pt x="-8682" y="272799"/>
                  <a:pt x="241765" y="13657"/>
                  <a:pt x="621274" y="0"/>
                </a:cubicBezTo>
                <a:cubicBezTo>
                  <a:pt x="4321399" y="132882"/>
                  <a:pt x="7140614" y="-84951"/>
                  <a:pt x="11077390" y="0"/>
                </a:cubicBezTo>
                <a:cubicBezTo>
                  <a:pt x="11408507" y="11721"/>
                  <a:pt x="11687301" y="340963"/>
                  <a:pt x="11698664" y="621274"/>
                </a:cubicBezTo>
                <a:cubicBezTo>
                  <a:pt x="11718851" y="1138978"/>
                  <a:pt x="11851144" y="4768753"/>
                  <a:pt x="11698664" y="5627080"/>
                </a:cubicBezTo>
                <a:cubicBezTo>
                  <a:pt x="11757738" y="5977208"/>
                  <a:pt x="11447290" y="6193240"/>
                  <a:pt x="11077390" y="6248354"/>
                </a:cubicBezTo>
                <a:cubicBezTo>
                  <a:pt x="8991463" y="6335993"/>
                  <a:pt x="4141567" y="6175675"/>
                  <a:pt x="621274" y="6248354"/>
                </a:cubicBezTo>
                <a:cubicBezTo>
                  <a:pt x="273028" y="6199471"/>
                  <a:pt x="-13153" y="5988479"/>
                  <a:pt x="0" y="5627080"/>
                </a:cubicBezTo>
                <a:cubicBezTo>
                  <a:pt x="-38581" y="4763204"/>
                  <a:pt x="63341" y="1362450"/>
                  <a:pt x="0" y="62127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2DB25-694A-AD56-8AFB-E3FDB9676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695450"/>
            <a:ext cx="5284640" cy="40100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539A3B-E41D-1E84-1109-F90385D04FBC}"/>
              </a:ext>
            </a:extLst>
          </p:cNvPr>
          <p:cNvSpPr/>
          <p:nvPr/>
        </p:nvSpPr>
        <p:spPr>
          <a:xfrm>
            <a:off x="6019800" y="942976"/>
            <a:ext cx="5334000" cy="10287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b. Theo </a:t>
            </a:r>
            <a:r>
              <a:rPr lang="en-US" sz="3200" b="1" dirty="0" err="1">
                <a:solidFill>
                  <a:prstClr val="black"/>
                </a:solidFill>
              </a:rPr>
              <a:t>em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cần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ghi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những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gì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buồm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 6, 7, 8?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93E7EE-C2DB-A08E-4F3B-3347A342B01C}"/>
              </a:ext>
            </a:extLst>
          </p:cNvPr>
          <p:cNvSpPr/>
          <p:nvPr/>
        </p:nvSpPr>
        <p:spPr>
          <a:xfrm>
            <a:off x="5987143" y="2771218"/>
            <a:ext cx="5795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 chữ cần ghi trên cánh buồm số 6 là Uống nước nhớ nguồn, cánh buồm số 7 là Quê hương trong tôi, cánh buồm số 8 là Vì một thế giới bình yên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7F619D-FC91-51DE-2C30-9033405B4E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60366" y="1637592"/>
            <a:ext cx="873636" cy="14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painting, plant, landscape&#10;&#10;Description automatically generated">
            <a:extLst>
              <a:ext uri="{FF2B5EF4-FFF2-40B4-BE49-F238E27FC236}">
                <a16:creationId xmlns:a16="http://schemas.microsoft.com/office/drawing/2014/main" id="{54702E27-8224-7601-B04A-0C3AE4DCC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8EB2D6-0D16-FC5F-C39C-F857738A3B6D}"/>
              </a:ext>
            </a:extLst>
          </p:cNvPr>
          <p:cNvSpPr/>
          <p:nvPr/>
        </p:nvSpPr>
        <p:spPr>
          <a:xfrm>
            <a:off x="246668" y="267115"/>
            <a:ext cx="11698664" cy="6248354"/>
          </a:xfrm>
          <a:custGeom>
            <a:avLst/>
            <a:gdLst>
              <a:gd name="connsiteX0" fmla="*/ 0 w 11698664"/>
              <a:gd name="connsiteY0" fmla="*/ 621274 h 6248354"/>
              <a:gd name="connsiteX1" fmla="*/ 621274 w 11698664"/>
              <a:gd name="connsiteY1" fmla="*/ 0 h 6248354"/>
              <a:gd name="connsiteX2" fmla="*/ 11077390 w 11698664"/>
              <a:gd name="connsiteY2" fmla="*/ 0 h 6248354"/>
              <a:gd name="connsiteX3" fmla="*/ 11698664 w 11698664"/>
              <a:gd name="connsiteY3" fmla="*/ 621274 h 6248354"/>
              <a:gd name="connsiteX4" fmla="*/ 11698664 w 11698664"/>
              <a:gd name="connsiteY4" fmla="*/ 5627080 h 6248354"/>
              <a:gd name="connsiteX5" fmla="*/ 11077390 w 11698664"/>
              <a:gd name="connsiteY5" fmla="*/ 6248354 h 6248354"/>
              <a:gd name="connsiteX6" fmla="*/ 621274 w 11698664"/>
              <a:gd name="connsiteY6" fmla="*/ 6248354 h 6248354"/>
              <a:gd name="connsiteX7" fmla="*/ 0 w 11698664"/>
              <a:gd name="connsiteY7" fmla="*/ 5627080 h 6248354"/>
              <a:gd name="connsiteX8" fmla="*/ 0 w 11698664"/>
              <a:gd name="connsiteY8" fmla="*/ 621274 h 624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8664" h="6248354" fill="none" extrusionOk="0">
                <a:moveTo>
                  <a:pt x="0" y="621274"/>
                </a:moveTo>
                <a:cubicBezTo>
                  <a:pt x="-29795" y="273335"/>
                  <a:pt x="300844" y="18556"/>
                  <a:pt x="621274" y="0"/>
                </a:cubicBezTo>
                <a:cubicBezTo>
                  <a:pt x="2509275" y="130954"/>
                  <a:pt x="8924270" y="43574"/>
                  <a:pt x="11077390" y="0"/>
                </a:cubicBezTo>
                <a:cubicBezTo>
                  <a:pt x="11447437" y="41476"/>
                  <a:pt x="11724695" y="310040"/>
                  <a:pt x="11698664" y="621274"/>
                </a:cubicBezTo>
                <a:cubicBezTo>
                  <a:pt x="11548225" y="2156991"/>
                  <a:pt x="11784543" y="3552357"/>
                  <a:pt x="11698664" y="5627080"/>
                </a:cubicBezTo>
                <a:cubicBezTo>
                  <a:pt x="11661882" y="5976240"/>
                  <a:pt x="11412112" y="6242559"/>
                  <a:pt x="11077390" y="6248354"/>
                </a:cubicBezTo>
                <a:cubicBezTo>
                  <a:pt x="6497567" y="6403551"/>
                  <a:pt x="4965790" y="6411374"/>
                  <a:pt x="621274" y="6248354"/>
                </a:cubicBezTo>
                <a:cubicBezTo>
                  <a:pt x="278889" y="6238416"/>
                  <a:pt x="-27007" y="5985970"/>
                  <a:pt x="0" y="5627080"/>
                </a:cubicBezTo>
                <a:cubicBezTo>
                  <a:pt x="64656" y="4325420"/>
                  <a:pt x="-17807" y="2096734"/>
                  <a:pt x="0" y="621274"/>
                </a:cubicBezTo>
                <a:close/>
              </a:path>
              <a:path w="11698664" h="6248354" stroke="0" extrusionOk="0">
                <a:moveTo>
                  <a:pt x="0" y="621274"/>
                </a:moveTo>
                <a:cubicBezTo>
                  <a:pt x="-8682" y="272799"/>
                  <a:pt x="241765" y="13657"/>
                  <a:pt x="621274" y="0"/>
                </a:cubicBezTo>
                <a:cubicBezTo>
                  <a:pt x="4321399" y="132882"/>
                  <a:pt x="7140614" y="-84951"/>
                  <a:pt x="11077390" y="0"/>
                </a:cubicBezTo>
                <a:cubicBezTo>
                  <a:pt x="11408507" y="11721"/>
                  <a:pt x="11687301" y="340963"/>
                  <a:pt x="11698664" y="621274"/>
                </a:cubicBezTo>
                <a:cubicBezTo>
                  <a:pt x="11718851" y="1138978"/>
                  <a:pt x="11851144" y="4768753"/>
                  <a:pt x="11698664" y="5627080"/>
                </a:cubicBezTo>
                <a:cubicBezTo>
                  <a:pt x="11757738" y="5977208"/>
                  <a:pt x="11447290" y="6193240"/>
                  <a:pt x="11077390" y="6248354"/>
                </a:cubicBezTo>
                <a:cubicBezTo>
                  <a:pt x="8991463" y="6335993"/>
                  <a:pt x="4141567" y="6175675"/>
                  <a:pt x="621274" y="6248354"/>
                </a:cubicBezTo>
                <a:cubicBezTo>
                  <a:pt x="273028" y="6199471"/>
                  <a:pt x="-13153" y="5988479"/>
                  <a:pt x="0" y="5627080"/>
                </a:cubicBezTo>
                <a:cubicBezTo>
                  <a:pt x="-38581" y="4763204"/>
                  <a:pt x="63341" y="1362450"/>
                  <a:pt x="0" y="62127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2DB25-694A-AD56-8AFB-E3FDB9676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695450"/>
            <a:ext cx="5284640" cy="4010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766E8-416E-A404-FC40-0FEE8C6294B7}"/>
              </a:ext>
            </a:extLst>
          </p:cNvPr>
          <p:cNvSpPr txBox="1"/>
          <p:nvPr/>
        </p:nvSpPr>
        <p:spPr>
          <a:xfrm>
            <a:off x="5905500" y="986135"/>
            <a:ext cx="5600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Hình ảnh những chiếc thuyền đi từ sông ra biển có ý nghĩa như thế nào? Chọn một phương án dưới đây hoặc đưa ra ý kiến của em.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24356F-BA58-D2EC-41E0-D1E6F422EE84}"/>
              </a:ext>
            </a:extLst>
          </p:cNvPr>
          <p:cNvSpPr/>
          <p:nvPr/>
        </p:nvSpPr>
        <p:spPr>
          <a:xfrm>
            <a:off x="6638925" y="2895600"/>
            <a:ext cx="3533775" cy="92392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lao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578727-7511-A08B-A669-C30A23E21652}"/>
              </a:ext>
            </a:extLst>
          </p:cNvPr>
          <p:cNvSpPr/>
          <p:nvPr/>
        </p:nvSpPr>
        <p:spPr>
          <a:xfrm>
            <a:off x="6743701" y="4067175"/>
            <a:ext cx="3429000" cy="92392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Bằng</a:t>
            </a:r>
            <a:r>
              <a:rPr lang="en-US" dirty="0"/>
              <a:t> con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28D8C9-4AF6-EB4C-AC55-96C09241A842}"/>
              </a:ext>
            </a:extLst>
          </p:cNvPr>
          <p:cNvSpPr/>
          <p:nvPr/>
        </p:nvSpPr>
        <p:spPr>
          <a:xfrm>
            <a:off x="6734176" y="5286375"/>
            <a:ext cx="3429000" cy="923925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gom</a:t>
            </a:r>
            <a:r>
              <a:rPr lang="en-US" dirty="0"/>
              <a:t> </a:t>
            </a:r>
            <a:r>
              <a:rPr lang="en-US" dirty="0" err="1"/>
              <a:t>nhặt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3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822</Words>
  <Application>Microsoft Office PowerPoint</Application>
  <PresentationFormat>Widescreen</PresentationFormat>
  <Paragraphs>129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#9Slide07 HoneyCream</vt:lpstr>
      <vt:lpstr>Arial</vt:lpstr>
      <vt:lpstr>Calibri</vt:lpstr>
      <vt:lpstr>Calibri Light</vt:lpstr>
      <vt:lpstr>Cambria</vt:lpstr>
      <vt:lpstr>等线</vt:lpstr>
      <vt:lpstr>Times New Roman</vt:lpstr>
      <vt:lpstr>Vogue-ExtraBold</vt:lpstr>
      <vt:lpstr>字魂160号-檀宋</vt:lpstr>
      <vt:lpstr>1_Office Theme</vt:lpstr>
      <vt:lpstr>2_Office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24</cp:revision>
  <dcterms:created xsi:type="dcterms:W3CDTF">2024-02-11T15:20:06Z</dcterms:created>
  <dcterms:modified xsi:type="dcterms:W3CDTF">2025-05-11T12:19:16Z</dcterms:modified>
</cp:coreProperties>
</file>