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5" r:id="rId3"/>
    <p:sldId id="409" r:id="rId4"/>
    <p:sldId id="398" r:id="rId5"/>
    <p:sldId id="419" r:id="rId6"/>
    <p:sldId id="420" r:id="rId7"/>
    <p:sldId id="40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B9ACB-E139-4351-9FFE-07F67B888628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436DA-6D52-4080-B377-A3F75FB469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930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Medium" panose="02020500000000000000" pitchFamily="18" charset="-122"/>
                <a:ea typeface="思源宋体 CN Medium" panose="02020500000000000000" pitchFamily="18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Medium" panose="02020500000000000000" pitchFamily="18" charset="-122"/>
              <a:ea typeface="思源宋体 CN Medium" panose="02020500000000000000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73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1ADD5E-4A19-49A3-94AC-840C6DD9E6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53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25E92-B48B-4C34-9912-695BBBC6F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6C4C90C-5394-4852-B41E-CC0BEDAB9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89774F-FC79-44FD-9A47-D95EA65851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0D0B29-57BF-4CD6-996D-52249D40F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8183C5-5F4B-451F-B8AB-1A3E6C24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4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7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5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32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DC08F6-2CEF-4AC7-B444-769E350D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28CBFAE-1898-4332-BB34-64C3EFA5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C4A9B6-CB0F-455F-AA55-6098F3BE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B03DD86-1992-4E00-99DE-DCF34EA124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76881A-7624-41FB-B7E7-F723B86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79A044-98F0-4F59-867E-80EB5DD0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78202C-16F9-4CC3-B38A-818E4DA0F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DAD757-D038-42F5-AE98-55FDC2EA10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ACFB1-C0F6-459D-B6F4-4DA6CCE4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9EACF2-748E-41FE-B60D-BACA734C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6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8BB46-04ED-44C2-A651-B9D1D38F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CBBC31-31A9-471E-8E1F-28915E4F6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EB3C59-FFD8-4408-9745-A18DD04A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E271B-7319-437D-8F36-37172D9D2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E3B651-7228-483C-B4F4-E750988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D0DBF-B94A-442E-B217-386BA2F3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73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328A-AF91-4EF2-9BF2-A60F3847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1B804-16E0-4448-906D-DAE606E12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D6F082-DBAA-4E83-A19D-CF3DCC0A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5EF53-007F-499E-BD66-08DAF8F2F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14B30-45D5-4639-97D8-5421EA07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282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EBDD4-F202-46D7-BDB8-49C20D81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E871E9A-E740-495C-84AA-99A55EE7A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C25-1C0E-4078-955F-AB8778E2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AA638-FA32-42BD-A731-98AB865E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14128E-E2DF-461C-B828-6AD0741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14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194642-2669-419B-A4FF-38F70DEF4D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4C97E6-9E47-4226-8FA7-4A5DD8732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54F3CE-01E1-4848-AE68-5905AE16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620933-0C99-4584-A36B-4B08D7EBF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A00F5C-5728-4FC0-8D2A-B05BF72C9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43A19B-0682-408F-9EA3-BB32B158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51779F-090D-49F5-AD8E-9573BCA67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177304-A0BB-4F8B-AF67-B54F76E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15A844-2A9E-49B4-B12E-92ECFD06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BA4C34-718E-4023-A977-A983BF8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51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382586-EFE0-4680-8AB6-845349AE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A1601-5DB8-4538-883C-7F7091A0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5259F6A-47F6-41F4-B97A-0DFBE630F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D84CC4-197B-4581-B982-7503C39C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8974A7-D859-477E-96A5-15469B449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580CF-9D27-4B22-AF32-1F8143F6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214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C06900-4403-460F-9E67-95BCBBC8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C7519B-0D75-4132-A6B5-3269A9DF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591BEC-E165-482E-898E-D163F8F23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D493E77-15C9-4BDD-9417-87AA9953F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35D6D69-92B4-4677-91A7-B481A9AF9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34D0883-C436-4230-8609-FF141345DA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7E65F-3E20-4095-87BC-58601A4C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F78E9A2-DEAD-49F2-9B6C-ADC1E59A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5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8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5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C6F2E2A-F91D-4BDF-BE8A-7EE0610203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760D2BA7-057D-436F-862C-60F1F1E23B49}"/>
              </a:ext>
            </a:extLst>
          </p:cNvPr>
          <p:cNvSpPr/>
          <p:nvPr userDrawn="1"/>
        </p:nvSpPr>
        <p:spPr>
          <a:xfrm>
            <a:off x="401106" y="241081"/>
            <a:ext cx="11450489" cy="6375837"/>
          </a:xfrm>
          <a:custGeom>
            <a:avLst/>
            <a:gdLst>
              <a:gd name="connsiteX0" fmla="*/ 1342340 w 11735925"/>
              <a:gd name="connsiteY0" fmla="*/ 0 h 6534773"/>
              <a:gd name="connsiteX1" fmla="*/ 1896229 w 11735925"/>
              <a:gd name="connsiteY1" fmla="*/ 137667 h 6534773"/>
              <a:gd name="connsiteX2" fmla="*/ 1908614 w 11735925"/>
              <a:gd name="connsiteY2" fmla="*/ 145681 h 6534773"/>
              <a:gd name="connsiteX3" fmla="*/ 1953126 w 11735925"/>
              <a:gd name="connsiteY3" fmla="*/ 138076 h 6534773"/>
              <a:gd name="connsiteX4" fmla="*/ 2812707 w 11735925"/>
              <a:gd name="connsiteY4" fmla="*/ 83452 h 6534773"/>
              <a:gd name="connsiteX5" fmla="*/ 3672288 w 11735925"/>
              <a:gd name="connsiteY5" fmla="*/ 138076 h 6534773"/>
              <a:gd name="connsiteX6" fmla="*/ 4032014 w 11735925"/>
              <a:gd name="connsiteY6" fmla="*/ 199534 h 6534773"/>
              <a:gd name="connsiteX7" fmla="*/ 4161453 w 11735925"/>
              <a:gd name="connsiteY7" fmla="*/ 147097 h 6534773"/>
              <a:gd name="connsiteX8" fmla="*/ 5021033 w 11735925"/>
              <a:gd name="connsiteY8" fmla="*/ 1153 h 6534773"/>
              <a:gd name="connsiteX9" fmla="*/ 6073654 w 11735925"/>
              <a:gd name="connsiteY9" fmla="*/ 225300 h 6534773"/>
              <a:gd name="connsiteX10" fmla="*/ 6165974 w 11735925"/>
              <a:gd name="connsiteY10" fmla="*/ 272467 h 6534773"/>
              <a:gd name="connsiteX11" fmla="*/ 6272292 w 11735925"/>
              <a:gd name="connsiteY11" fmla="*/ 229396 h 6534773"/>
              <a:gd name="connsiteX12" fmla="*/ 7131873 w 11735925"/>
              <a:gd name="connsiteY12" fmla="*/ 83452 h 6534773"/>
              <a:gd name="connsiteX13" fmla="*/ 7991454 w 11735925"/>
              <a:gd name="connsiteY13" fmla="*/ 229396 h 6534773"/>
              <a:gd name="connsiteX14" fmla="*/ 8132705 w 11735925"/>
              <a:gd name="connsiteY14" fmla="*/ 286619 h 6534773"/>
              <a:gd name="connsiteX15" fmla="*/ 8252725 w 11735925"/>
              <a:gd name="connsiteY15" fmla="*/ 225300 h 6534773"/>
              <a:gd name="connsiteX16" fmla="*/ 9305346 w 11735925"/>
              <a:gd name="connsiteY16" fmla="*/ 1153 h 6534773"/>
              <a:gd name="connsiteX17" fmla="*/ 10115085 w 11735925"/>
              <a:gd name="connsiteY17" fmla="*/ 129971 h 6534773"/>
              <a:gd name="connsiteX18" fmla="*/ 10134470 w 11735925"/>
              <a:gd name="connsiteY18" fmla="*/ 137579 h 6534773"/>
              <a:gd name="connsiteX19" fmla="*/ 10172516 w 11735925"/>
              <a:gd name="connsiteY19" fmla="*/ 122166 h 6534773"/>
              <a:gd name="connsiteX20" fmla="*/ 10610559 w 11735925"/>
              <a:gd name="connsiteY20" fmla="*/ 47793 h 6534773"/>
              <a:gd name="connsiteX21" fmla="*/ 11735925 w 11735925"/>
              <a:gd name="connsiteY21" fmla="*/ 994194 h 6534773"/>
              <a:gd name="connsiteX22" fmla="*/ 11543730 w 11735925"/>
              <a:gd name="connsiteY22" fmla="*/ 1523336 h 6534773"/>
              <a:gd name="connsiteX23" fmla="*/ 11486526 w 11735925"/>
              <a:gd name="connsiteY23" fmla="*/ 1581642 h 6534773"/>
              <a:gd name="connsiteX24" fmla="*/ 11502274 w 11735925"/>
              <a:gd name="connsiteY24" fmla="*/ 1668414 h 6534773"/>
              <a:gd name="connsiteX25" fmla="*/ 11513675 w 11735925"/>
              <a:gd name="connsiteY25" fmla="*/ 1858296 h 6534773"/>
              <a:gd name="connsiteX26" fmla="*/ 11414393 w 11735925"/>
              <a:gd name="connsiteY26" fmla="*/ 2410553 h 6534773"/>
              <a:gd name="connsiteX27" fmla="*/ 11390737 w 11735925"/>
              <a:gd name="connsiteY27" fmla="*/ 2464906 h 6534773"/>
              <a:gd name="connsiteX28" fmla="*/ 11478519 w 11735925"/>
              <a:gd name="connsiteY28" fmla="*/ 2600913 h 6534773"/>
              <a:gd name="connsiteX29" fmla="*/ 11566956 w 11735925"/>
              <a:gd name="connsiteY29" fmla="*/ 2969295 h 6534773"/>
              <a:gd name="connsiteX30" fmla="*/ 11563756 w 11735925"/>
              <a:gd name="connsiteY30" fmla="*/ 2995992 h 6534773"/>
              <a:gd name="connsiteX31" fmla="*/ 11565130 w 11735925"/>
              <a:gd name="connsiteY31" fmla="*/ 2998122 h 6534773"/>
              <a:gd name="connsiteX32" fmla="*/ 11653567 w 11735925"/>
              <a:gd name="connsiteY32" fmla="*/ 3366503 h 6534773"/>
              <a:gd name="connsiteX33" fmla="*/ 11323955 w 11735925"/>
              <a:gd name="connsiteY33" fmla="*/ 4035710 h 6534773"/>
              <a:gd name="connsiteX34" fmla="*/ 11298777 w 11735925"/>
              <a:gd name="connsiteY34" fmla="*/ 4053180 h 6534773"/>
              <a:gd name="connsiteX35" fmla="*/ 11298777 w 11735925"/>
              <a:gd name="connsiteY35" fmla="*/ 4108951 h 6534773"/>
              <a:gd name="connsiteX36" fmla="*/ 11355706 w 11735925"/>
              <a:gd name="connsiteY36" fmla="*/ 4169159 h 6534773"/>
              <a:gd name="connsiteX37" fmla="*/ 11685318 w 11735925"/>
              <a:gd name="connsiteY37" fmla="*/ 5095142 h 6534773"/>
              <a:gd name="connsiteX38" fmla="*/ 11684476 w 11735925"/>
              <a:gd name="connsiteY38" fmla="*/ 5104861 h 6534773"/>
              <a:gd name="connsiteX39" fmla="*/ 11685318 w 11735925"/>
              <a:gd name="connsiteY39" fmla="*/ 5109783 h 6534773"/>
              <a:gd name="connsiteX40" fmla="*/ 11682748 w 11735925"/>
              <a:gd name="connsiteY40" fmla="*/ 5124805 h 6534773"/>
              <a:gd name="connsiteX41" fmla="*/ 11662455 w 11735925"/>
              <a:gd name="connsiteY41" fmla="*/ 5359060 h 6534773"/>
              <a:gd name="connsiteX42" fmla="*/ 10559952 w 11735925"/>
              <a:gd name="connsiteY42" fmla="*/ 6404681 h 6534773"/>
              <a:gd name="connsiteX43" fmla="*/ 10225303 w 11735925"/>
              <a:gd name="connsiteY43" fmla="*/ 6345807 h 6534773"/>
              <a:gd name="connsiteX44" fmla="*/ 10088045 w 11735925"/>
              <a:gd name="connsiteY44" fmla="*/ 6282876 h 6534773"/>
              <a:gd name="connsiteX45" fmla="*/ 9974204 w 11735925"/>
              <a:gd name="connsiteY45" fmla="*/ 6322282 h 6534773"/>
              <a:gd name="connsiteX46" fmla="*/ 9562451 w 11735925"/>
              <a:gd name="connsiteY46" fmla="*/ 6381156 h 6534773"/>
              <a:gd name="connsiteX47" fmla="*/ 9150698 w 11735925"/>
              <a:gd name="connsiteY47" fmla="*/ 6322282 h 6534773"/>
              <a:gd name="connsiteX48" fmla="*/ 9086732 w 11735925"/>
              <a:gd name="connsiteY48" fmla="*/ 6300140 h 6534773"/>
              <a:gd name="connsiteX49" fmla="*/ 8568199 w 11735925"/>
              <a:gd name="connsiteY49" fmla="*/ 6360448 h 6534773"/>
              <a:gd name="connsiteX50" fmla="*/ 7248963 w 11735925"/>
              <a:gd name="connsiteY50" fmla="*/ 6419322 h 6534773"/>
              <a:gd name="connsiteX51" fmla="*/ 5929727 w 11735925"/>
              <a:gd name="connsiteY51" fmla="*/ 6360448 h 6534773"/>
              <a:gd name="connsiteX52" fmla="*/ 5475758 w 11735925"/>
              <a:gd name="connsiteY52" fmla="*/ 6307649 h 6534773"/>
              <a:gd name="connsiteX53" fmla="*/ 5378253 w 11735925"/>
              <a:gd name="connsiteY53" fmla="*/ 6352071 h 6534773"/>
              <a:gd name="connsiteX54" fmla="*/ 4839286 w 11735925"/>
              <a:gd name="connsiteY54" fmla="*/ 6454981 h 6534773"/>
              <a:gd name="connsiteX55" fmla="*/ 4363195 w 11735925"/>
              <a:gd name="connsiteY55" fmla="*/ 6375519 h 6534773"/>
              <a:gd name="connsiteX56" fmla="*/ 4314943 w 11735925"/>
              <a:gd name="connsiteY56" fmla="*/ 6356551 h 6534773"/>
              <a:gd name="connsiteX57" fmla="*/ 4209036 w 11735925"/>
              <a:gd name="connsiteY57" fmla="*/ 6341264 h 6534773"/>
              <a:gd name="connsiteX58" fmla="*/ 3828084 w 11735925"/>
              <a:gd name="connsiteY58" fmla="*/ 6209815 h 6534773"/>
              <a:gd name="connsiteX59" fmla="*/ 3777163 w 11735925"/>
              <a:gd name="connsiteY59" fmla="*/ 6180558 h 6534773"/>
              <a:gd name="connsiteX60" fmla="*/ 3710544 w 11735925"/>
              <a:gd name="connsiteY60" fmla="*/ 6227672 h 6534773"/>
              <a:gd name="connsiteX61" fmla="*/ 2936372 w 11735925"/>
              <a:gd name="connsiteY61" fmla="*/ 6451321 h 6534773"/>
              <a:gd name="connsiteX62" fmla="*/ 2276364 w 11735925"/>
              <a:gd name="connsiteY62" fmla="*/ 6293267 h 6534773"/>
              <a:gd name="connsiteX63" fmla="*/ 2225718 w 11735925"/>
              <a:gd name="connsiteY63" fmla="*/ 6264168 h 6534773"/>
              <a:gd name="connsiteX64" fmla="*/ 2172577 w 11735925"/>
              <a:gd name="connsiteY64" fmla="*/ 6302223 h 6534773"/>
              <a:gd name="connsiteX65" fmla="*/ 1384652 w 11735925"/>
              <a:gd name="connsiteY65" fmla="*/ 6534773 h 6534773"/>
              <a:gd name="connsiteX66" fmla="*/ 0 w 11735925"/>
              <a:gd name="connsiteY66" fmla="*/ 5225234 h 6534773"/>
              <a:gd name="connsiteX67" fmla="*/ 316187 w 11735925"/>
              <a:gd name="connsiteY67" fmla="*/ 4392246 h 6534773"/>
              <a:gd name="connsiteX68" fmla="*/ 389480 w 11735925"/>
              <a:gd name="connsiteY68" fmla="*/ 4315978 h 6534773"/>
              <a:gd name="connsiteX69" fmla="*/ 389480 w 11735925"/>
              <a:gd name="connsiteY69" fmla="*/ 3976723 h 6534773"/>
              <a:gd name="connsiteX70" fmla="*/ 373122 w 11735925"/>
              <a:gd name="connsiteY70" fmla="*/ 3949466 h 6534773"/>
              <a:gd name="connsiteX71" fmla="*/ 56935 w 11735925"/>
              <a:gd name="connsiteY71" fmla="*/ 2615587 h 6534773"/>
              <a:gd name="connsiteX72" fmla="*/ 165748 w 11735925"/>
              <a:gd name="connsiteY72" fmla="*/ 1799345 h 6534773"/>
              <a:gd name="connsiteX73" fmla="*/ 175081 w 11735925"/>
              <a:gd name="connsiteY73" fmla="*/ 1770003 h 6534773"/>
              <a:gd name="connsiteX74" fmla="*/ 167231 w 11735925"/>
              <a:gd name="connsiteY74" fmla="*/ 1600081 h 6534773"/>
              <a:gd name="connsiteX75" fmla="*/ 221855 w 11735925"/>
              <a:gd name="connsiteY75" fmla="*/ 1009740 h 6534773"/>
              <a:gd name="connsiteX76" fmla="*/ 243148 w 11735925"/>
              <a:gd name="connsiteY76" fmla="*/ 913296 h 6534773"/>
              <a:gd name="connsiteX77" fmla="*/ 252175 w 11735925"/>
              <a:gd name="connsiteY77" fmla="*/ 829674 h 6534773"/>
              <a:gd name="connsiteX78" fmla="*/ 317015 w 11735925"/>
              <a:gd name="connsiteY78" fmla="*/ 634627 h 6534773"/>
              <a:gd name="connsiteX79" fmla="*/ 349649 w 11735925"/>
              <a:gd name="connsiteY79" fmla="*/ 578484 h 6534773"/>
              <a:gd name="connsiteX80" fmla="*/ 370819 w 11735925"/>
              <a:gd name="connsiteY80" fmla="*/ 527662 h 6534773"/>
              <a:gd name="connsiteX81" fmla="*/ 862324 w 11735925"/>
              <a:gd name="connsiteY81" fmla="*/ 83453 h 6534773"/>
              <a:gd name="connsiteX82" fmla="*/ 896770 w 11735925"/>
              <a:gd name="connsiteY82" fmla="*/ 87248 h 6534773"/>
              <a:gd name="connsiteX83" fmla="*/ 909199 w 11735925"/>
              <a:gd name="connsiteY83" fmla="*/ 81657 h 6534773"/>
              <a:gd name="connsiteX84" fmla="*/ 1342340 w 11735925"/>
              <a:gd name="connsiteY84" fmla="*/ 0 h 653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735925" h="6534773">
                <a:moveTo>
                  <a:pt x="1342340" y="0"/>
                </a:moveTo>
                <a:cubicBezTo>
                  <a:pt x="1543994" y="0"/>
                  <a:pt x="1733121" y="50088"/>
                  <a:pt x="1896229" y="137667"/>
                </a:cubicBezTo>
                <a:lnTo>
                  <a:pt x="1908614" y="145681"/>
                </a:lnTo>
                <a:lnTo>
                  <a:pt x="1953126" y="138076"/>
                </a:lnTo>
                <a:cubicBezTo>
                  <a:pt x="2217327" y="102903"/>
                  <a:pt x="2507801" y="83452"/>
                  <a:pt x="2812707" y="83452"/>
                </a:cubicBezTo>
                <a:cubicBezTo>
                  <a:pt x="3117613" y="83452"/>
                  <a:pt x="3408087" y="102903"/>
                  <a:pt x="3672288" y="138076"/>
                </a:cubicBezTo>
                <a:lnTo>
                  <a:pt x="4032014" y="199534"/>
                </a:lnTo>
                <a:lnTo>
                  <a:pt x="4161453" y="147097"/>
                </a:lnTo>
                <a:cubicBezTo>
                  <a:pt x="4425654" y="53120"/>
                  <a:pt x="4716127" y="1153"/>
                  <a:pt x="5021033" y="1153"/>
                </a:cubicBezTo>
                <a:cubicBezTo>
                  <a:pt x="5402166" y="1153"/>
                  <a:pt x="5760748" y="82352"/>
                  <a:pt x="6073654" y="225300"/>
                </a:cubicBezTo>
                <a:lnTo>
                  <a:pt x="6165974" y="272467"/>
                </a:lnTo>
                <a:lnTo>
                  <a:pt x="6272292" y="229396"/>
                </a:lnTo>
                <a:cubicBezTo>
                  <a:pt x="6536493" y="135419"/>
                  <a:pt x="6826967" y="83452"/>
                  <a:pt x="7131873" y="83452"/>
                </a:cubicBezTo>
                <a:cubicBezTo>
                  <a:pt x="7436780" y="83452"/>
                  <a:pt x="7727254" y="135419"/>
                  <a:pt x="7991454" y="229396"/>
                </a:cubicBezTo>
                <a:lnTo>
                  <a:pt x="8132705" y="286619"/>
                </a:lnTo>
                <a:lnTo>
                  <a:pt x="8252725" y="225300"/>
                </a:lnTo>
                <a:cubicBezTo>
                  <a:pt x="8565631" y="82351"/>
                  <a:pt x="8924213" y="1153"/>
                  <a:pt x="9305346" y="1153"/>
                </a:cubicBezTo>
                <a:cubicBezTo>
                  <a:pt x="9591196" y="1153"/>
                  <a:pt x="9864361" y="46827"/>
                  <a:pt x="10115085" y="129971"/>
                </a:cubicBezTo>
                <a:lnTo>
                  <a:pt x="10134470" y="137579"/>
                </a:lnTo>
                <a:lnTo>
                  <a:pt x="10172516" y="122166"/>
                </a:lnTo>
                <a:cubicBezTo>
                  <a:pt x="10307153" y="74275"/>
                  <a:pt x="10455178" y="47793"/>
                  <a:pt x="10610559" y="47793"/>
                </a:cubicBezTo>
                <a:cubicBezTo>
                  <a:pt x="11232081" y="47793"/>
                  <a:pt x="11735925" y="471511"/>
                  <a:pt x="11735925" y="994194"/>
                </a:cubicBezTo>
                <a:cubicBezTo>
                  <a:pt x="11735925" y="1190200"/>
                  <a:pt x="11665072" y="1372289"/>
                  <a:pt x="11543730" y="1523336"/>
                </a:cubicBezTo>
                <a:lnTo>
                  <a:pt x="11486526" y="1581642"/>
                </a:lnTo>
                <a:lnTo>
                  <a:pt x="11502274" y="1668414"/>
                </a:lnTo>
                <a:cubicBezTo>
                  <a:pt x="11509813" y="1730846"/>
                  <a:pt x="11513675" y="1794192"/>
                  <a:pt x="11513675" y="1858296"/>
                </a:cubicBezTo>
                <a:cubicBezTo>
                  <a:pt x="11513675" y="2050610"/>
                  <a:pt x="11478916" y="2236096"/>
                  <a:pt x="11414393" y="2410553"/>
                </a:cubicBezTo>
                <a:lnTo>
                  <a:pt x="11390737" y="2464906"/>
                </a:lnTo>
                <a:lnTo>
                  <a:pt x="11478519" y="2600913"/>
                </a:lnTo>
                <a:cubicBezTo>
                  <a:pt x="11535466" y="2714138"/>
                  <a:pt x="11566956" y="2838624"/>
                  <a:pt x="11566956" y="2969295"/>
                </a:cubicBezTo>
                <a:lnTo>
                  <a:pt x="11563756" y="2995992"/>
                </a:lnTo>
                <a:lnTo>
                  <a:pt x="11565130" y="2998122"/>
                </a:lnTo>
                <a:cubicBezTo>
                  <a:pt x="11622077" y="3111348"/>
                  <a:pt x="11653567" y="3235833"/>
                  <a:pt x="11653567" y="3366503"/>
                </a:cubicBezTo>
                <a:cubicBezTo>
                  <a:pt x="11653567" y="3627845"/>
                  <a:pt x="11527606" y="3864445"/>
                  <a:pt x="11323955" y="4035710"/>
                </a:cubicBezTo>
                <a:lnTo>
                  <a:pt x="11298777" y="4053180"/>
                </a:lnTo>
                <a:lnTo>
                  <a:pt x="11298777" y="4108951"/>
                </a:lnTo>
                <a:lnTo>
                  <a:pt x="11355706" y="4169159"/>
                </a:lnTo>
                <a:cubicBezTo>
                  <a:pt x="11559357" y="4406139"/>
                  <a:pt x="11685318" y="4733523"/>
                  <a:pt x="11685318" y="5095142"/>
                </a:cubicBezTo>
                <a:lnTo>
                  <a:pt x="11684476" y="5104861"/>
                </a:lnTo>
                <a:lnTo>
                  <a:pt x="11685318" y="5109783"/>
                </a:lnTo>
                <a:lnTo>
                  <a:pt x="11682748" y="5124805"/>
                </a:lnTo>
                <a:lnTo>
                  <a:pt x="11662455" y="5359060"/>
                </a:lnTo>
                <a:cubicBezTo>
                  <a:pt x="11557518" y="5955795"/>
                  <a:pt x="11103784" y="6404681"/>
                  <a:pt x="10559952" y="6404681"/>
                </a:cubicBezTo>
                <a:cubicBezTo>
                  <a:pt x="10443416" y="6404681"/>
                  <a:pt x="10331018" y="6384069"/>
                  <a:pt x="10225303" y="6345807"/>
                </a:cubicBezTo>
                <a:lnTo>
                  <a:pt x="10088045" y="6282876"/>
                </a:lnTo>
                <a:lnTo>
                  <a:pt x="9974204" y="6322282"/>
                </a:lnTo>
                <a:cubicBezTo>
                  <a:pt x="9844131" y="6360544"/>
                  <a:pt x="9705836" y="6381156"/>
                  <a:pt x="9562451" y="6381156"/>
                </a:cubicBezTo>
                <a:cubicBezTo>
                  <a:pt x="9419066" y="6381156"/>
                  <a:pt x="9280771" y="6360544"/>
                  <a:pt x="9150698" y="6322282"/>
                </a:cubicBezTo>
                <a:lnTo>
                  <a:pt x="9086732" y="6300140"/>
                </a:lnTo>
                <a:lnTo>
                  <a:pt x="8568199" y="6360448"/>
                </a:lnTo>
                <a:cubicBezTo>
                  <a:pt x="8151453" y="6398710"/>
                  <a:pt x="7708363" y="6419322"/>
                  <a:pt x="7248963" y="6419322"/>
                </a:cubicBezTo>
                <a:cubicBezTo>
                  <a:pt x="6789564" y="6419322"/>
                  <a:pt x="6346474" y="6398710"/>
                  <a:pt x="5929727" y="6360448"/>
                </a:cubicBezTo>
                <a:lnTo>
                  <a:pt x="5475758" y="6307649"/>
                </a:lnTo>
                <a:lnTo>
                  <a:pt x="5378253" y="6352071"/>
                </a:lnTo>
                <a:cubicBezTo>
                  <a:pt x="5212596" y="6418337"/>
                  <a:pt x="5030465" y="6454981"/>
                  <a:pt x="4839286" y="6454981"/>
                </a:cubicBezTo>
                <a:cubicBezTo>
                  <a:pt x="4672002" y="6454981"/>
                  <a:pt x="4511648" y="6426926"/>
                  <a:pt x="4363195" y="6375519"/>
                </a:cubicBezTo>
                <a:lnTo>
                  <a:pt x="4314943" y="6356551"/>
                </a:lnTo>
                <a:lnTo>
                  <a:pt x="4209036" y="6341264"/>
                </a:lnTo>
                <a:cubicBezTo>
                  <a:pt x="4073830" y="6315098"/>
                  <a:pt x="3945802" y="6270294"/>
                  <a:pt x="3828084" y="6209815"/>
                </a:cubicBezTo>
                <a:lnTo>
                  <a:pt x="3777163" y="6180558"/>
                </a:lnTo>
                <a:lnTo>
                  <a:pt x="3710544" y="6227672"/>
                </a:lnTo>
                <a:cubicBezTo>
                  <a:pt x="3489552" y="6368873"/>
                  <a:pt x="3223143" y="6451321"/>
                  <a:pt x="2936372" y="6451321"/>
                </a:cubicBezTo>
                <a:cubicBezTo>
                  <a:pt x="2697396" y="6451321"/>
                  <a:pt x="2472560" y="6394065"/>
                  <a:pt x="2276364" y="6293267"/>
                </a:cubicBezTo>
                <a:lnTo>
                  <a:pt x="2225718" y="6264168"/>
                </a:lnTo>
                <a:lnTo>
                  <a:pt x="2172577" y="6302223"/>
                </a:lnTo>
                <a:cubicBezTo>
                  <a:pt x="1948924" y="6448854"/>
                  <a:pt x="1677397" y="6534773"/>
                  <a:pt x="1384652" y="6534773"/>
                </a:cubicBezTo>
                <a:cubicBezTo>
                  <a:pt x="619930" y="6534773"/>
                  <a:pt x="0" y="5948472"/>
                  <a:pt x="0" y="5225234"/>
                </a:cubicBezTo>
                <a:cubicBezTo>
                  <a:pt x="0" y="4908818"/>
                  <a:pt x="118658" y="4618612"/>
                  <a:pt x="316187" y="4392246"/>
                </a:cubicBezTo>
                <a:lnTo>
                  <a:pt x="389480" y="4315978"/>
                </a:lnTo>
                <a:lnTo>
                  <a:pt x="389480" y="3976723"/>
                </a:lnTo>
                <a:lnTo>
                  <a:pt x="373122" y="3949466"/>
                </a:lnTo>
                <a:cubicBezTo>
                  <a:pt x="175594" y="3586983"/>
                  <a:pt x="56935" y="3122271"/>
                  <a:pt x="56935" y="2615587"/>
                </a:cubicBezTo>
                <a:cubicBezTo>
                  <a:pt x="56935" y="2326054"/>
                  <a:pt x="95681" y="2050225"/>
                  <a:pt x="165748" y="1799345"/>
                </a:cubicBezTo>
                <a:lnTo>
                  <a:pt x="175081" y="1770003"/>
                </a:lnTo>
                <a:lnTo>
                  <a:pt x="167231" y="1600081"/>
                </a:lnTo>
                <a:cubicBezTo>
                  <a:pt x="167231" y="1390678"/>
                  <a:pt x="186681" y="1191187"/>
                  <a:pt x="221855" y="1009740"/>
                </a:cubicBezTo>
                <a:lnTo>
                  <a:pt x="243148" y="913296"/>
                </a:lnTo>
                <a:lnTo>
                  <a:pt x="252175" y="829674"/>
                </a:lnTo>
                <a:cubicBezTo>
                  <a:pt x="266999" y="762032"/>
                  <a:pt x="288860" y="696784"/>
                  <a:pt x="317015" y="634627"/>
                </a:cubicBezTo>
                <a:lnTo>
                  <a:pt x="349649" y="578484"/>
                </a:lnTo>
                <a:lnTo>
                  <a:pt x="370819" y="527662"/>
                </a:lnTo>
                <a:cubicBezTo>
                  <a:pt x="496606" y="253207"/>
                  <a:pt x="670379" y="83453"/>
                  <a:pt x="862324" y="83453"/>
                </a:cubicBezTo>
                <a:lnTo>
                  <a:pt x="896770" y="87248"/>
                </a:lnTo>
                <a:lnTo>
                  <a:pt x="909199" y="81657"/>
                </a:lnTo>
                <a:cubicBezTo>
                  <a:pt x="1042329" y="29076"/>
                  <a:pt x="1188698" y="0"/>
                  <a:pt x="1342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dir="2700000" algn="tl" rotWithShape="0">
              <a:schemeClr val="tx1">
                <a:lumMod val="95000"/>
                <a:lumOff val="5000"/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A2FE6DE-75C2-44A6-B279-165291AC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995" y="498475"/>
            <a:ext cx="10515600" cy="758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思源宋体 CN Heavy" panose="02020900000000000000" pitchFamily="18" charset="-122"/>
                <a:ea typeface="思源宋体 CN Heavy" panose="02020900000000000000" pitchFamily="18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780CEE0-0BBA-4403-BE1C-4B03E84996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C4F8-97DD-4510-AEE9-7A78FA5175F2}" type="datetimeFigureOut">
              <a:rPr lang="zh-CN" altLang="en-US" smtClean="0"/>
              <a:t>2025/5/11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730735-EFA1-4E13-B636-47082262E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D3DE56-3FEA-47C1-8759-48E11F88A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FE5C5D-EC37-4B35-B8D7-C960E40D741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6257965-D53B-4CF5-BDA6-B0119345EE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-62707"/>
            <a:ext cx="1504950" cy="188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5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810A580D-DBC2-61F2-0142-5CC98FA75B44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264" y="133350"/>
            <a:ext cx="1416574" cy="141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7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0" y="-279919"/>
            <a:ext cx="12257853" cy="6986778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00F0271-95C7-1CD7-A08C-13A01377A8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1737" y="3886523"/>
            <a:ext cx="3395766" cy="76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3C9D00-4672-C5F0-03CA-E2E64043F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1561" y="2642941"/>
            <a:ext cx="7766977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82C0A-882F-11E8-65C1-6D970684F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76" y="315083"/>
            <a:ext cx="1347333" cy="16033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0F5EFF-776C-1A41-0D21-55621AD47E50}"/>
              </a:ext>
            </a:extLst>
          </p:cNvPr>
          <p:cNvSpPr txBox="1"/>
          <p:nvPr/>
        </p:nvSpPr>
        <p:spPr>
          <a:xfrm>
            <a:off x="2326640" y="731520"/>
            <a:ext cx="534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8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C2604B-DA32-F176-E047-67935FF50434}"/>
                  </a:ext>
                </a:extLst>
              </p:cNvPr>
              <p:cNvSpPr txBox="1"/>
              <p:nvPr/>
            </p:nvSpPr>
            <p:spPr>
              <a:xfrm>
                <a:off x="1229360" y="1544320"/>
                <a:ext cx="693928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Đã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5B9BD5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hình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1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r>
                  <a:rPr lang="en-US" sz="36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C2604B-DA32-F176-E047-67935FF50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360" y="1544320"/>
                <a:ext cx="6939280" cy="1159228"/>
              </a:xfrm>
              <a:prstGeom prst="rect">
                <a:avLst/>
              </a:prstGeom>
              <a:blipFill>
                <a:blip r:embed="rId5"/>
                <a:stretch>
                  <a:fillRect l="-2724"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D7CCE58A-7B48-73C1-D2E0-CBDEF71291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062" y="3156267"/>
            <a:ext cx="9299650" cy="2096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DF3ED4-A792-29FB-46BA-7C42A456599C}"/>
              </a:ext>
            </a:extLst>
          </p:cNvPr>
          <p:cNvSpPr/>
          <p:nvPr/>
        </p:nvSpPr>
        <p:spPr>
          <a:xfrm>
            <a:off x="8463280" y="4643120"/>
            <a:ext cx="741680" cy="508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D409707-7455-CB79-0901-977B98986692}"/>
              </a:ext>
            </a:extLst>
          </p:cNvPr>
          <p:cNvGrpSpPr/>
          <p:nvPr/>
        </p:nvGrpSpPr>
        <p:grpSpPr>
          <a:xfrm>
            <a:off x="1471874" y="412014"/>
            <a:ext cx="863784" cy="1015663"/>
            <a:chOff x="1142299" y="701274"/>
            <a:chExt cx="863784" cy="1015663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4DB3EDE-5E7E-4C92-F2FE-47542A9E352F}"/>
                </a:ext>
              </a:extLst>
            </p:cNvPr>
            <p:cNvSpPr/>
            <p:nvPr/>
          </p:nvSpPr>
          <p:spPr>
            <a:xfrm>
              <a:off x="1161862" y="839755"/>
              <a:ext cx="844221" cy="844221"/>
            </a:xfrm>
            <a:prstGeom prst="flowChartConnector">
              <a:avLst/>
            </a:prstGeom>
            <a:solidFill>
              <a:srgbClr val="36A7A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1" name="PA-文本框 54">
              <a:extLst>
                <a:ext uri="{FF2B5EF4-FFF2-40B4-BE49-F238E27FC236}">
                  <a16:creationId xmlns:a16="http://schemas.microsoft.com/office/drawing/2014/main" id="{7EF0A76D-DB5F-4683-57C7-FF7933C21190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1142299" y="701274"/>
              <a:ext cx="8419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2</a:t>
              </a:r>
              <a:endParaRPr kumimoji="0" lang="zh-CN" altLang="en-US" sz="60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5302E-17A0-81C7-768B-CC0B7E0A2FB7}"/>
                  </a:ext>
                </a:extLst>
              </p:cNvPr>
              <p:cNvSpPr txBox="1"/>
              <p:nvPr/>
            </p:nvSpPr>
            <p:spPr>
              <a:xfrm>
                <a:off x="2278335" y="528168"/>
                <a:ext cx="8592865" cy="990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Rút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gọn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𝟐𝟖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𝟑𝟑</m:t>
                        </m:r>
                      </m:den>
                    </m:f>
                  </m:oMath>
                </a14:m>
                <a:r>
                  <a:rPr lang="pl-PL" sz="40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pl-PL" sz="4000" b="1" i="1">
                            <a:latin typeface="Cambria Math" panose="02040503050406030204" pitchFamily="18" charset="0"/>
                          </a:rPr>
                          <m:t>𝟑𝟔</m:t>
                        </m:r>
                      </m:den>
                    </m:f>
                  </m:oMath>
                </a14:m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1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A25302E-17A0-81C7-768B-CC0B7E0A2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335" y="528168"/>
                <a:ext cx="8592865" cy="990592"/>
              </a:xfrm>
              <a:prstGeom prst="rect">
                <a:avLst/>
              </a:prstGeom>
              <a:blipFill>
                <a:blip r:embed="rId3"/>
                <a:stretch>
                  <a:fillRect b="-1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5D2E0-0C5E-74B7-220D-F49187988282}"/>
                  </a:ext>
                </a:extLst>
              </p:cNvPr>
              <p:cNvSpPr txBox="1"/>
              <p:nvPr/>
            </p:nvSpPr>
            <p:spPr>
              <a:xfrm>
                <a:off x="4267200" y="1432560"/>
                <a:ext cx="6847840" cy="4806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𝟐𝟓</m:t>
                        </m:r>
                      </m:den>
                    </m:f>
                    <m:r>
                      <a:rPr lang="pl-P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l-P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pl-P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</m:t>
                    </m:r>
                  </m:oMath>
                </a14:m>
                <a:endParaRPr lang="en-US" sz="3600" b="1" i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𝟐𝟖</m:t>
                        </m:r>
                      </m:den>
                    </m:f>
                    <m:r>
                      <a:rPr lang="pl-PL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pl-P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pl-P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     </a:t>
                </a:r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pl-PL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𝟏𝟐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𝟑𝟔</m:t>
                        </m:r>
                      </m:den>
                    </m:f>
                    <m:r>
                      <a:rPr lang="en-US" sz="36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pl-PL" sz="36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E5D2E0-0C5E-74B7-220D-F49187988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432560"/>
                <a:ext cx="6847840" cy="48063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39E8070-245A-33EB-03FE-CD54C9377B01}"/>
              </a:ext>
            </a:extLst>
          </p:cNvPr>
          <p:cNvSpPr txBox="1"/>
          <p:nvPr/>
        </p:nvSpPr>
        <p:spPr>
          <a:xfrm>
            <a:off x="2773333" y="458792"/>
            <a:ext cx="137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Tính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63626D5-FBC9-B107-3834-DB6924A5EC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28" t="9148" r="7080" b="16227"/>
          <a:stretch/>
        </p:blipFill>
        <p:spPr>
          <a:xfrm>
            <a:off x="1599739" y="174312"/>
            <a:ext cx="1214983" cy="1292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0D424B-082F-520B-B157-3D9FC20D29C9}"/>
                  </a:ext>
                </a:extLst>
              </p:cNvPr>
              <p:cNvSpPr txBox="1"/>
              <p:nvPr/>
            </p:nvSpPr>
            <p:spPr>
              <a:xfrm>
                <a:off x="833120" y="1696720"/>
                <a:ext cx="10312400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</m:t>
                    </m:r>
                    <m:r>
                      <a:rPr lang="pl-P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</a:t>
                </a:r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19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33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16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4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pl-P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r>
                      <a:rPr lang="pl-P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41</m:t>
                        </m:r>
                      </m:den>
                    </m:f>
                    <m:r>
                      <a:rPr lang="pl-P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pl-P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0D424B-082F-520B-B157-3D9FC20D2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20" y="1696720"/>
                <a:ext cx="10312400" cy="966675"/>
              </a:xfrm>
              <a:prstGeom prst="rect">
                <a:avLst/>
              </a:prstGeom>
              <a:blipFill>
                <a:blip r:embed="rId4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93BFA-D9F5-B2D9-B1CA-C54D9DBF97DD}"/>
                  </a:ext>
                </a:extLst>
              </p:cNvPr>
              <p:cNvSpPr txBox="1"/>
              <p:nvPr/>
            </p:nvSpPr>
            <p:spPr>
              <a:xfrm>
                <a:off x="822960" y="2854960"/>
                <a:ext cx="2672080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pl-PL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pl-P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pl-PL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pl-PL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93BFA-D9F5-B2D9-B1CA-C54D9DBF9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2854960"/>
                <a:ext cx="2672080" cy="1080424"/>
              </a:xfrm>
              <a:prstGeom prst="rect">
                <a:avLst/>
              </a:prstGeom>
              <a:blipFill>
                <a:blip r:embed="rId5"/>
                <a:stretch>
                  <a:fillRect l="-9132" b="-1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FD8024-FB17-A49E-E66F-05861C903748}"/>
                  </a:ext>
                </a:extLst>
              </p:cNvPr>
              <p:cNvSpPr txBox="1"/>
              <p:nvPr/>
            </p:nvSpPr>
            <p:spPr>
              <a:xfrm>
                <a:off x="873760" y="4104640"/>
                <a:ext cx="267208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4400" b="1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pl-PL" sz="44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FD8024-FB17-A49E-E66F-05861C903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60" y="4104640"/>
                <a:ext cx="2672080" cy="1112997"/>
              </a:xfrm>
              <a:prstGeom prst="rect">
                <a:avLst/>
              </a:prstGeom>
              <a:blipFill>
                <a:blip r:embed="rId6"/>
                <a:stretch>
                  <a:fillRect l="-9112" b="-7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C4EE4C-BA4F-FEE6-9613-5311716450E2}"/>
                  </a:ext>
                </a:extLst>
              </p:cNvPr>
              <p:cNvSpPr txBox="1"/>
              <p:nvPr/>
            </p:nvSpPr>
            <p:spPr>
              <a:xfrm>
                <a:off x="3637280" y="2753360"/>
                <a:ext cx="267208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  <m:r>
                      <a:rPr lang="en-US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pl-P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C4EE4C-BA4F-FEE6-9613-531171645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280" y="2753360"/>
                <a:ext cx="2672080" cy="1112997"/>
              </a:xfrm>
              <a:prstGeom prst="rect">
                <a:avLst/>
              </a:prstGeom>
              <a:blipFill>
                <a:blip r:embed="rId7"/>
                <a:stretch>
                  <a:fillRect l="-936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3317A-4B56-F22E-BA76-9A6A6319F7FA}"/>
                  </a:ext>
                </a:extLst>
              </p:cNvPr>
              <p:cNvSpPr txBox="1"/>
              <p:nvPr/>
            </p:nvSpPr>
            <p:spPr>
              <a:xfrm>
                <a:off x="3688080" y="4003040"/>
                <a:ext cx="2672080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𝟑𝟑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3317A-4B56-F22E-BA76-9A6A6319F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080" y="4003040"/>
                <a:ext cx="2672080" cy="1112997"/>
              </a:xfrm>
              <a:prstGeom prst="rect">
                <a:avLst/>
              </a:prstGeom>
              <a:blipFill>
                <a:blip r:embed="rId8"/>
                <a:stretch>
                  <a:fillRect l="-913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7023DD-B8ED-ED3C-C64F-D10713394ED3}"/>
                  </a:ext>
                </a:extLst>
              </p:cNvPr>
              <p:cNvSpPr txBox="1"/>
              <p:nvPr/>
            </p:nvSpPr>
            <p:spPr>
              <a:xfrm>
                <a:off x="6482080" y="2682240"/>
                <a:ext cx="267208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7023DD-B8ED-ED3C-C64F-D10713394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080" y="2682240"/>
                <a:ext cx="2672080" cy="1070358"/>
              </a:xfrm>
              <a:prstGeom prst="rect">
                <a:avLst/>
              </a:prstGeom>
              <a:blipFill>
                <a:blip r:embed="rId9"/>
                <a:stretch>
                  <a:fillRect l="-9112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BF62BB-F058-6945-5A5C-61FD20D1212E}"/>
                  </a:ext>
                </a:extLst>
              </p:cNvPr>
              <p:cNvSpPr txBox="1"/>
              <p:nvPr/>
            </p:nvSpPr>
            <p:spPr>
              <a:xfrm>
                <a:off x="6532880" y="3931920"/>
                <a:ext cx="267208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𝟏𝟔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BF62BB-F058-6945-5A5C-61FD20D12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80" y="3931920"/>
                <a:ext cx="2672080" cy="1067152"/>
              </a:xfrm>
              <a:prstGeom prst="rect">
                <a:avLst/>
              </a:prstGeom>
              <a:blipFill>
                <a:blip r:embed="rId10"/>
                <a:stretch>
                  <a:fillRect l="-93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F753EA-47FE-41DB-BFCF-088C8829303B}"/>
                  </a:ext>
                </a:extLst>
              </p:cNvPr>
              <p:cNvSpPr txBox="1"/>
              <p:nvPr/>
            </p:nvSpPr>
            <p:spPr>
              <a:xfrm>
                <a:off x="6614160" y="5069840"/>
                <a:ext cx="267208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𝟏𝟔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7F753EA-47FE-41DB-BFCF-088C88293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160" y="5069840"/>
                <a:ext cx="2672080" cy="1067152"/>
              </a:xfrm>
              <a:prstGeom prst="rect">
                <a:avLst/>
              </a:prstGeom>
              <a:blipFill>
                <a:blip r:embed="rId11"/>
                <a:stretch>
                  <a:fillRect l="-91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FDDD93-9F78-4430-062D-95BB6F5D3A97}"/>
                  </a:ext>
                </a:extLst>
              </p:cNvPr>
              <p:cNvSpPr txBox="1"/>
              <p:nvPr/>
            </p:nvSpPr>
            <p:spPr>
              <a:xfrm>
                <a:off x="9093200" y="2600960"/>
                <a:ext cx="267208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𝟒𝟏</m:t>
                        </m:r>
                      </m:den>
                    </m:f>
                    <m:r>
                      <a:rPr lang="en-US" sz="4400" b="1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pl-PL" sz="44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FDDD93-9F78-4430-062D-95BB6F5D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200" y="2600960"/>
                <a:ext cx="2672080" cy="1067152"/>
              </a:xfrm>
              <a:prstGeom prst="rect">
                <a:avLst/>
              </a:prstGeom>
              <a:blipFill>
                <a:blip r:embed="rId12"/>
                <a:stretch>
                  <a:fillRect l="-936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EE4E0-EEEA-5087-8189-769BAD6313BD}"/>
                  </a:ext>
                </a:extLst>
              </p:cNvPr>
              <p:cNvSpPr txBox="1"/>
              <p:nvPr/>
            </p:nvSpPr>
            <p:spPr>
              <a:xfrm>
                <a:off x="9144000" y="3850640"/>
                <a:ext cx="267208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𝟒𝟏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22EE4E0-EEEA-5087-8189-769BAD631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850640"/>
                <a:ext cx="2672080" cy="1070358"/>
              </a:xfrm>
              <a:prstGeom prst="rect">
                <a:avLst/>
              </a:prstGeom>
              <a:blipFill>
                <a:blip r:embed="rId13"/>
                <a:stretch>
                  <a:fillRect l="-91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36FD3C-7353-C629-942A-2880C9E9E3E0}"/>
                  </a:ext>
                </a:extLst>
              </p:cNvPr>
              <p:cNvSpPr txBox="1"/>
              <p:nvPr/>
            </p:nvSpPr>
            <p:spPr>
              <a:xfrm>
                <a:off x="9204960" y="4876800"/>
                <a:ext cx="267208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𝟏𝟖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𝟒𝟏</m:t>
                        </m:r>
                      </m:den>
                    </m:f>
                  </m:oMath>
                </a14:m>
                <a:endParaRPr lang="en-US" sz="44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136FD3C-7353-C629-942A-2880C9E9E3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960" y="4876800"/>
                <a:ext cx="2672080" cy="1070358"/>
              </a:xfrm>
              <a:prstGeom prst="rect">
                <a:avLst/>
              </a:prstGeom>
              <a:blipFill>
                <a:blip r:embed="rId14"/>
                <a:stretch>
                  <a:fillRect l="-9132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5" grpId="0"/>
      <p:bldP spid="6" grpId="0"/>
      <p:bldP spid="8" grpId="0"/>
      <p:bldP spid="11" grpId="0"/>
      <p:bldP spid="12" grpId="0"/>
      <p:bldP spid="14" grpId="0"/>
      <p:bldP spid="15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1579766" y="54542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5E2700"/>
                </a:solidFill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2A4FD-D599-AFBA-9662-3C7634F2464D}"/>
              </a:ext>
            </a:extLst>
          </p:cNvPr>
          <p:cNvSpPr txBox="1"/>
          <p:nvPr/>
        </p:nvSpPr>
        <p:spPr>
          <a:xfrm>
            <a:off x="2458720" y="518160"/>
            <a:ext cx="88290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 30 bạn tham gia đội văn nghệ của trường. Trong đó, số bạn nam hơn số bạn nữ là 4 bạn. Hỏi đội văn nghệ đó có bao nhiêu bạn nam, bao nhiều bạn nữ?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A022F-0BC4-13EE-08D1-9C1908C768D9}"/>
              </a:ext>
            </a:extLst>
          </p:cNvPr>
          <p:cNvSpPr txBox="1"/>
          <p:nvPr/>
        </p:nvSpPr>
        <p:spPr>
          <a:xfrm>
            <a:off x="1290320" y="2438400"/>
            <a:ext cx="9367520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(30 + 4) : 2 = 17 (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 – 17 = 13 (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17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13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nữ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2965FE3-2414-75EC-0790-1E6F980BAFED}"/>
              </a:ext>
            </a:extLst>
          </p:cNvPr>
          <p:cNvSpPr/>
          <p:nvPr/>
        </p:nvSpPr>
        <p:spPr>
          <a:xfrm>
            <a:off x="309766" y="474300"/>
            <a:ext cx="760073" cy="741044"/>
          </a:xfrm>
          <a:prstGeom prst="ellipse">
            <a:avLst/>
          </a:prstGeom>
          <a:solidFill>
            <a:srgbClr val="FFFF99"/>
          </a:solidFill>
          <a:ln>
            <a:solidFill>
              <a:srgbClr val="5E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5E27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2A4FD-D599-AFBA-9662-3C7634F2464D}"/>
                  </a:ext>
                </a:extLst>
              </p:cNvPr>
              <p:cNvSpPr txBox="1"/>
              <p:nvPr/>
            </p:nvSpPr>
            <p:spPr>
              <a:xfrm>
                <a:off x="1412240" y="386080"/>
                <a:ext cx="9966960" cy="1896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 kho có 31 tấn và 5 tạ muối. Người ta chuyển muối từ kho lên miền núi 2 đợt. Đợt Một chuyển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muối trong kho. Đợt 2 chuyển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số muối trong kho. Hỏi cả hai đợt đã chuyển được bao nhiêu tạ muối.?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52A4FD-D599-AFBA-9662-3C7634F24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240" y="386080"/>
                <a:ext cx="9966960" cy="1896673"/>
              </a:xfrm>
              <a:prstGeom prst="rect">
                <a:avLst/>
              </a:prstGeom>
              <a:blipFill>
                <a:blip r:embed="rId2"/>
                <a:stretch>
                  <a:fillRect l="-979" t="-2572" r="-917" b="-6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4A022F-0BC4-13EE-08D1-9C1908C768D9}"/>
                  </a:ext>
                </a:extLst>
              </p:cNvPr>
              <p:cNvSpPr txBox="1"/>
              <p:nvPr/>
            </p:nvSpPr>
            <p:spPr>
              <a:xfrm>
                <a:off x="1422400" y="1971040"/>
                <a:ext cx="9367520" cy="474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Đổi: 31 tấn 5 tạ = 315 tạ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muối đợt Một chuyển được là: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315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pl-PL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pl-PL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126 (tạ)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muối đợt Hai chuyển được là: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315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135 (tạ)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 muối cả hai đợt chuyển được là:</a:t>
                </a:r>
              </a:p>
              <a:p>
                <a:pPr lvl="0" algn="ct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126 + 135 = 261 (tạ)</a:t>
                </a:r>
              </a:p>
              <a:p>
                <a:pPr lvl="0" algn="r">
                  <a:lnSpc>
                    <a:spcPct val="110000"/>
                  </a:lnSpc>
                </a:pPr>
                <a:r>
                  <a:rPr lang="vi-V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261 tạ muối.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4A022F-0BC4-13EE-08D1-9C1908C7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1971040"/>
                <a:ext cx="9367520" cy="4740657"/>
              </a:xfrm>
              <a:prstGeom prst="rect">
                <a:avLst/>
              </a:prstGeom>
              <a:blipFill>
                <a:blip r:embed="rId3"/>
                <a:stretch>
                  <a:fillRect t="-1157" r="-1366" b="-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39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B313164-B1E6-4EFF-935A-27C0F791C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097" y="0"/>
            <a:ext cx="12192000" cy="6858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CF54DC-5811-4695-8B51-7D77DBE35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" r="14718"/>
          <a:stretch/>
        </p:blipFill>
        <p:spPr>
          <a:xfrm>
            <a:off x="0" y="0"/>
            <a:ext cx="12174794" cy="6848322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9FE40BCE-5D60-4D64-B868-D24876D7FC7E}"/>
              </a:ext>
            </a:extLst>
          </p:cNvPr>
          <p:cNvGrpSpPr/>
          <p:nvPr/>
        </p:nvGrpSpPr>
        <p:grpSpPr>
          <a:xfrm>
            <a:off x="-8603" y="-126246"/>
            <a:ext cx="12200603" cy="6883794"/>
            <a:chOff x="-3640394" y="2713583"/>
            <a:chExt cx="12200603" cy="6883794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3CE30D8-6742-401B-A9CB-E4463038E944}"/>
                </a:ext>
              </a:extLst>
            </p:cNvPr>
            <p:cNvGrpSpPr/>
            <p:nvPr/>
          </p:nvGrpSpPr>
          <p:grpSpPr>
            <a:xfrm>
              <a:off x="-3640394" y="2713583"/>
              <a:ext cx="12200603" cy="6883794"/>
              <a:chOff x="7462057" y="-25794"/>
              <a:chExt cx="12200603" cy="6883794"/>
            </a:xfrm>
          </p:grpSpPr>
          <p:pic>
            <p:nvPicPr>
              <p:cNvPr id="7" name="图片 6">
                <a:extLst>
                  <a:ext uri="{FF2B5EF4-FFF2-40B4-BE49-F238E27FC236}">
                    <a16:creationId xmlns:a16="http://schemas.microsoft.com/office/drawing/2014/main" id="{9F009A30-7D0A-4236-B79B-837F8C6E1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26029" y="763192"/>
                <a:ext cx="11264056" cy="5280027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B0B8ADB-B8EE-4348-8B59-B155E5AC71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599" t="65934"/>
              <a:stretch/>
            </p:blipFill>
            <p:spPr>
              <a:xfrm>
                <a:off x="17795760" y="4922307"/>
                <a:ext cx="1866900" cy="193569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5A215A47-D5F4-4467-873C-A93C5172B3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577" t="-3241" r="85176" b="66763"/>
              <a:stretch/>
            </p:blipFill>
            <p:spPr>
              <a:xfrm>
                <a:off x="7462057" y="-22616"/>
                <a:ext cx="1866900" cy="2072744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0BBC490-637B-45FE-BF34-AE291B48BE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02"/>
              <a:stretch/>
            </p:blipFill>
            <p:spPr>
              <a:xfrm>
                <a:off x="14819027" y="-25794"/>
                <a:ext cx="4835030" cy="680641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E5AEF16B-03E9-4172-A507-F510D78244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618"/>
              <a:stretch/>
            </p:blipFill>
            <p:spPr>
              <a:xfrm>
                <a:off x="7470660" y="25795"/>
                <a:ext cx="5575875" cy="6809589"/>
              </a:xfrm>
              <a:prstGeom prst="rect">
                <a:avLst/>
              </a:prstGeom>
            </p:spPr>
          </p:pic>
        </p:grp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9D859401-34BA-4481-916F-19A205F3B6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r="8333"/>
            <a:stretch/>
          </p:blipFill>
          <p:spPr>
            <a:xfrm>
              <a:off x="-3636093" y="2726480"/>
              <a:ext cx="12192000" cy="6858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070CEB-6DDE-164E-0F2E-EB2D413EC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3908" y="1733883"/>
            <a:ext cx="7766977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306</Words>
  <Application>Microsoft Office PowerPoint</Application>
  <PresentationFormat>Widescreen</PresentationFormat>
  <Paragraphs>43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Arial</vt:lpstr>
      <vt:lpstr>Calibri</vt:lpstr>
      <vt:lpstr>Cambria</vt:lpstr>
      <vt:lpstr>Cambria Math</vt:lpstr>
      <vt:lpstr>SVN-Cookies</vt:lpstr>
      <vt:lpstr>思源宋体 CN Heavy</vt:lpstr>
      <vt:lpstr>思源宋体 CN Medium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2024-02-13T12:59:58Z</dcterms:created>
  <dcterms:modified xsi:type="dcterms:W3CDTF">2025-05-11T02:16:55Z</dcterms:modified>
</cp:coreProperties>
</file>