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1" r:id="rId2"/>
    <p:sldId id="273" r:id="rId3"/>
    <p:sldId id="274" r:id="rId4"/>
    <p:sldId id="277" r:id="rId5"/>
    <p:sldId id="286" r:id="rId6"/>
    <p:sldId id="287" r:id="rId7"/>
    <p:sldId id="28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E204D-9176-4864-AB12-B4F839183F25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B994E-7620-4B12-96E7-CE97C8534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101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586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541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png"/><Relationship Id="rId1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05F6E-3468-4121-A9E1-CE32D545D766}"/>
              </a:ext>
            </a:extLst>
          </p:cNvPr>
          <p:cNvSpPr txBox="1"/>
          <p:nvPr/>
        </p:nvSpPr>
        <p:spPr>
          <a:xfrm>
            <a:off x="2641377" y="2610314"/>
            <a:ext cx="736192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unito Black" pitchFamily="2" charset="0"/>
                <a:cs typeface="+mn-cs"/>
              </a:rPr>
              <a:t>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unito Black" pitchFamily="2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E25C5-9595-A520-7ACE-3129BDDF86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273" y="3419776"/>
            <a:ext cx="7370703" cy="1847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F03B3A-0FBF-493D-5A84-446F01F9A0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549" y="4894669"/>
            <a:ext cx="184115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89935" y="275431"/>
            <a:ext cx="5525115" cy="646331"/>
            <a:chOff x="589935" y="275431"/>
            <a:chExt cx="5525115" cy="6463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5190818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742230" y="275431"/>
              <a:ext cx="36773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Đặt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rồi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409576" y="1717887"/>
            <a:ext cx="5029200" cy="173968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643 709 + 405 642</a:t>
            </a:r>
          </a:p>
          <a:p>
            <a:pPr lvl="0" algn="ctr"/>
            <a:r>
              <a:rPr lang="pt-BR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 – 821 730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635D9F-DF1E-60A7-8AE8-2BD747DCA62F}"/>
              </a:ext>
            </a:extLst>
          </p:cNvPr>
          <p:cNvSpPr/>
          <p:nvPr/>
        </p:nvSpPr>
        <p:spPr>
          <a:xfrm>
            <a:off x="6829425" y="1651213"/>
            <a:ext cx="4953000" cy="171111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3 214 × 56</a:t>
            </a:r>
          </a:p>
          <a:p>
            <a:pPr lvl="0" algn="ctr"/>
            <a:r>
              <a:rPr lang="pl-PL" sz="4000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 : 34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7270FD-94BE-1DF6-771F-258038CC9C79}"/>
              </a:ext>
            </a:extLst>
          </p:cNvPr>
          <p:cNvSpPr/>
          <p:nvPr/>
        </p:nvSpPr>
        <p:spPr>
          <a:xfrm>
            <a:off x="180975" y="352425"/>
            <a:ext cx="11515725" cy="624840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A5255-9BC9-D7AE-9BC1-05A9DDF96C2D}"/>
              </a:ext>
            </a:extLst>
          </p:cNvPr>
          <p:cNvSpPr txBox="1"/>
          <p:nvPr/>
        </p:nvSpPr>
        <p:spPr>
          <a:xfrm>
            <a:off x="1924050" y="790575"/>
            <a:ext cx="2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643 709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405 642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53C4B0-849E-0E08-965C-CFC34B3FA194}"/>
              </a:ext>
            </a:extLst>
          </p:cNvPr>
          <p:cNvSpPr txBox="1"/>
          <p:nvPr/>
        </p:nvSpPr>
        <p:spPr>
          <a:xfrm>
            <a:off x="1619250" y="13144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B9FF8B2-38D1-863A-E3DB-1C03DEC5EDE0}"/>
              </a:ext>
            </a:extLst>
          </p:cNvPr>
          <p:cNvCxnSpPr>
            <a:cxnSpLocks/>
          </p:cNvCxnSpPr>
          <p:nvPr/>
        </p:nvCxnSpPr>
        <p:spPr>
          <a:xfrm>
            <a:off x="1714500" y="2038350"/>
            <a:ext cx="1990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E2E5BC-6C0A-8D7B-063F-DBE9120D6095}"/>
              </a:ext>
            </a:extLst>
          </p:cNvPr>
          <p:cNvSpPr txBox="1"/>
          <p:nvPr/>
        </p:nvSpPr>
        <p:spPr>
          <a:xfrm>
            <a:off x="5353050" y="704850"/>
            <a:ext cx="3152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821 730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609C49-C38B-F2AC-74F2-53A9673F2325}"/>
              </a:ext>
            </a:extLst>
          </p:cNvPr>
          <p:cNvSpPr txBox="1"/>
          <p:nvPr/>
        </p:nvSpPr>
        <p:spPr>
          <a:xfrm>
            <a:off x="5038725" y="1209675"/>
            <a:ext cx="60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EA5371-4E32-9AE2-823F-C1740D9F2000}"/>
              </a:ext>
            </a:extLst>
          </p:cNvPr>
          <p:cNvCxnSpPr>
            <a:cxnSpLocks/>
          </p:cNvCxnSpPr>
          <p:nvPr/>
        </p:nvCxnSpPr>
        <p:spPr>
          <a:xfrm>
            <a:off x="5591175" y="1981200"/>
            <a:ext cx="1943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EB0BD1-7B2E-EEEE-AEA3-5C0C82E4F008}"/>
              </a:ext>
            </a:extLst>
          </p:cNvPr>
          <p:cNvSpPr txBox="1"/>
          <p:nvPr/>
        </p:nvSpPr>
        <p:spPr>
          <a:xfrm>
            <a:off x="1562101" y="200977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1 049 351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C80771-2C4E-67FE-F7C8-7B618682ABC3}"/>
              </a:ext>
            </a:extLst>
          </p:cNvPr>
          <p:cNvSpPr txBox="1"/>
          <p:nvPr/>
        </p:nvSpPr>
        <p:spPr>
          <a:xfrm>
            <a:off x="5705474" y="1971675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835 750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A6265-FB27-E0C9-4AEF-345C228D900A}"/>
              </a:ext>
            </a:extLst>
          </p:cNvPr>
          <p:cNvSpPr txBox="1"/>
          <p:nvPr/>
        </p:nvSpPr>
        <p:spPr>
          <a:xfrm>
            <a:off x="838200" y="8572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BA265A-D725-3054-AF28-FB4E98DA972B}"/>
              </a:ext>
            </a:extLst>
          </p:cNvPr>
          <p:cNvSpPr txBox="1"/>
          <p:nvPr/>
        </p:nvSpPr>
        <p:spPr>
          <a:xfrm>
            <a:off x="2647950" y="29337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3 214</a:t>
            </a:r>
            <a:endParaRPr lang="pt-BR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56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0B72A8-81CC-41AA-0DAE-016D361BA0E8}"/>
              </a:ext>
            </a:extLst>
          </p:cNvPr>
          <p:cNvSpPr txBox="1"/>
          <p:nvPr/>
        </p:nvSpPr>
        <p:spPr>
          <a:xfrm>
            <a:off x="2457450" y="33909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00F715-347D-B055-7E61-2BB69C2B0DEB}"/>
              </a:ext>
            </a:extLst>
          </p:cNvPr>
          <p:cNvCxnSpPr>
            <a:cxnSpLocks/>
          </p:cNvCxnSpPr>
          <p:nvPr/>
        </p:nvCxnSpPr>
        <p:spPr>
          <a:xfrm>
            <a:off x="2676525" y="41433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F1E01B3-9566-0FA8-02E5-B6BAF547BE44}"/>
              </a:ext>
            </a:extLst>
          </p:cNvPr>
          <p:cNvSpPr txBox="1"/>
          <p:nvPr/>
        </p:nvSpPr>
        <p:spPr>
          <a:xfrm>
            <a:off x="2695575" y="4143375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18744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053208-E93C-FDC5-3A98-8D9AF3D14048}"/>
              </a:ext>
            </a:extLst>
          </p:cNvPr>
          <p:cNvSpPr txBox="1"/>
          <p:nvPr/>
        </p:nvSpPr>
        <p:spPr>
          <a:xfrm>
            <a:off x="914400" y="3105150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832700-B0DC-BBF7-1372-71814B8243C9}"/>
              </a:ext>
            </a:extLst>
          </p:cNvPr>
          <p:cNvSpPr txBox="1"/>
          <p:nvPr/>
        </p:nvSpPr>
        <p:spPr>
          <a:xfrm>
            <a:off x="2486025" y="470535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15620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491E37-E41A-39FD-2E29-B010408FEACD}"/>
              </a:ext>
            </a:extLst>
          </p:cNvPr>
          <p:cNvCxnSpPr>
            <a:cxnSpLocks/>
          </p:cNvCxnSpPr>
          <p:nvPr/>
        </p:nvCxnSpPr>
        <p:spPr>
          <a:xfrm>
            <a:off x="2505075" y="54006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A9C822-4344-B9D7-3F68-A998800C7B70}"/>
              </a:ext>
            </a:extLst>
          </p:cNvPr>
          <p:cNvSpPr txBox="1"/>
          <p:nvPr/>
        </p:nvSpPr>
        <p:spPr>
          <a:xfrm>
            <a:off x="2438400" y="5353050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174944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449360-B265-5E54-6066-31363BF7562B}"/>
              </a:ext>
            </a:extLst>
          </p:cNvPr>
          <p:cNvSpPr txBox="1"/>
          <p:nvPr/>
        </p:nvSpPr>
        <p:spPr>
          <a:xfrm>
            <a:off x="5811355" y="30520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F1E794-E0C6-ACB5-B945-5E4A7D109CE8}"/>
              </a:ext>
            </a:extLst>
          </p:cNvPr>
          <p:cNvSpPr txBox="1"/>
          <p:nvPr/>
        </p:nvSpPr>
        <p:spPr>
          <a:xfrm>
            <a:off x="7691449" y="30234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7981B-117B-FBE8-2152-CD612C361A36}"/>
              </a:ext>
            </a:extLst>
          </p:cNvPr>
          <p:cNvCxnSpPr>
            <a:cxnSpLocks/>
          </p:cNvCxnSpPr>
          <p:nvPr/>
        </p:nvCxnSpPr>
        <p:spPr>
          <a:xfrm flipV="1">
            <a:off x="8159940" y="3127595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185E29-1689-9C29-AD9C-787BFC634DB0}"/>
              </a:ext>
            </a:extLst>
          </p:cNvPr>
          <p:cNvCxnSpPr>
            <a:cxnSpLocks/>
          </p:cNvCxnSpPr>
          <p:nvPr/>
        </p:nvCxnSpPr>
        <p:spPr>
          <a:xfrm flipH="1">
            <a:off x="8162925" y="3597066"/>
            <a:ext cx="1238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477379-3ECC-54A6-172D-A81496D8AE54}"/>
              </a:ext>
            </a:extLst>
          </p:cNvPr>
          <p:cNvSpPr txBox="1"/>
          <p:nvPr/>
        </p:nvSpPr>
        <p:spPr>
          <a:xfrm>
            <a:off x="5658955" y="354734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2 74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72EF08-1639-13C6-DC4A-A304AEAE1227}"/>
              </a:ext>
            </a:extLst>
          </p:cNvPr>
          <p:cNvSpPr txBox="1"/>
          <p:nvPr/>
        </p:nvSpPr>
        <p:spPr>
          <a:xfrm>
            <a:off x="6154255" y="405216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0 238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555FF9-EAA0-A968-0714-55E6465294F8}"/>
              </a:ext>
            </a:extLst>
          </p:cNvPr>
          <p:cNvSpPr txBox="1"/>
          <p:nvPr/>
        </p:nvSpPr>
        <p:spPr>
          <a:xfrm>
            <a:off x="6182830" y="455699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2C846A-13C0-7382-3F7C-F22847EE6851}"/>
              </a:ext>
            </a:extLst>
          </p:cNvPr>
          <p:cNvSpPr txBox="1"/>
          <p:nvPr/>
        </p:nvSpPr>
        <p:spPr>
          <a:xfrm>
            <a:off x="8058149" y="3642591"/>
            <a:ext cx="13049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6 807</a:t>
            </a: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4" grpId="0"/>
      <p:bldP spid="38" grpId="0"/>
      <p:bldP spid="40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58045"/>
            <a:ext cx="10497168" cy="1200329"/>
            <a:chOff x="589935" y="281202"/>
            <a:chExt cx="10242993" cy="980087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9908696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78323" y="281202"/>
              <a:ext cx="9415188" cy="980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dấu</a:t>
              </a:r>
              <a:r>
                <a:rPr lang="en-US" sz="36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“?”</a:t>
              </a: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DCBBA3-FCBD-D1B9-2389-848AE79D7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4" y="1690687"/>
            <a:ext cx="8029635" cy="468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00BAA0-54F1-CB45-F1B5-52203DE7AEDA}"/>
              </a:ext>
            </a:extLst>
          </p:cNvPr>
          <p:cNvSpPr/>
          <p:nvPr/>
        </p:nvSpPr>
        <p:spPr>
          <a:xfrm>
            <a:off x="5038725" y="41529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845BDC-C49F-3A7A-FA06-3854EDC91A73}"/>
              </a:ext>
            </a:extLst>
          </p:cNvPr>
          <p:cNvSpPr/>
          <p:nvPr/>
        </p:nvSpPr>
        <p:spPr>
          <a:xfrm>
            <a:off x="5172075" y="4819650"/>
            <a:ext cx="61912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B4DB3F-CFA2-3B04-1BAD-E23FFCC6F08E}"/>
              </a:ext>
            </a:extLst>
          </p:cNvPr>
          <p:cNvSpPr/>
          <p:nvPr/>
        </p:nvSpPr>
        <p:spPr>
          <a:xfrm>
            <a:off x="7877175" y="5410200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89134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lang="en-US" sz="4400" b="0" i="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0" i="0" dirty="0" err="1">
                  <a:solidFill>
                    <a:schemeClr val="bg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752475"/>
            <a:ext cx="10429875" cy="345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8 359 + 305 × 38</a:t>
            </a:r>
          </a:p>
          <a:p>
            <a:pPr algn="just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4 824 – (9 365 – 5 465) :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FF6D8-8E3D-F124-41BE-3EFA84614A6E}"/>
              </a:ext>
            </a:extLst>
          </p:cNvPr>
          <p:cNvSpPr txBox="1"/>
          <p:nvPr/>
        </p:nvSpPr>
        <p:spPr>
          <a:xfrm>
            <a:off x="923925" y="2286000"/>
            <a:ext cx="521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8 359 + 11 590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19 949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4E473-1F1B-E2A5-92C7-775AF22E026C}"/>
              </a:ext>
            </a:extLst>
          </p:cNvPr>
          <p:cNvSpPr txBox="1"/>
          <p:nvPr/>
        </p:nvSpPr>
        <p:spPr>
          <a:xfrm>
            <a:off x="876300" y="4276725"/>
            <a:ext cx="521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3900 : 15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4 824 – 260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= 4 564</a:t>
            </a:r>
          </a:p>
        </p:txBody>
      </p:sp>
    </p:spTree>
    <p:extLst>
      <p:ext uri="{BB962C8B-B14F-4D97-AF65-F5344CB8AC3E}">
        <p14:creationId xmlns:p14="http://schemas.microsoft.com/office/powerpoint/2010/main" val="241263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513735" y="84931"/>
            <a:ext cx="11459188" cy="2554545"/>
            <a:chOff x="589935" y="275431"/>
            <a:chExt cx="11127339" cy="2554545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1" y="304799"/>
              <a:ext cx="10793043" cy="2476501"/>
            </a:xfrm>
            <a:prstGeom prst="homePlate">
              <a:avLst>
                <a:gd name="adj" fmla="val 483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iny" panose="02000903060500060000" pitchFamily="2" charset="0"/>
                  <a:cs typeface="+mn-cs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5874" y="275431"/>
              <a:ext cx="9344026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Chú Hùng đi công tác bằng xe ô tô, quãng đường phải đi dài 300 km. Biết rằng cứ đi 100 km thì xe ô tô tiêu hao hết 10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và giá 1 </a:t>
              </a:r>
              <a:r>
                <a:rPr lang="vi-VN" sz="32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 xăng là 23 400 đồng. Tính số tiền chú Hùng cần mua xăng để vừa đủ cho xe ô tô đi hết quãng đường đó.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C4D4E7E-6CCC-A1A0-0AB8-0A8270104654}"/>
              </a:ext>
            </a:extLst>
          </p:cNvPr>
          <p:cNvSpPr txBox="1"/>
          <p:nvPr/>
        </p:nvSpPr>
        <p:spPr>
          <a:xfrm>
            <a:off x="352425" y="2867025"/>
            <a:ext cx="11582400" cy="386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1lít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: 10 = 10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: 10 = 30 (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 km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23 400 x 30 = 702 000 (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702 000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29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42259" y="286946"/>
            <a:ext cx="10363816" cy="1065604"/>
            <a:chOff x="589935" y="304800"/>
            <a:chExt cx="10112870" cy="870082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6572018" cy="870082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loo 2 ExtraBold" panose="03080902040302020200" pitchFamily="66" charset="0"/>
                <a:cs typeface="Baloo 2 ExtraBold" panose="03080902040302020200" pitchFamily="66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287617" y="374530"/>
              <a:ext cx="9415188" cy="62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trị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biểu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762000" y="904875"/>
            <a:ext cx="10429875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3 506 × 25 × 4           b) 467 × 46 + 467 × 54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C6EE1-DCB8-FADC-F9D1-E918A83293B8}"/>
              </a:ext>
            </a:extLst>
          </p:cNvPr>
          <p:cNvSpPr txBox="1"/>
          <p:nvPr/>
        </p:nvSpPr>
        <p:spPr>
          <a:xfrm>
            <a:off x="857250" y="244792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(25 × 4)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100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350 600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A56013-E3B6-C4A5-800C-7F6AD4924567}"/>
              </a:ext>
            </a:extLst>
          </p:cNvPr>
          <p:cNvSpPr txBox="1"/>
          <p:nvPr/>
        </p:nvSpPr>
        <p:spPr>
          <a:xfrm>
            <a:off x="5667375" y="2428875"/>
            <a:ext cx="498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(46 + 54)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100</a:t>
            </a: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46 700</a:t>
            </a:r>
            <a:endParaRPr lang="en-US" sz="3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1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100929" y="1351508"/>
            <a:ext cx="4677884" cy="41549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Tạm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biệt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và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EF0D1C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Hẹn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gặp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F0D1C"/>
                </a:solidFill>
                <a:effectLst/>
                <a:uLnTx/>
                <a:uFillTx/>
                <a:latin typeface="UTM Edwardian" panose="02040603050506020204" pitchFamily="18" charset="0"/>
                <a:ea typeface="字魂70号-灵悦黑体" panose="00000500000000000000" pitchFamily="2" charset="-122"/>
                <a:cs typeface="+mn-cs"/>
              </a:rPr>
              <a:t>lại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字魂70号-灵悦黑体" panose="00000500000000000000" pitchFamily="2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347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Baloo 2 ExtraBold</vt:lpstr>
      <vt:lpstr>Calibri</vt:lpstr>
      <vt:lpstr>Coiny</vt:lpstr>
      <vt:lpstr>Nunito Black</vt:lpstr>
      <vt:lpstr>UTM Edwardian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2024-02-12T09:20:46Z</dcterms:created>
  <dcterms:modified xsi:type="dcterms:W3CDTF">2025-05-11T02:05:06Z</dcterms:modified>
</cp:coreProperties>
</file>