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19" r:id="rId3"/>
    <p:sldId id="324" r:id="rId4"/>
    <p:sldId id="325" r:id="rId5"/>
    <p:sldId id="327" r:id="rId6"/>
    <p:sldId id="326" r:id="rId7"/>
    <p:sldId id="328" r:id="rId8"/>
    <p:sldId id="329" r:id="rId9"/>
    <p:sldId id="330" r:id="rId10"/>
    <p:sldId id="331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A52A-606E-4475-8811-332FA575530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4009-E099-453B-8089-20F610F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5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2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8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8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5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8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1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89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296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7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5443C3-2801-801C-36F3-C78866ACF9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680" y="161630"/>
            <a:ext cx="1158123" cy="1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3" y="-36423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E99094-E5AA-74D4-CDCF-84763935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489" y="1673305"/>
            <a:ext cx="5846571" cy="1072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210B5-D14D-E320-665E-8CCA2EC10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5119" y="2688272"/>
            <a:ext cx="8321761" cy="1481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4D4B60-85B8-8663-9DAA-09208CBF36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7066" y="3833199"/>
            <a:ext cx="172531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5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noFill/>
              <a:ln w="2857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thùng có 100 l dầu, Người 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lít dầu trong thùng rót đều ra 8 cái can. Hỏi 3 can như vậy có bao nhiêu lít dầu?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blipFill>
                <a:blip r:embed="rId6"/>
                <a:stretch>
                  <a:fillRect l="-962" t="-25668" r="-1022" b="-44920"/>
                </a:stretch>
              </a:blipFill>
              <a:ln w="28575">
                <a:noFill/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4541C0-EE24-56B6-5599-5A7DAA56ED6C}"/>
                  </a:ext>
                </a:extLst>
              </p:cNvPr>
              <p:cNvSpPr txBox="1"/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thùng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40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1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 : 8 = 5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 x 3 = 15 (l)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4541C0-EE24-56B6-5599-5A7DAA56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blipFill>
                <a:blip r:embed="rId7"/>
                <a:stretch>
                  <a:fillRect t="-1429" r="-16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1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DF060-9BC3-E5B9-457E-A38F4ACDA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033" y="2050411"/>
            <a:ext cx="57368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434556" y="227588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C3309-C717-7A92-FEB6-E6A186980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" y="2347912"/>
            <a:ext cx="9164784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34FE86-8E89-591A-C4B7-056DB186D203}"/>
              </a:ext>
            </a:extLst>
          </p:cNvPr>
          <p:cNvSpPr txBox="1"/>
          <p:nvPr/>
        </p:nvSpPr>
        <p:spPr>
          <a:xfrm>
            <a:off x="1714499" y="904875"/>
            <a:ext cx="261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34 187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26 305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E3AB2-FFE4-7478-E1DE-106E83E2CB8F}"/>
              </a:ext>
            </a:extLst>
          </p:cNvPr>
          <p:cNvSpPr txBox="1"/>
          <p:nvPr/>
        </p:nvSpPr>
        <p:spPr>
          <a:xfrm>
            <a:off x="1123950" y="13716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DDE698-3631-13ED-41CA-52A4E511BCEE}"/>
              </a:ext>
            </a:extLst>
          </p:cNvPr>
          <p:cNvCxnSpPr>
            <a:cxnSpLocks/>
          </p:cNvCxnSpPr>
          <p:nvPr/>
        </p:nvCxnSpPr>
        <p:spPr>
          <a:xfrm>
            <a:off x="1571625" y="2124075"/>
            <a:ext cx="17049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6AC1E-9BD2-1AD1-68FF-52BBAC7CD0D6}"/>
              </a:ext>
            </a:extLst>
          </p:cNvPr>
          <p:cNvSpPr txBox="1"/>
          <p:nvPr/>
        </p:nvSpPr>
        <p:spPr>
          <a:xfrm>
            <a:off x="8429625" y="8667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73 506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28 375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A289B-41F7-59BA-9129-EA61A109939D}"/>
              </a:ext>
            </a:extLst>
          </p:cNvPr>
          <p:cNvSpPr txBox="1"/>
          <p:nvPr/>
        </p:nvSpPr>
        <p:spPr>
          <a:xfrm>
            <a:off x="8039100" y="13335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6684F-68BD-2339-7851-C5616BF26B50}"/>
              </a:ext>
            </a:extLst>
          </p:cNvPr>
          <p:cNvCxnSpPr>
            <a:cxnSpLocks/>
          </p:cNvCxnSpPr>
          <p:nvPr/>
        </p:nvCxnSpPr>
        <p:spPr>
          <a:xfrm>
            <a:off x="8477250" y="2085975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445D41-2E5F-67AB-FFE2-A6956AC44E99}"/>
              </a:ext>
            </a:extLst>
          </p:cNvPr>
          <p:cNvSpPr txBox="1"/>
          <p:nvPr/>
        </p:nvSpPr>
        <p:spPr>
          <a:xfrm>
            <a:off x="1704974" y="211455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60 492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91E39C-80E4-4F7A-D0A6-ADCE475DE537}"/>
              </a:ext>
            </a:extLst>
          </p:cNvPr>
          <p:cNvSpPr txBox="1"/>
          <p:nvPr/>
        </p:nvSpPr>
        <p:spPr>
          <a:xfrm>
            <a:off x="8477250" y="204787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45 131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94CAB-34DA-7A1E-8ED0-7F7408619ADA}"/>
              </a:ext>
            </a:extLst>
          </p:cNvPr>
          <p:cNvSpPr txBox="1"/>
          <p:nvPr/>
        </p:nvSpPr>
        <p:spPr>
          <a:xfrm>
            <a:off x="1400175" y="3086100"/>
            <a:ext cx="310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46 125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3</a:t>
            </a: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D6F9A8-4563-D579-6A37-01CBECA610F3}"/>
              </a:ext>
            </a:extLst>
          </p:cNvPr>
          <p:cNvSpPr txBox="1"/>
          <p:nvPr/>
        </p:nvSpPr>
        <p:spPr>
          <a:xfrm>
            <a:off x="1295400" y="35528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DB89B6-FFEB-6923-223D-7B9659340F76}"/>
              </a:ext>
            </a:extLst>
          </p:cNvPr>
          <p:cNvCxnSpPr>
            <a:cxnSpLocks/>
          </p:cNvCxnSpPr>
          <p:nvPr/>
        </p:nvCxnSpPr>
        <p:spPr>
          <a:xfrm>
            <a:off x="1514475" y="43053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A9B550-328A-177B-80D4-60DB213C4F09}"/>
              </a:ext>
            </a:extLst>
          </p:cNvPr>
          <p:cNvSpPr txBox="1"/>
          <p:nvPr/>
        </p:nvSpPr>
        <p:spPr>
          <a:xfrm>
            <a:off x="1409700" y="4305300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138 375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171EE-3CF0-1675-4137-A32A5500B315}"/>
              </a:ext>
            </a:extLst>
          </p:cNvPr>
          <p:cNvSpPr txBox="1"/>
          <p:nvPr/>
        </p:nvSpPr>
        <p:spPr>
          <a:xfrm>
            <a:off x="6430480" y="333779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3 756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1D9C1-DE71-CE87-8202-53A3ED466C06}"/>
              </a:ext>
            </a:extLst>
          </p:cNvPr>
          <p:cNvSpPr txBox="1"/>
          <p:nvPr/>
        </p:nvSpPr>
        <p:spPr>
          <a:xfrm>
            <a:off x="8310574" y="33092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8DEFFE-0266-E667-8AAF-A93FF379C8E1}"/>
              </a:ext>
            </a:extLst>
          </p:cNvPr>
          <p:cNvCxnSpPr>
            <a:cxnSpLocks/>
          </p:cNvCxnSpPr>
          <p:nvPr/>
        </p:nvCxnSpPr>
        <p:spPr>
          <a:xfrm flipV="1">
            <a:off x="8779065" y="341334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ABC945-A5E5-B862-D5ED-FD26CE003BDF}"/>
              </a:ext>
            </a:extLst>
          </p:cNvPr>
          <p:cNvCxnSpPr>
            <a:cxnSpLocks/>
          </p:cNvCxnSpPr>
          <p:nvPr/>
        </p:nvCxnSpPr>
        <p:spPr>
          <a:xfrm flipH="1">
            <a:off x="8782050" y="3882816"/>
            <a:ext cx="1457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954BAA-9587-4449-4017-30700AE1EE7B}"/>
              </a:ext>
            </a:extLst>
          </p:cNvPr>
          <p:cNvSpPr txBox="1"/>
          <p:nvPr/>
        </p:nvSpPr>
        <p:spPr>
          <a:xfrm>
            <a:off x="7154380" y="3833091"/>
            <a:ext cx="12561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0 15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AC12A5-BAC1-5682-E9DC-970AE9C7A860}"/>
              </a:ext>
            </a:extLst>
          </p:cNvPr>
          <p:cNvSpPr txBox="1"/>
          <p:nvPr/>
        </p:nvSpPr>
        <p:spPr>
          <a:xfrm>
            <a:off x="6782905" y="4337916"/>
            <a:ext cx="18943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A6667A-E288-B717-92F9-78159BBF5DA5}"/>
              </a:ext>
            </a:extLst>
          </p:cNvPr>
          <p:cNvSpPr txBox="1"/>
          <p:nvPr/>
        </p:nvSpPr>
        <p:spPr>
          <a:xfrm>
            <a:off x="7040080" y="481416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E269B7-9010-4925-54B3-FE89961F0A6E}"/>
              </a:ext>
            </a:extLst>
          </p:cNvPr>
          <p:cNvSpPr txBox="1"/>
          <p:nvPr/>
        </p:nvSpPr>
        <p:spPr>
          <a:xfrm>
            <a:off x="7783030" y="3909291"/>
            <a:ext cx="1865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313</a:t>
            </a:r>
          </a:p>
        </p:txBody>
      </p:sp>
    </p:spTree>
    <p:extLst>
      <p:ext uri="{BB962C8B-B14F-4D97-AF65-F5344CB8AC3E}">
        <p14:creationId xmlns:p14="http://schemas.microsoft.com/office/powerpoint/2010/main" val="388487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19576" y="1752600"/>
            <a:ext cx="7515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biểu đồ, hãy trả lời các câu hỏi sau: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</a:p>
        </p:txBody>
      </p:sp>
    </p:spTree>
    <p:extLst>
      <p:ext uri="{BB962C8B-B14F-4D97-AF65-F5344CB8AC3E}">
        <p14:creationId xmlns:p14="http://schemas.microsoft.com/office/powerpoint/2010/main" val="210342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 Một có 120 người, đội Hai có 140 người, đội Ba có 100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5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đội có số người là: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(120 + 140 + 100) : 3 = 120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086226" y="838200"/>
            <a:ext cx="7515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152901" y="3352800"/>
            <a:ext cx="739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có nhiều người nhất, đội Ba có ít người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hơn đội Ba số người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140 -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= 40 (người)</a:t>
            </a:r>
          </a:p>
        </p:txBody>
      </p:sp>
    </p:spTree>
    <p:extLst>
      <p:ext uri="{BB962C8B-B14F-4D97-AF65-F5344CB8AC3E}">
        <p14:creationId xmlns:p14="http://schemas.microsoft.com/office/powerpoint/2010/main" val="226294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6CD2DD-E9D1-4897-7DEF-2C2FCBEFCA9C}"/>
                  </a:ext>
                </a:extLst>
              </p:cNvPr>
              <p:cNvSpPr txBox="1"/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Cùng đi một quãng đường, ô tô màu đỏ đi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giờ. ô tô màu xanh đi hết 780 giây, ô tô màu đen đi hết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giờ, ô tô màu trắng đi hết 11 phút. Hỏi ô tô nào đi hết nhiều thời gian nhất?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Ô tô màu đỏ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Ô tô màu xanh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Ô tô màu đen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D. Ô tô màu trắng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6CD2DD-E9D1-4897-7DEF-2C2FCBEFC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blipFill>
                <a:blip r:embed="rId8"/>
                <a:stretch>
                  <a:fillRect l="-915" r="-976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4622D-8B96-797F-0B2B-2425703AE91A}"/>
                  </a:ext>
                </a:extLst>
              </p:cNvPr>
              <p:cNvSpPr txBox="1"/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12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13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11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780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4622D-8B96-797F-0B2B-2425703A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blipFill>
                <a:blip r:embed="rId9"/>
                <a:stretch>
                  <a:fillRect l="-1718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2CFB930-9BFA-CEC0-476B-55E6ADBD8C9A}"/>
              </a:ext>
            </a:extLst>
          </p:cNvPr>
          <p:cNvSpPr/>
          <p:nvPr/>
        </p:nvSpPr>
        <p:spPr>
          <a:xfrm>
            <a:off x="1000125" y="3562350"/>
            <a:ext cx="428625" cy="361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4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09701" y="536547"/>
            <a:ext cx="10144124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chữ nhật ABCD và hình thoi MNPQ (như hình bên). Hãy nêu các cặp cạnh vuông góc và các cặp cạnh song song trong mỗi hình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763DB-B1A8-C7E8-0157-7AF14700F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081" y="1690687"/>
            <a:ext cx="3568032" cy="2519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6949A-D319-6378-2E5D-1330A5584BB9}"/>
              </a:ext>
            </a:extLst>
          </p:cNvPr>
          <p:cNvSpPr txBox="1"/>
          <p:nvPr/>
        </p:nvSpPr>
        <p:spPr>
          <a:xfrm>
            <a:off x="714375" y="2438400"/>
            <a:ext cx="6572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AD, BA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CB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DA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AD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MN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PQ, NP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MQ.</a:t>
            </a:r>
          </a:p>
        </p:txBody>
      </p:sp>
    </p:spTree>
    <p:extLst>
      <p:ext uri="{BB962C8B-B14F-4D97-AF65-F5344CB8AC3E}">
        <p14:creationId xmlns:p14="http://schemas.microsoft.com/office/powerpoint/2010/main" val="395353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581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Cambria</vt:lpstr>
      <vt:lpstr>Cambria Math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2024-02-13T13:23:52Z</dcterms:created>
  <dcterms:modified xsi:type="dcterms:W3CDTF">2025-05-11T02:18:38Z</dcterms:modified>
</cp:coreProperties>
</file>