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83" r:id="rId3"/>
    <p:sldId id="284" r:id="rId4"/>
    <p:sldId id="287" r:id="rId5"/>
    <p:sldId id="288" r:id="rId6"/>
    <p:sldId id="289" r:id="rId7"/>
    <p:sldId id="262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C601A-4A60-411B-BF42-AE1DDE97E24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B268B-75A4-404C-BEF4-0486D27E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7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8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93"/>
            </a:lvl1pPr>
            <a:lvl2pPr marL="417775" indent="0" algn="ctr">
              <a:buNone/>
              <a:defRPr sz="1827"/>
            </a:lvl2pPr>
            <a:lvl3pPr marL="835548" indent="0" algn="ctr">
              <a:buNone/>
              <a:defRPr sz="1644"/>
            </a:lvl3pPr>
            <a:lvl4pPr marL="1253322" indent="0" algn="ctr">
              <a:buNone/>
              <a:defRPr sz="1463"/>
            </a:lvl4pPr>
            <a:lvl5pPr marL="1671096" indent="0" algn="ctr">
              <a:buNone/>
              <a:defRPr sz="1463"/>
            </a:lvl5pPr>
            <a:lvl6pPr marL="2088868" indent="0" algn="ctr">
              <a:buNone/>
              <a:defRPr sz="1463"/>
            </a:lvl6pPr>
            <a:lvl7pPr marL="2506641" indent="0" algn="ctr">
              <a:buNone/>
              <a:defRPr sz="1463"/>
            </a:lvl7pPr>
            <a:lvl8pPr marL="2924416" indent="0" algn="ctr">
              <a:buNone/>
              <a:defRPr sz="1463"/>
            </a:lvl8pPr>
            <a:lvl9pPr marL="3342187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3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6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9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5" y="365130"/>
            <a:ext cx="2628901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30"/>
            <a:ext cx="7734301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2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6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1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8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775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548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332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109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868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6641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441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21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2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3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4" y="168116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3" b="1"/>
            </a:lvl1pPr>
            <a:lvl2pPr marL="417775" indent="0">
              <a:buNone/>
              <a:defRPr sz="1827" b="1"/>
            </a:lvl2pPr>
            <a:lvl3pPr marL="835548" indent="0">
              <a:buNone/>
              <a:defRPr sz="1644" b="1"/>
            </a:lvl3pPr>
            <a:lvl4pPr marL="1253322" indent="0">
              <a:buNone/>
              <a:defRPr sz="1463" b="1"/>
            </a:lvl4pPr>
            <a:lvl5pPr marL="1671096" indent="0">
              <a:buNone/>
              <a:defRPr sz="1463" b="1"/>
            </a:lvl5pPr>
            <a:lvl6pPr marL="2088868" indent="0">
              <a:buNone/>
              <a:defRPr sz="1463" b="1"/>
            </a:lvl6pPr>
            <a:lvl7pPr marL="2506641" indent="0">
              <a:buNone/>
              <a:defRPr sz="1463" b="1"/>
            </a:lvl7pPr>
            <a:lvl8pPr marL="2924416" indent="0">
              <a:buNone/>
              <a:defRPr sz="1463" b="1"/>
            </a:lvl8pPr>
            <a:lvl9pPr marL="3342187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4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3" b="1"/>
            </a:lvl1pPr>
            <a:lvl2pPr marL="417775" indent="0">
              <a:buNone/>
              <a:defRPr sz="1827" b="1"/>
            </a:lvl2pPr>
            <a:lvl3pPr marL="835548" indent="0">
              <a:buNone/>
              <a:defRPr sz="1644" b="1"/>
            </a:lvl3pPr>
            <a:lvl4pPr marL="1253322" indent="0">
              <a:buNone/>
              <a:defRPr sz="1463" b="1"/>
            </a:lvl4pPr>
            <a:lvl5pPr marL="1671096" indent="0">
              <a:buNone/>
              <a:defRPr sz="1463" b="1"/>
            </a:lvl5pPr>
            <a:lvl6pPr marL="2088868" indent="0">
              <a:buNone/>
              <a:defRPr sz="1463" b="1"/>
            </a:lvl6pPr>
            <a:lvl7pPr marL="2506641" indent="0">
              <a:buNone/>
              <a:defRPr sz="1463" b="1"/>
            </a:lvl7pPr>
            <a:lvl8pPr marL="2924416" indent="0">
              <a:buNone/>
              <a:defRPr sz="1463" b="1"/>
            </a:lvl8pPr>
            <a:lvl9pPr marL="3342187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3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3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6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2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924"/>
            </a:lvl1pPr>
            <a:lvl2pPr>
              <a:defRPr sz="2557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3"/>
            </a:lvl1pPr>
            <a:lvl2pPr marL="417775" indent="0">
              <a:buNone/>
              <a:defRPr sz="1280"/>
            </a:lvl2pPr>
            <a:lvl3pPr marL="835548" indent="0">
              <a:buNone/>
              <a:defRPr sz="1097"/>
            </a:lvl3pPr>
            <a:lvl4pPr marL="1253322" indent="0">
              <a:buNone/>
              <a:defRPr sz="915"/>
            </a:lvl4pPr>
            <a:lvl5pPr marL="1671096" indent="0">
              <a:buNone/>
              <a:defRPr sz="915"/>
            </a:lvl5pPr>
            <a:lvl6pPr marL="2088868" indent="0">
              <a:buNone/>
              <a:defRPr sz="915"/>
            </a:lvl6pPr>
            <a:lvl7pPr marL="2506641" indent="0">
              <a:buNone/>
              <a:defRPr sz="915"/>
            </a:lvl7pPr>
            <a:lvl8pPr marL="2924416" indent="0">
              <a:buNone/>
              <a:defRPr sz="915"/>
            </a:lvl8pPr>
            <a:lvl9pPr marL="3342187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2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24"/>
            </a:lvl1pPr>
            <a:lvl2pPr marL="417775" indent="0">
              <a:buNone/>
              <a:defRPr sz="2557"/>
            </a:lvl2pPr>
            <a:lvl3pPr marL="835548" indent="0">
              <a:buNone/>
              <a:defRPr sz="2193"/>
            </a:lvl3pPr>
            <a:lvl4pPr marL="1253322" indent="0">
              <a:buNone/>
              <a:defRPr sz="1827"/>
            </a:lvl4pPr>
            <a:lvl5pPr marL="1671096" indent="0">
              <a:buNone/>
              <a:defRPr sz="1827"/>
            </a:lvl5pPr>
            <a:lvl6pPr marL="2088868" indent="0">
              <a:buNone/>
              <a:defRPr sz="1827"/>
            </a:lvl6pPr>
            <a:lvl7pPr marL="2506641" indent="0">
              <a:buNone/>
              <a:defRPr sz="1827"/>
            </a:lvl7pPr>
            <a:lvl8pPr marL="2924416" indent="0">
              <a:buNone/>
              <a:defRPr sz="1827"/>
            </a:lvl8pPr>
            <a:lvl9pPr marL="3342187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3"/>
            </a:lvl1pPr>
            <a:lvl2pPr marL="417775" indent="0">
              <a:buNone/>
              <a:defRPr sz="1280"/>
            </a:lvl2pPr>
            <a:lvl3pPr marL="835548" indent="0">
              <a:buNone/>
              <a:defRPr sz="1097"/>
            </a:lvl3pPr>
            <a:lvl4pPr marL="1253322" indent="0">
              <a:buNone/>
              <a:defRPr sz="915"/>
            </a:lvl4pPr>
            <a:lvl5pPr marL="1671096" indent="0">
              <a:buNone/>
              <a:defRPr sz="915"/>
            </a:lvl5pPr>
            <a:lvl6pPr marL="2088868" indent="0">
              <a:buNone/>
              <a:defRPr sz="915"/>
            </a:lvl6pPr>
            <a:lvl7pPr marL="2506641" indent="0">
              <a:buNone/>
              <a:defRPr sz="915"/>
            </a:lvl7pPr>
            <a:lvl8pPr marL="2924416" indent="0">
              <a:buNone/>
              <a:defRPr sz="915"/>
            </a:lvl8pPr>
            <a:lvl9pPr marL="3342187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3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1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5548" rtl="0" eaLnBrk="1" latinLnBrk="0" hangingPunct="1">
        <a:lnSpc>
          <a:spcPct val="90000"/>
        </a:lnSpc>
        <a:spcBef>
          <a:spcPct val="0"/>
        </a:spcBef>
        <a:buNone/>
        <a:defRPr sz="40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86" indent="-208886" algn="l" defTabSz="835548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7" kern="1200">
          <a:solidFill>
            <a:schemeClr val="tx1"/>
          </a:solidFill>
          <a:latin typeface="+mn-lt"/>
          <a:ea typeface="+mn-ea"/>
          <a:cs typeface="+mn-cs"/>
        </a:defRPr>
      </a:lvl1pPr>
      <a:lvl2pPr marL="626659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436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2207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982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756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5527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3303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1076" indent="-208886" algn="l" defTabSz="83554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775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548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3322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1096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868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6641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4416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2187" algn="l" defTabSz="835548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4EBB66-F87C-253C-866A-268099504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87B061-C8E4-3EB9-DCF8-566D6B8B9F2C}"/>
              </a:ext>
            </a:extLst>
          </p:cNvPr>
          <p:cNvSpPr/>
          <p:nvPr/>
        </p:nvSpPr>
        <p:spPr>
          <a:xfrm>
            <a:off x="4425821" y="270588"/>
            <a:ext cx="7557796" cy="4385388"/>
          </a:xfrm>
          <a:custGeom>
            <a:avLst/>
            <a:gdLst>
              <a:gd name="connsiteX0" fmla="*/ 0 w 7557796"/>
              <a:gd name="connsiteY0" fmla="*/ 730913 h 4385388"/>
              <a:gd name="connsiteX1" fmla="*/ 730913 w 7557796"/>
              <a:gd name="connsiteY1" fmla="*/ 0 h 4385388"/>
              <a:gd name="connsiteX2" fmla="*/ 6826883 w 7557796"/>
              <a:gd name="connsiteY2" fmla="*/ 0 h 4385388"/>
              <a:gd name="connsiteX3" fmla="*/ 7557796 w 7557796"/>
              <a:gd name="connsiteY3" fmla="*/ 730913 h 4385388"/>
              <a:gd name="connsiteX4" fmla="*/ 7557796 w 7557796"/>
              <a:gd name="connsiteY4" fmla="*/ 3654475 h 4385388"/>
              <a:gd name="connsiteX5" fmla="*/ 6826883 w 7557796"/>
              <a:gd name="connsiteY5" fmla="*/ 4385388 h 4385388"/>
              <a:gd name="connsiteX6" fmla="*/ 730913 w 7557796"/>
              <a:gd name="connsiteY6" fmla="*/ 4385388 h 4385388"/>
              <a:gd name="connsiteX7" fmla="*/ 0 w 7557796"/>
              <a:gd name="connsiteY7" fmla="*/ 3654475 h 4385388"/>
              <a:gd name="connsiteX8" fmla="*/ 0 w 7557796"/>
              <a:gd name="connsiteY8" fmla="*/ 730913 h 438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7796" h="4385388" fill="none" extrusionOk="0">
                <a:moveTo>
                  <a:pt x="0" y="730913"/>
                </a:moveTo>
                <a:cubicBezTo>
                  <a:pt x="802" y="348944"/>
                  <a:pt x="362252" y="58759"/>
                  <a:pt x="730913" y="0"/>
                </a:cubicBezTo>
                <a:cubicBezTo>
                  <a:pt x="2471759" y="72427"/>
                  <a:pt x="4141013" y="61419"/>
                  <a:pt x="6826883" y="0"/>
                </a:cubicBezTo>
                <a:cubicBezTo>
                  <a:pt x="7228358" y="-15127"/>
                  <a:pt x="7538474" y="321397"/>
                  <a:pt x="7557796" y="730913"/>
                </a:cubicBezTo>
                <a:cubicBezTo>
                  <a:pt x="7658672" y="1396029"/>
                  <a:pt x="7450483" y="2559169"/>
                  <a:pt x="7557796" y="3654475"/>
                </a:cubicBezTo>
                <a:cubicBezTo>
                  <a:pt x="7572081" y="3985647"/>
                  <a:pt x="7221671" y="4375429"/>
                  <a:pt x="6826883" y="4385388"/>
                </a:cubicBezTo>
                <a:cubicBezTo>
                  <a:pt x="4658307" y="4415215"/>
                  <a:pt x="3066612" y="4306082"/>
                  <a:pt x="730913" y="4385388"/>
                </a:cubicBezTo>
                <a:cubicBezTo>
                  <a:pt x="367675" y="4380817"/>
                  <a:pt x="-9977" y="4060120"/>
                  <a:pt x="0" y="3654475"/>
                </a:cubicBezTo>
                <a:cubicBezTo>
                  <a:pt x="50037" y="3319781"/>
                  <a:pt x="770" y="2144720"/>
                  <a:pt x="0" y="730913"/>
                </a:cubicBezTo>
                <a:close/>
              </a:path>
              <a:path w="7557796" h="4385388" stroke="0" extrusionOk="0">
                <a:moveTo>
                  <a:pt x="0" y="730913"/>
                </a:moveTo>
                <a:cubicBezTo>
                  <a:pt x="40557" y="338296"/>
                  <a:pt x="330694" y="7194"/>
                  <a:pt x="730913" y="0"/>
                </a:cubicBezTo>
                <a:cubicBezTo>
                  <a:pt x="2934779" y="123000"/>
                  <a:pt x="5565618" y="-96860"/>
                  <a:pt x="6826883" y="0"/>
                </a:cubicBezTo>
                <a:cubicBezTo>
                  <a:pt x="7211790" y="-14302"/>
                  <a:pt x="7569453" y="303741"/>
                  <a:pt x="7557796" y="730913"/>
                </a:cubicBezTo>
                <a:cubicBezTo>
                  <a:pt x="7560969" y="1732799"/>
                  <a:pt x="7652063" y="2501628"/>
                  <a:pt x="7557796" y="3654475"/>
                </a:cubicBezTo>
                <a:cubicBezTo>
                  <a:pt x="7518700" y="4072311"/>
                  <a:pt x="7222823" y="4384123"/>
                  <a:pt x="6826883" y="4385388"/>
                </a:cubicBezTo>
                <a:cubicBezTo>
                  <a:pt x="5664923" y="4224681"/>
                  <a:pt x="2737271" y="4425055"/>
                  <a:pt x="730913" y="4385388"/>
                </a:cubicBezTo>
                <a:cubicBezTo>
                  <a:pt x="306377" y="4381174"/>
                  <a:pt x="-9164" y="4053995"/>
                  <a:pt x="0" y="3654475"/>
                </a:cubicBezTo>
                <a:cubicBezTo>
                  <a:pt x="32216" y="2572779"/>
                  <a:pt x="57206" y="1478663"/>
                  <a:pt x="0" y="730913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53D17-4D79-75E9-091C-A33649A61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749" y="1262603"/>
            <a:ext cx="7108552" cy="713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524FEB-E7AE-2961-B9A4-1599965D4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380" y="1932348"/>
            <a:ext cx="739508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36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97"/>
            <a:ext cx="12192000" cy="68580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2F55958-A288-4C1F-852F-8C82F6844DEB}"/>
              </a:ext>
            </a:extLst>
          </p:cNvPr>
          <p:cNvSpPr/>
          <p:nvPr/>
        </p:nvSpPr>
        <p:spPr>
          <a:xfrm>
            <a:off x="3797306" y="375386"/>
            <a:ext cx="8163401" cy="3215540"/>
          </a:xfrm>
          <a:prstGeom prst="wedgeRoundRectCallout">
            <a:avLst>
              <a:gd name="adj1" fmla="val -60514"/>
              <a:gd name="adj2" fmla="val -6428"/>
              <a:gd name="adj3" fmla="val 16667"/>
            </a:avLst>
          </a:prstGeom>
          <a:solidFill>
            <a:schemeClr val="bg1"/>
          </a:solidFill>
          <a:ln w="762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557796"/>
                      <a:gd name="connsiteY0" fmla="*/ 632939 h 3797560"/>
                      <a:gd name="connsiteX1" fmla="*/ 632939 w 7557796"/>
                      <a:gd name="connsiteY1" fmla="*/ 0 h 3797560"/>
                      <a:gd name="connsiteX2" fmla="*/ 6924857 w 7557796"/>
                      <a:gd name="connsiteY2" fmla="*/ 0 h 3797560"/>
                      <a:gd name="connsiteX3" fmla="*/ 7557796 w 7557796"/>
                      <a:gd name="connsiteY3" fmla="*/ 632939 h 3797560"/>
                      <a:gd name="connsiteX4" fmla="*/ 7557796 w 7557796"/>
                      <a:gd name="connsiteY4" fmla="*/ 3164621 h 3797560"/>
                      <a:gd name="connsiteX5" fmla="*/ 6924857 w 7557796"/>
                      <a:gd name="connsiteY5" fmla="*/ 3797560 h 3797560"/>
                      <a:gd name="connsiteX6" fmla="*/ 632939 w 7557796"/>
                      <a:gd name="connsiteY6" fmla="*/ 3797560 h 3797560"/>
                      <a:gd name="connsiteX7" fmla="*/ 0 w 7557796"/>
                      <a:gd name="connsiteY7" fmla="*/ 3164621 h 3797560"/>
                      <a:gd name="connsiteX8" fmla="*/ 0 w 7557796"/>
                      <a:gd name="connsiteY8" fmla="*/ 632939 h 3797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57796" h="3797560" fill="none" extrusionOk="0">
                        <a:moveTo>
                          <a:pt x="0" y="632939"/>
                        </a:moveTo>
                        <a:cubicBezTo>
                          <a:pt x="471" y="296138"/>
                          <a:pt x="297032" y="22919"/>
                          <a:pt x="632939" y="0"/>
                        </a:cubicBezTo>
                        <a:cubicBezTo>
                          <a:pt x="1417619" y="72427"/>
                          <a:pt x="6281803" y="61419"/>
                          <a:pt x="6924857" y="0"/>
                        </a:cubicBezTo>
                        <a:cubicBezTo>
                          <a:pt x="7266257" y="-56189"/>
                          <a:pt x="7540887" y="278262"/>
                          <a:pt x="7557796" y="632939"/>
                        </a:cubicBezTo>
                        <a:cubicBezTo>
                          <a:pt x="7658672" y="1092192"/>
                          <a:pt x="7450483" y="2082876"/>
                          <a:pt x="7557796" y="3164621"/>
                        </a:cubicBezTo>
                        <a:cubicBezTo>
                          <a:pt x="7562761" y="3488987"/>
                          <a:pt x="7237344" y="3755997"/>
                          <a:pt x="6924857" y="3797560"/>
                        </a:cubicBezTo>
                        <a:cubicBezTo>
                          <a:pt x="5567697" y="3827387"/>
                          <a:pt x="2344607" y="3718254"/>
                          <a:pt x="632939" y="3797560"/>
                        </a:cubicBezTo>
                        <a:cubicBezTo>
                          <a:pt x="349650" y="3790068"/>
                          <a:pt x="-37480" y="3521595"/>
                          <a:pt x="0" y="3164621"/>
                        </a:cubicBezTo>
                        <a:cubicBezTo>
                          <a:pt x="50037" y="2894261"/>
                          <a:pt x="770" y="1452231"/>
                          <a:pt x="0" y="632939"/>
                        </a:cubicBezTo>
                        <a:close/>
                      </a:path>
                      <a:path w="7557796" h="3797560" stroke="0" extrusionOk="0">
                        <a:moveTo>
                          <a:pt x="0" y="632939"/>
                        </a:moveTo>
                        <a:cubicBezTo>
                          <a:pt x="33426" y="292487"/>
                          <a:pt x="311161" y="57888"/>
                          <a:pt x="632939" y="0"/>
                        </a:cubicBezTo>
                        <a:cubicBezTo>
                          <a:pt x="1759091" y="123000"/>
                          <a:pt x="4369287" y="-96860"/>
                          <a:pt x="6924857" y="0"/>
                        </a:cubicBezTo>
                        <a:cubicBezTo>
                          <a:pt x="7253683" y="-15804"/>
                          <a:pt x="7588254" y="221971"/>
                          <a:pt x="7557796" y="632939"/>
                        </a:cubicBezTo>
                        <a:cubicBezTo>
                          <a:pt x="7560969" y="1689958"/>
                          <a:pt x="7652063" y="2316391"/>
                          <a:pt x="7557796" y="3164621"/>
                        </a:cubicBezTo>
                        <a:cubicBezTo>
                          <a:pt x="7536541" y="3521884"/>
                          <a:pt x="7261144" y="3795387"/>
                          <a:pt x="6924857" y="3797560"/>
                        </a:cubicBezTo>
                        <a:cubicBezTo>
                          <a:pt x="5091717" y="3636853"/>
                          <a:pt x="2415120" y="3837227"/>
                          <a:pt x="632939" y="3797560"/>
                        </a:cubicBezTo>
                        <a:cubicBezTo>
                          <a:pt x="229057" y="3786589"/>
                          <a:pt x="-29715" y="3500722"/>
                          <a:pt x="0" y="3164621"/>
                        </a:cubicBezTo>
                        <a:cubicBezTo>
                          <a:pt x="32216" y="2084828"/>
                          <a:pt x="57206" y="1072027"/>
                          <a:pt x="0" y="63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Kể lại một việc em đã tham gia góp phần giữ môi trường sống xanh, sạch, đẹp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0F5D1-636B-245E-66F0-2AA5D874C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7323"/>
            <a:ext cx="3299419" cy="499106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3772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A5146C-D949-DF7E-F5B1-DD74CA7FFE17}"/>
              </a:ext>
            </a:extLst>
          </p:cNvPr>
          <p:cNvSpPr/>
          <p:nvPr/>
        </p:nvSpPr>
        <p:spPr>
          <a:xfrm>
            <a:off x="228600" y="276702"/>
            <a:ext cx="11734800" cy="6442788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FB6523-1FB8-C7E5-5477-9C8682497220}"/>
              </a:ext>
            </a:extLst>
          </p:cNvPr>
          <p:cNvGrpSpPr/>
          <p:nvPr/>
        </p:nvGrpSpPr>
        <p:grpSpPr>
          <a:xfrm>
            <a:off x="3935528" y="115784"/>
            <a:ext cx="3979746" cy="1063502"/>
            <a:chOff x="925229" y="2141868"/>
            <a:chExt cx="3576322" cy="106350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6C6F38-396A-E537-0A9E-7AB8270D5754}"/>
                </a:ext>
              </a:extLst>
            </p:cNvPr>
            <p:cNvSpPr/>
            <p:nvPr/>
          </p:nvSpPr>
          <p:spPr>
            <a:xfrm>
              <a:off x="1988731" y="2497485"/>
              <a:ext cx="2512820" cy="707885"/>
            </a:xfrm>
            <a:prstGeom prst="roundRect">
              <a:avLst>
                <a:gd name="adj" fmla="val 1044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bị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3BA70C-FF6E-9CA8-FADA-1631D86F0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229" y="2141868"/>
              <a:ext cx="1063502" cy="106350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9894CB-4B66-9064-AD77-9B1EC765280D}"/>
              </a:ext>
            </a:extLst>
          </p:cNvPr>
          <p:cNvGrpSpPr/>
          <p:nvPr/>
        </p:nvGrpSpPr>
        <p:grpSpPr>
          <a:xfrm>
            <a:off x="609601" y="1537854"/>
            <a:ext cx="10582274" cy="1195821"/>
            <a:chOff x="1385204" y="654626"/>
            <a:chExt cx="7758795" cy="17456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269B26-5CB2-1333-13A8-5A3426091722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8EED2A-4670-33C6-8A52-E468102B210B}"/>
                </a:ext>
              </a:extLst>
            </p:cNvPr>
            <p:cNvSpPr txBox="1"/>
            <p:nvPr/>
          </p:nvSpPr>
          <p:spPr>
            <a:xfrm>
              <a:off x="1651885" y="786376"/>
              <a:ext cx="7363420" cy="141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tham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 (VD: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trồng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xanh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quét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dọn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ngõ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rác</a:t>
              </a:r>
              <a:r>
                <a:rPr lang="en-US" sz="3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…)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DCB351-0073-0168-0EEF-E1034D504195}"/>
              </a:ext>
            </a:extLst>
          </p:cNvPr>
          <p:cNvGrpSpPr/>
          <p:nvPr/>
        </p:nvGrpSpPr>
        <p:grpSpPr>
          <a:xfrm>
            <a:off x="609601" y="3061855"/>
            <a:ext cx="10582274" cy="1110096"/>
            <a:chOff x="1385204" y="654626"/>
            <a:chExt cx="7758795" cy="174567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4B2957A-A218-D28E-9C39-25275BAE2E3E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72CEA5-5B2C-3873-606F-6BD83F4DE901}"/>
                </a:ext>
              </a:extLst>
            </p:cNvPr>
            <p:cNvSpPr txBox="1"/>
            <p:nvPr/>
          </p:nvSpPr>
          <p:spPr>
            <a:xfrm>
              <a:off x="1637918" y="696506"/>
              <a:ext cx="7363420" cy="141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Việc đó diễn ra ở đâu, khi nào? Có những ai tham gia? Việc đó diễn ra và kết thúc như thế nào?</a:t>
              </a:r>
              <a:endPara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E972DC-2C78-8B54-7EE1-510782B01D16}"/>
              </a:ext>
            </a:extLst>
          </p:cNvPr>
          <p:cNvGrpSpPr/>
          <p:nvPr/>
        </p:nvGrpSpPr>
        <p:grpSpPr>
          <a:xfrm>
            <a:off x="723901" y="4585855"/>
            <a:ext cx="10582274" cy="719570"/>
            <a:chOff x="1385204" y="654626"/>
            <a:chExt cx="7758795" cy="174567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83ABDC8-EF78-299C-A796-599B8C653549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2203B7-FBA9-E66E-7269-4B1E9DCD7D0B}"/>
                </a:ext>
              </a:extLst>
            </p:cNvPr>
            <p:cNvSpPr txBox="1"/>
            <p:nvPr/>
          </p:nvSpPr>
          <p:spPr>
            <a:xfrm>
              <a:off x="1637918" y="696506"/>
              <a:ext cx="7363420" cy="919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có cảm xúc, suy nghĩ gì khi tham gia việc đó?</a:t>
              </a:r>
              <a:endPara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314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A5146C-D949-DF7E-F5B1-DD74CA7FFE17}"/>
              </a:ext>
            </a:extLst>
          </p:cNvPr>
          <p:cNvSpPr/>
          <p:nvPr/>
        </p:nvSpPr>
        <p:spPr>
          <a:xfrm>
            <a:off x="228600" y="276702"/>
            <a:ext cx="11734800" cy="6442788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FB6523-1FB8-C7E5-5477-9C8682497220}"/>
              </a:ext>
            </a:extLst>
          </p:cNvPr>
          <p:cNvGrpSpPr/>
          <p:nvPr/>
        </p:nvGrpSpPr>
        <p:grpSpPr>
          <a:xfrm>
            <a:off x="3935528" y="115784"/>
            <a:ext cx="3979746" cy="1063502"/>
            <a:chOff x="925229" y="2141868"/>
            <a:chExt cx="3576322" cy="106350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6C6F38-396A-E537-0A9E-7AB8270D5754}"/>
                </a:ext>
              </a:extLst>
            </p:cNvPr>
            <p:cNvSpPr/>
            <p:nvPr/>
          </p:nvSpPr>
          <p:spPr>
            <a:xfrm>
              <a:off x="1988731" y="2497485"/>
              <a:ext cx="2512820" cy="707885"/>
            </a:xfrm>
            <a:prstGeom prst="roundRect">
              <a:avLst>
                <a:gd name="adj" fmla="val 1044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Kể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3BA70C-FF6E-9CA8-FADA-1631D86F0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229" y="2141868"/>
              <a:ext cx="1063502" cy="106350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9894CB-4B66-9064-AD77-9B1EC765280D}"/>
              </a:ext>
            </a:extLst>
          </p:cNvPr>
          <p:cNvGrpSpPr/>
          <p:nvPr/>
        </p:nvGrpSpPr>
        <p:grpSpPr>
          <a:xfrm>
            <a:off x="609601" y="1537855"/>
            <a:ext cx="10582274" cy="729096"/>
            <a:chOff x="1385204" y="654626"/>
            <a:chExt cx="7758795" cy="17456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269B26-5CB2-1333-13A8-5A3426091722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8EED2A-4670-33C6-8A52-E468102B210B}"/>
                </a:ext>
              </a:extLst>
            </p:cNvPr>
            <p:cNvSpPr txBox="1"/>
            <p:nvPr/>
          </p:nvSpPr>
          <p:spPr>
            <a:xfrm>
              <a:off x="1651885" y="786375"/>
              <a:ext cx="7363420" cy="853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Dựa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chuẩn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tham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DCB351-0073-0168-0EEF-E1034D504195}"/>
              </a:ext>
            </a:extLst>
          </p:cNvPr>
          <p:cNvGrpSpPr/>
          <p:nvPr/>
        </p:nvGrpSpPr>
        <p:grpSpPr>
          <a:xfrm>
            <a:off x="609601" y="2776105"/>
            <a:ext cx="10582274" cy="671945"/>
            <a:chOff x="1385204" y="654626"/>
            <a:chExt cx="7758795" cy="174567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4B2957A-A218-D28E-9C39-25275BAE2E3E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72CEA5-5B2C-3873-606F-6BD83F4DE901}"/>
                </a:ext>
              </a:extLst>
            </p:cNvPr>
            <p:cNvSpPr txBox="1"/>
            <p:nvPr/>
          </p:nvSpPr>
          <p:spPr>
            <a:xfrm>
              <a:off x="1637918" y="696506"/>
              <a:ext cx="7363420" cy="919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Chú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rõ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ràng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điệu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cử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thiện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046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A5146C-D949-DF7E-F5B1-DD74CA7FFE17}"/>
              </a:ext>
            </a:extLst>
          </p:cNvPr>
          <p:cNvSpPr/>
          <p:nvPr/>
        </p:nvSpPr>
        <p:spPr>
          <a:xfrm>
            <a:off x="228600" y="276702"/>
            <a:ext cx="11734800" cy="6442788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FB6523-1FB8-C7E5-5477-9C8682497220}"/>
              </a:ext>
            </a:extLst>
          </p:cNvPr>
          <p:cNvGrpSpPr/>
          <p:nvPr/>
        </p:nvGrpSpPr>
        <p:grpSpPr>
          <a:xfrm>
            <a:off x="3802178" y="191984"/>
            <a:ext cx="3979746" cy="1063502"/>
            <a:chOff x="925229" y="2141868"/>
            <a:chExt cx="3576322" cy="106350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6C6F38-396A-E537-0A9E-7AB8270D5754}"/>
                </a:ext>
              </a:extLst>
            </p:cNvPr>
            <p:cNvSpPr/>
            <p:nvPr/>
          </p:nvSpPr>
          <p:spPr>
            <a:xfrm>
              <a:off x="1988731" y="2497485"/>
              <a:ext cx="2512820" cy="707885"/>
            </a:xfrm>
            <a:prstGeom prst="roundRect">
              <a:avLst>
                <a:gd name="adj" fmla="val 1044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 Trao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đổi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3BA70C-FF6E-9CA8-FADA-1631D86F0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229" y="2141868"/>
              <a:ext cx="1063502" cy="106350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9894CB-4B66-9064-AD77-9B1EC765280D}"/>
              </a:ext>
            </a:extLst>
          </p:cNvPr>
          <p:cNvGrpSpPr/>
          <p:nvPr/>
        </p:nvGrpSpPr>
        <p:grpSpPr>
          <a:xfrm>
            <a:off x="1323976" y="1690255"/>
            <a:ext cx="9239249" cy="729096"/>
            <a:chOff x="1385204" y="654626"/>
            <a:chExt cx="7758795" cy="17456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269B26-5CB2-1333-13A8-5A3426091722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8EED2A-4670-33C6-8A52-E468102B210B}"/>
                </a:ext>
              </a:extLst>
            </p:cNvPr>
            <p:cNvSpPr txBox="1"/>
            <p:nvPr/>
          </p:nvSpPr>
          <p:spPr>
            <a:xfrm>
              <a:off x="1651885" y="786375"/>
              <a:ext cx="7363420" cy="140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Em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kể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048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A5146C-D949-DF7E-F5B1-DD74CA7FFE17}"/>
              </a:ext>
            </a:extLst>
          </p:cNvPr>
          <p:cNvSpPr/>
          <p:nvPr/>
        </p:nvSpPr>
        <p:spPr>
          <a:xfrm>
            <a:off x="228600" y="276702"/>
            <a:ext cx="11734800" cy="6442788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FB6523-1FB8-C7E5-5477-9C8682497220}"/>
              </a:ext>
            </a:extLst>
          </p:cNvPr>
          <p:cNvGrpSpPr/>
          <p:nvPr/>
        </p:nvGrpSpPr>
        <p:grpSpPr>
          <a:xfrm>
            <a:off x="3802178" y="191984"/>
            <a:ext cx="3979746" cy="1063502"/>
            <a:chOff x="925229" y="2141868"/>
            <a:chExt cx="3576322" cy="106350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6C6F38-396A-E537-0A9E-7AB8270D5754}"/>
                </a:ext>
              </a:extLst>
            </p:cNvPr>
            <p:cNvSpPr/>
            <p:nvPr/>
          </p:nvSpPr>
          <p:spPr>
            <a:xfrm>
              <a:off x="1988731" y="2497485"/>
              <a:ext cx="2512820" cy="707885"/>
            </a:xfrm>
            <a:prstGeom prst="roundRect">
              <a:avLst>
                <a:gd name="adj" fmla="val 1044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Ghi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chép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3BA70C-FF6E-9CA8-FADA-1631D86F0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229" y="2141868"/>
              <a:ext cx="1063502" cy="106350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9894CB-4B66-9064-AD77-9B1EC765280D}"/>
              </a:ext>
            </a:extLst>
          </p:cNvPr>
          <p:cNvGrpSpPr/>
          <p:nvPr/>
        </p:nvGrpSpPr>
        <p:grpSpPr>
          <a:xfrm>
            <a:off x="1323976" y="1690255"/>
            <a:ext cx="9239249" cy="729096"/>
            <a:chOff x="1385204" y="654626"/>
            <a:chExt cx="7758795" cy="17456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269B26-5CB2-1333-13A8-5A3426091722}"/>
                </a:ext>
              </a:extLst>
            </p:cNvPr>
            <p:cNvSpPr/>
            <p:nvPr/>
          </p:nvSpPr>
          <p:spPr>
            <a:xfrm>
              <a:off x="1385204" y="654626"/>
              <a:ext cx="7758795" cy="17456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6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8EED2A-4670-33C6-8A52-E468102B210B}"/>
                </a:ext>
              </a:extLst>
            </p:cNvPr>
            <p:cNvSpPr txBox="1"/>
            <p:nvPr/>
          </p:nvSpPr>
          <p:spPr>
            <a:xfrm>
              <a:off x="1651885" y="786375"/>
              <a:ext cx="7363420" cy="140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Ghi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dự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sẽ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411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A5146C-D949-DF7E-F5B1-DD74CA7FFE17}"/>
              </a:ext>
            </a:extLst>
          </p:cNvPr>
          <p:cNvSpPr/>
          <p:nvPr/>
        </p:nvSpPr>
        <p:spPr>
          <a:xfrm>
            <a:off x="228600" y="207606"/>
            <a:ext cx="11734800" cy="6557088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50DCC098-BA29-532D-707C-A14CC623B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4" y="2931440"/>
            <a:ext cx="5515291" cy="3385661"/>
          </a:xfrm>
          <a:prstGeom prst="rect">
            <a:avLst/>
          </a:prstGeom>
        </p:spPr>
      </p:pic>
      <p:grpSp>
        <p:nvGrpSpPr>
          <p:cNvPr id="18" name="组合 14">
            <a:extLst>
              <a:ext uri="{FF2B5EF4-FFF2-40B4-BE49-F238E27FC236}">
                <a16:creationId xmlns:a16="http://schemas.microsoft.com/office/drawing/2014/main" id="{43DC19CF-BB24-43B1-2A67-DC50EE073604}"/>
              </a:ext>
            </a:extLst>
          </p:cNvPr>
          <p:cNvGrpSpPr/>
          <p:nvPr/>
        </p:nvGrpSpPr>
        <p:grpSpPr>
          <a:xfrm>
            <a:off x="419108" y="678314"/>
            <a:ext cx="6457941" cy="3474586"/>
            <a:chOff x="1117184" y="1918255"/>
            <a:chExt cx="5587566" cy="2361538"/>
          </a:xfrm>
        </p:grpSpPr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1CA42471-EF21-3137-4367-35F58FAD1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7184" y="1918255"/>
              <a:ext cx="5587566" cy="2361538"/>
            </a:xfrm>
            <a:prstGeom prst="rect">
              <a:avLst/>
            </a:prstGeom>
          </p:spPr>
        </p:pic>
        <p:grpSp>
          <p:nvGrpSpPr>
            <p:cNvPr id="20" name="组合 16">
              <a:extLst>
                <a:ext uri="{FF2B5EF4-FFF2-40B4-BE49-F238E27FC236}">
                  <a16:creationId xmlns:a16="http://schemas.microsoft.com/office/drawing/2014/main" id="{C43B4BAE-2322-9D70-D735-F9CAA82A6C6F}"/>
                </a:ext>
              </a:extLst>
            </p:cNvPr>
            <p:cNvGrpSpPr/>
            <p:nvPr/>
          </p:nvGrpSpPr>
          <p:grpSpPr>
            <a:xfrm>
              <a:off x="1889623" y="2263790"/>
              <a:ext cx="4565726" cy="1568876"/>
              <a:chOff x="1147116" y="3172690"/>
              <a:chExt cx="4565726" cy="1568876"/>
            </a:xfrm>
          </p:grpSpPr>
          <p:sp>
            <p:nvSpPr>
              <p:cNvPr id="21" name="文本框 25">
                <a:extLst>
                  <a:ext uri="{FF2B5EF4-FFF2-40B4-BE49-F238E27FC236}">
                    <a16:creationId xmlns:a16="http://schemas.microsoft.com/office/drawing/2014/main" id="{4E7CDF61-B72A-171C-4A0F-29831B2CE7CB}"/>
                  </a:ext>
                </a:extLst>
              </p:cNvPr>
              <p:cNvSpPr txBox="1"/>
              <p:nvPr/>
            </p:nvSpPr>
            <p:spPr>
              <a:xfrm>
                <a:off x="1553170" y="3172690"/>
                <a:ext cx="4159672" cy="1568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ề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rao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thân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đình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bảo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vệ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môi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1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组合 18">
                <a:extLst>
                  <a:ext uri="{FF2B5EF4-FFF2-40B4-BE49-F238E27FC236}">
                    <a16:creationId xmlns:a16="http://schemas.microsoft.com/office/drawing/2014/main" id="{77B2A751-E470-C479-3464-52F280D74A56}"/>
                  </a:ext>
                </a:extLst>
              </p:cNvPr>
              <p:cNvGrpSpPr/>
              <p:nvPr/>
            </p:nvGrpSpPr>
            <p:grpSpPr>
              <a:xfrm rot="19663740">
                <a:off x="1147116" y="3194835"/>
                <a:ext cx="654790" cy="834627"/>
                <a:chOff x="10766636" y="3941730"/>
                <a:chExt cx="1047922" cy="1335734"/>
              </a:xfrm>
            </p:grpSpPr>
            <p:sp>
              <p:nvSpPr>
                <p:cNvPr id="23" name="Freeform 108">
                  <a:extLst>
                    <a:ext uri="{FF2B5EF4-FFF2-40B4-BE49-F238E27FC236}">
                      <a16:creationId xmlns:a16="http://schemas.microsoft.com/office/drawing/2014/main" id="{932638C2-A49A-7B6F-8E24-D9BDD938D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11925" y="4124451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4" name="Freeform 109">
                  <a:extLst>
                    <a:ext uri="{FF2B5EF4-FFF2-40B4-BE49-F238E27FC236}">
                      <a16:creationId xmlns:a16="http://schemas.microsoft.com/office/drawing/2014/main" id="{FF2252AF-9A78-AB29-B3EE-BF6FD66E16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Freeform 110">
                  <a:extLst>
                    <a:ext uri="{FF2B5EF4-FFF2-40B4-BE49-F238E27FC236}">
                      <a16:creationId xmlns:a16="http://schemas.microsoft.com/office/drawing/2014/main" id="{8BCF2E1A-480F-D515-79DD-A4A5662ADF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Freeform 111">
                  <a:extLst>
                    <a:ext uri="{FF2B5EF4-FFF2-40B4-BE49-F238E27FC236}">
                      <a16:creationId xmlns:a16="http://schemas.microsoft.com/office/drawing/2014/main" id="{E0838D8C-C840-4210-D8B5-E05E07FCA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Freeform 112">
                  <a:extLst>
                    <a:ext uri="{FF2B5EF4-FFF2-40B4-BE49-F238E27FC236}">
                      <a16:creationId xmlns:a16="http://schemas.microsoft.com/office/drawing/2014/main" id="{919908AC-16ED-BA0D-1F93-C7A5B920B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Freeform 113">
                  <a:extLst>
                    <a:ext uri="{FF2B5EF4-FFF2-40B4-BE49-F238E27FC236}">
                      <a16:creationId xmlns:a16="http://schemas.microsoft.com/office/drawing/2014/main" id="{529A6423-EE03-C927-4503-AB7E35F4E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0F46843-DBF6-581F-33BD-666DCC157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079" y="1359741"/>
            <a:ext cx="554784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2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C529F-86A3-9A72-737B-A4327382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toy, doll, person&#10;&#10;Description automatically generated">
            <a:extLst>
              <a:ext uri="{FF2B5EF4-FFF2-40B4-BE49-F238E27FC236}">
                <a16:creationId xmlns:a16="http://schemas.microsoft.com/office/drawing/2014/main" id="{E9E714D3-5DA0-8870-2DC4-708DDAAFF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64" y="1146765"/>
            <a:ext cx="2776316" cy="53047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2F55958-A288-4C1F-852F-8C82F6844DEB}"/>
              </a:ext>
            </a:extLst>
          </p:cNvPr>
          <p:cNvSpPr/>
          <p:nvPr/>
        </p:nvSpPr>
        <p:spPr>
          <a:xfrm>
            <a:off x="4295192" y="427703"/>
            <a:ext cx="7086644" cy="3623188"/>
          </a:xfrm>
          <a:prstGeom prst="wedgeRoundRectCallout">
            <a:avLst>
              <a:gd name="adj1" fmla="val -60514"/>
              <a:gd name="adj2" fmla="val -6428"/>
              <a:gd name="adj3" fmla="val 16667"/>
            </a:avLst>
          </a:prstGeom>
          <a:solidFill>
            <a:schemeClr val="bg1"/>
          </a:solidFill>
          <a:ln w="762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557796"/>
                      <a:gd name="connsiteY0" fmla="*/ 632939 h 3797560"/>
                      <a:gd name="connsiteX1" fmla="*/ 632939 w 7557796"/>
                      <a:gd name="connsiteY1" fmla="*/ 0 h 3797560"/>
                      <a:gd name="connsiteX2" fmla="*/ 6924857 w 7557796"/>
                      <a:gd name="connsiteY2" fmla="*/ 0 h 3797560"/>
                      <a:gd name="connsiteX3" fmla="*/ 7557796 w 7557796"/>
                      <a:gd name="connsiteY3" fmla="*/ 632939 h 3797560"/>
                      <a:gd name="connsiteX4" fmla="*/ 7557796 w 7557796"/>
                      <a:gd name="connsiteY4" fmla="*/ 3164621 h 3797560"/>
                      <a:gd name="connsiteX5" fmla="*/ 6924857 w 7557796"/>
                      <a:gd name="connsiteY5" fmla="*/ 3797560 h 3797560"/>
                      <a:gd name="connsiteX6" fmla="*/ 632939 w 7557796"/>
                      <a:gd name="connsiteY6" fmla="*/ 3797560 h 3797560"/>
                      <a:gd name="connsiteX7" fmla="*/ 0 w 7557796"/>
                      <a:gd name="connsiteY7" fmla="*/ 3164621 h 3797560"/>
                      <a:gd name="connsiteX8" fmla="*/ 0 w 7557796"/>
                      <a:gd name="connsiteY8" fmla="*/ 632939 h 3797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57796" h="3797560" fill="none" extrusionOk="0">
                        <a:moveTo>
                          <a:pt x="0" y="632939"/>
                        </a:moveTo>
                        <a:cubicBezTo>
                          <a:pt x="471" y="296138"/>
                          <a:pt x="297032" y="22919"/>
                          <a:pt x="632939" y="0"/>
                        </a:cubicBezTo>
                        <a:cubicBezTo>
                          <a:pt x="1417619" y="72427"/>
                          <a:pt x="6281803" y="61419"/>
                          <a:pt x="6924857" y="0"/>
                        </a:cubicBezTo>
                        <a:cubicBezTo>
                          <a:pt x="7266257" y="-56189"/>
                          <a:pt x="7540887" y="278262"/>
                          <a:pt x="7557796" y="632939"/>
                        </a:cubicBezTo>
                        <a:cubicBezTo>
                          <a:pt x="7658672" y="1092192"/>
                          <a:pt x="7450483" y="2082876"/>
                          <a:pt x="7557796" y="3164621"/>
                        </a:cubicBezTo>
                        <a:cubicBezTo>
                          <a:pt x="7562761" y="3488987"/>
                          <a:pt x="7237344" y="3755997"/>
                          <a:pt x="6924857" y="3797560"/>
                        </a:cubicBezTo>
                        <a:cubicBezTo>
                          <a:pt x="5567697" y="3827387"/>
                          <a:pt x="2344607" y="3718254"/>
                          <a:pt x="632939" y="3797560"/>
                        </a:cubicBezTo>
                        <a:cubicBezTo>
                          <a:pt x="349650" y="3790068"/>
                          <a:pt x="-37480" y="3521595"/>
                          <a:pt x="0" y="3164621"/>
                        </a:cubicBezTo>
                        <a:cubicBezTo>
                          <a:pt x="50037" y="2894261"/>
                          <a:pt x="770" y="1452231"/>
                          <a:pt x="0" y="632939"/>
                        </a:cubicBezTo>
                        <a:close/>
                      </a:path>
                      <a:path w="7557796" h="3797560" stroke="0" extrusionOk="0">
                        <a:moveTo>
                          <a:pt x="0" y="632939"/>
                        </a:moveTo>
                        <a:cubicBezTo>
                          <a:pt x="33426" y="292487"/>
                          <a:pt x="311161" y="57888"/>
                          <a:pt x="632939" y="0"/>
                        </a:cubicBezTo>
                        <a:cubicBezTo>
                          <a:pt x="1759091" y="123000"/>
                          <a:pt x="4369287" y="-96860"/>
                          <a:pt x="6924857" y="0"/>
                        </a:cubicBezTo>
                        <a:cubicBezTo>
                          <a:pt x="7253683" y="-15804"/>
                          <a:pt x="7588254" y="221971"/>
                          <a:pt x="7557796" y="632939"/>
                        </a:cubicBezTo>
                        <a:cubicBezTo>
                          <a:pt x="7560969" y="1689958"/>
                          <a:pt x="7652063" y="2316391"/>
                          <a:pt x="7557796" y="3164621"/>
                        </a:cubicBezTo>
                        <a:cubicBezTo>
                          <a:pt x="7536541" y="3521884"/>
                          <a:pt x="7261144" y="3795387"/>
                          <a:pt x="6924857" y="3797560"/>
                        </a:cubicBezTo>
                        <a:cubicBezTo>
                          <a:pt x="5091717" y="3636853"/>
                          <a:pt x="2415120" y="3837227"/>
                          <a:pt x="632939" y="3797560"/>
                        </a:cubicBezTo>
                        <a:cubicBezTo>
                          <a:pt x="229057" y="3786589"/>
                          <a:pt x="-29715" y="3500722"/>
                          <a:pt x="0" y="3164621"/>
                        </a:cubicBezTo>
                        <a:cubicBezTo>
                          <a:pt x="32216" y="2084828"/>
                          <a:pt x="57206" y="1072027"/>
                          <a:pt x="0" y="63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1D563-D1B5-B92B-73B4-7F1CAE7C8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544" y="896365"/>
            <a:ext cx="5511262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54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176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微软雅黑</vt:lpstr>
      <vt:lpstr>Arial</vt:lpstr>
      <vt:lpstr>Calibri</vt:lpstr>
      <vt:lpstr>UVN Banh Mi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6</cp:revision>
  <dcterms:created xsi:type="dcterms:W3CDTF">2024-02-11T15:00:21Z</dcterms:created>
  <dcterms:modified xsi:type="dcterms:W3CDTF">2025-05-11T02:08:37Z</dcterms:modified>
</cp:coreProperties>
</file>