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84" r:id="rId3"/>
    <p:sldMasterId id="2147483691" r:id="rId4"/>
  </p:sldMasterIdLst>
  <p:notesMasterIdLst>
    <p:notesMasterId r:id="rId20"/>
  </p:notesMasterIdLst>
  <p:sldIdLst>
    <p:sldId id="257" r:id="rId5"/>
    <p:sldId id="334" r:id="rId6"/>
    <p:sldId id="371" r:id="rId7"/>
    <p:sldId id="369" r:id="rId8"/>
    <p:sldId id="368" r:id="rId9"/>
    <p:sldId id="287" r:id="rId10"/>
    <p:sldId id="285" r:id="rId11"/>
    <p:sldId id="260" r:id="rId12"/>
    <p:sldId id="263" r:id="rId13"/>
    <p:sldId id="372" r:id="rId14"/>
    <p:sldId id="373" r:id="rId15"/>
    <p:sldId id="374" r:id="rId16"/>
    <p:sldId id="375" r:id="rId17"/>
    <p:sldId id="376" r:id="rId18"/>
    <p:sldId id="28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13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1EAAF-267F-4F18-BC35-03601A2035E6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AC9483-C3F4-4055-9A45-B28A89E1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40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7.png"/><Relationship Id="rId7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113DC-AB00-2CD2-7D1D-0CD9495651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0F366F-A253-529E-5F88-51EF91B25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07B17-D368-E21D-542A-C71F567E7E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DFAC1-DC6C-2E0F-6F62-6786260BA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058B7-3431-E726-70AD-85A4148DA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01451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60872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25985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068317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245240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126794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175069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123751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44BFF-EAE0-FF24-5996-176C2CC65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CB829-FFF0-7470-42E2-813BABDAC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03515-7D60-3BD4-36E0-29FD36C35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98C1A5-F4DF-4ADF-A03B-96C2B78CA8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739D4-4F2C-9AFE-3DA4-E30D4DFC5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0C8D00-D1B6-E140-40C6-F6FD31160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681200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A1FF3-F9A5-FE4C-3524-23A142462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A20C56-01A4-00A2-E313-221E836716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0AD16C-601E-445C-720D-499EC020EB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FFEEE7-E7AB-2480-06D5-6B796A0420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B06593-D070-E835-BEF7-97DED6D2E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BB7F1F-3B58-DF38-C0B1-66F05E4B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851501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4B00F-3C9F-B08B-0EEC-E511BEAB7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DFE77F-775B-894F-7EB4-615F5468B2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4B8A5-5451-30D6-C0A3-A70171DEF7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8FC73-B6CD-3FB4-3960-034CC5FDF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C7C0E-E1B8-DE83-9037-5F01A86B0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98350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6CE1B-4937-9849-2359-866467050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7F5E2-C91B-B83E-9FC3-46105EE07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038F1-3389-6B17-D186-EF1A5CB77F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D5E73-553C-E20B-4B40-F3FEDAA57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D4C45-A922-8B12-ED45-130EFF306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332887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AF23CB-9554-0861-2376-82E98F41FD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E43681-DF28-854B-1880-EE82D86C9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952282-52B0-5924-A740-ABB66868BA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AE975-4827-2F6C-A89B-7CDBCFA0D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9F358-8C3B-63DF-A82C-228CCB8C7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362452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206734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293743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567576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117400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140251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9981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424779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361387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07725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F8D37-AFE0-D81C-5FB6-C5947EDCA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A48AA-76CE-06E9-84C2-762516CE4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6BEB1-5620-7B5E-79BD-2FFA7D8B1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79700-AE4C-E9A4-901A-055D38C7A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19593-661F-D6DA-3CCA-AFF9B0353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015374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24869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7457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23032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330854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1214049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7461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88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AD59B-00B7-26F1-BFE1-1BE74E973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06C73-1796-A717-EF8F-218393E58E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051F82-6810-BFFF-63E5-92BE3D848B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08A383-20A2-1197-9E27-235A845261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239A17-4757-41EC-3C98-DC5D5901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24A183-047F-6DC0-8D9B-2287916A1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397580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C12FC-0D26-8C14-088E-6DC6CF767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15B37-D94D-A9FD-6D4F-45F3410C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88891-4431-E58E-1F65-A2627CBF37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D2AF9D-2345-610A-8863-47D3345444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14A95D-37C9-5460-5A78-479BE1DBEC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DDDE1C-B0B8-2536-D15F-1CE8270663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492C50-9F4D-4C90-175C-46045D646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3FC9DA-60B5-4A88-E21C-989BFE1E0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43550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7777C-7A10-6645-A21E-424585461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80D075-D275-2AD4-BDC8-961436C8D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8F5CEC-95AC-0581-7B09-6B74B533A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00E793-5234-ED63-B3C1-613CEAF16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50454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89274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366013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86DE-DFCE-4716-DF99-6D85336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A5860-BF12-4F7E-A080-E9BEB978303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ED9EA-0EDD-E30D-24E2-8C68BF05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194C-7D5E-B58A-F924-2C8222BB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458FE-2403-4150-9697-48967B755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6964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5.jpg"/><Relationship Id="rId4" Type="http://schemas.openxmlformats.org/officeDocument/2006/relationships/slideLayout" Target="../slideLayouts/slideLayout32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0E2924-6C8D-39C5-EF55-6F081881050A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879" y="175879"/>
            <a:ext cx="1482799" cy="14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89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851F68E-D81C-47BC-B455-B9D05FE585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97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B338B7-E8F0-40AE-8D51-72895AB9AB7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12192000" cy="3862798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BA75F86-7BF9-487F-AE58-2C28BFF703B5}"/>
              </a:ext>
            </a:extLst>
          </p:cNvPr>
          <p:cNvSpPr/>
          <p:nvPr userDrawn="1"/>
        </p:nvSpPr>
        <p:spPr>
          <a:xfrm>
            <a:off x="337628" y="295425"/>
            <a:ext cx="11465169" cy="62465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C418C35-DDAF-4352-83AA-C238183270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936375"/>
            <a:ext cx="12192000" cy="40435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1839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851F68E-D81C-47BC-B455-B9D05FE5856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97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BA75F86-7BF9-487F-AE58-2C28BFF703B5}"/>
              </a:ext>
            </a:extLst>
          </p:cNvPr>
          <p:cNvSpPr/>
          <p:nvPr userDrawn="1"/>
        </p:nvSpPr>
        <p:spPr>
          <a:xfrm>
            <a:off x="337628" y="295425"/>
            <a:ext cx="11465169" cy="62465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638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3531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ags" Target="../tags/tag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9.png"/><Relationship Id="rId4" Type="http://schemas.openxmlformats.org/officeDocument/2006/relationships/image" Target="../media/image18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E2C38-47EE-5776-7585-125503A01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9418819" y="2643793"/>
            <a:ext cx="2996693" cy="2651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3F6B6-0F4D-96E1-9AF8-EDF7B91F1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8266222" y="2651679"/>
            <a:ext cx="1320911" cy="2760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919286-4BC7-64A4-C827-D1A86D3BE0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7757935" y="4206321"/>
            <a:ext cx="4139766" cy="26516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AE4C46-BBFF-9288-7E7D-00F0A07C3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378" y="1460756"/>
            <a:ext cx="7029297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637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1456660" y="0"/>
            <a:ext cx="9601200" cy="808074"/>
            <a:chOff x="3358686" y="2096806"/>
            <a:chExt cx="9719218" cy="17543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588864" y="2100197"/>
              <a:ext cx="9489040" cy="1536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2.  a)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Viết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mỗi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sau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thành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tổng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(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theo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mẫu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).</a:t>
              </a:r>
              <a:endParaRPr kumimoji="0" lang="zh-CN" alt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84AF36E-FFDA-9F9A-BE3E-0AA247F7F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575" y="957704"/>
            <a:ext cx="6673456" cy="9242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C84A9E-5E3B-8572-F948-55C7B48F9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9468" y="2002354"/>
            <a:ext cx="7133118" cy="1243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A78DEEC-68CE-136D-10B8-F8AEC6F26299}"/>
              </a:ext>
            </a:extLst>
          </p:cNvPr>
          <p:cNvSpPr txBox="1"/>
          <p:nvPr/>
        </p:nvSpPr>
        <p:spPr>
          <a:xfrm>
            <a:off x="1201479" y="3359888"/>
            <a:ext cx="10154093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9 834 = 9 000 + 800 + 30 + 4</a:t>
            </a: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35 612 = 30 000 + 5 000 </a:t>
            </a:r>
            <a:r>
              <a:rPr lang="en-US" sz="36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+ 600 + </a:t>
            </a:r>
            <a: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 + 2</a:t>
            </a: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653940 = 600 000 + 50 000 + 3 000 + 900 + 40 </a:t>
            </a: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7 308 054 = 7 000 000 + 300 000 + 8 000 + 50 + 4</a:t>
            </a:r>
          </a:p>
        </p:txBody>
      </p:sp>
    </p:spTree>
    <p:extLst>
      <p:ext uri="{BB962C8B-B14F-4D97-AF65-F5344CB8AC3E}">
        <p14:creationId xmlns:p14="http://schemas.microsoft.com/office/powerpoint/2010/main" val="1172663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4465674" y="0"/>
            <a:ext cx="3189768" cy="808074"/>
            <a:chOff x="3358686" y="2096806"/>
            <a:chExt cx="9719218" cy="17543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588864" y="2100197"/>
              <a:ext cx="9489040" cy="1536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b)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endParaRPr kumimoji="0" lang="zh-CN" alt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A78DEEC-68CE-136D-10B8-F8AEC6F26299}"/>
              </a:ext>
            </a:extLst>
          </p:cNvPr>
          <p:cNvSpPr txBox="1"/>
          <p:nvPr/>
        </p:nvSpPr>
        <p:spPr>
          <a:xfrm>
            <a:off x="903768" y="1073888"/>
            <a:ext cx="10526232" cy="276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40 000 + 5 000 + 80 +        = 45 086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700 000 + 90 000 +        + 300 + 20 = 794 320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5 000 000 + 600 000 + 2 000 +        + 4 = 5 602 904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D530EE5-6B66-C0B4-E3A6-8BBAE688F4EB}"/>
              </a:ext>
            </a:extLst>
          </p:cNvPr>
          <p:cNvSpPr/>
          <p:nvPr/>
        </p:nvSpPr>
        <p:spPr>
          <a:xfrm>
            <a:off x="5422605" y="1382233"/>
            <a:ext cx="786809" cy="542260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958AB3F-F2E3-9386-1D54-6073E52FABDB}"/>
              </a:ext>
            </a:extLst>
          </p:cNvPr>
          <p:cNvSpPr/>
          <p:nvPr/>
        </p:nvSpPr>
        <p:spPr>
          <a:xfrm>
            <a:off x="4976038" y="2275367"/>
            <a:ext cx="786809" cy="542260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3B6D9DB-7954-5FEB-8F35-7E6AE327612B}"/>
              </a:ext>
            </a:extLst>
          </p:cNvPr>
          <p:cNvSpPr/>
          <p:nvPr/>
        </p:nvSpPr>
        <p:spPr>
          <a:xfrm>
            <a:off x="7230140" y="3189767"/>
            <a:ext cx="786809" cy="542260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DEAE0D-38C8-DEF5-828D-E32019944F80}"/>
              </a:ext>
            </a:extLst>
          </p:cNvPr>
          <p:cNvSpPr/>
          <p:nvPr/>
        </p:nvSpPr>
        <p:spPr>
          <a:xfrm>
            <a:off x="5426149" y="1385777"/>
            <a:ext cx="786809" cy="538715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BCA544C-1A4A-E5F1-F8AD-DC361CAF97CC}"/>
              </a:ext>
            </a:extLst>
          </p:cNvPr>
          <p:cNvSpPr/>
          <p:nvPr/>
        </p:nvSpPr>
        <p:spPr>
          <a:xfrm>
            <a:off x="4968949" y="2268280"/>
            <a:ext cx="868326" cy="538715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4 000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245E2AE-BF16-155E-5497-BF5A66763918}"/>
              </a:ext>
            </a:extLst>
          </p:cNvPr>
          <p:cNvSpPr/>
          <p:nvPr/>
        </p:nvSpPr>
        <p:spPr>
          <a:xfrm>
            <a:off x="7208875" y="3193312"/>
            <a:ext cx="839972" cy="538715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900</a:t>
            </a:r>
          </a:p>
        </p:txBody>
      </p:sp>
    </p:spTree>
    <p:extLst>
      <p:ext uri="{BB962C8B-B14F-4D97-AF65-F5344CB8AC3E}">
        <p14:creationId xmlns:p14="http://schemas.microsoft.com/office/powerpoint/2010/main" val="7800965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  <p:bldP spid="3" grpId="0" animBg="1"/>
      <p:bldP spid="4" grpId="0" animBg="1"/>
      <p:bldP spid="5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2583711" y="116959"/>
            <a:ext cx="6900531" cy="808074"/>
            <a:chOff x="3358686" y="2096806"/>
            <a:chExt cx="9719218" cy="17543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588864" y="2100197"/>
              <a:ext cx="9489040" cy="1670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3. Trong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dãy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tự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nhiên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:</a:t>
              </a:r>
              <a:endParaRPr kumimoji="0" lang="zh-CN" altLang="en-US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1266400-192D-3613-D5FA-5E7927B3818D}"/>
              </a:ext>
            </a:extLst>
          </p:cNvPr>
          <p:cNvSpPr txBox="1"/>
          <p:nvPr/>
        </p:nvSpPr>
        <p:spPr>
          <a:xfrm>
            <a:off x="1116419" y="1063256"/>
            <a:ext cx="9728791" cy="4022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Hai số liên tiếp hơn kém nhau mấy đơn vị?</a:t>
            </a:r>
          </a:p>
          <a:p>
            <a:pPr algn="just">
              <a:lnSpc>
                <a:spcPct val="2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Hai số chẵn liên tiếp hơn kém nhau mấy đơn vị?</a:t>
            </a:r>
          </a:p>
          <a:p>
            <a:pPr algn="just">
              <a:lnSpc>
                <a:spcPct val="2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Hai số lẻ liên tiếp hơn kém nhau mấy đơn vị?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FA9E6F-3899-E4C3-D49B-13D53074EDD3}"/>
              </a:ext>
            </a:extLst>
          </p:cNvPr>
          <p:cNvSpPr txBox="1"/>
          <p:nvPr/>
        </p:nvSpPr>
        <p:spPr>
          <a:xfrm>
            <a:off x="1329069" y="2339163"/>
            <a:ext cx="9292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số liên tiếp hơn kém nhau 1 đơn vị.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AEA7B6-E8EB-A2A6-A6C1-17C7DE69D133}"/>
              </a:ext>
            </a:extLst>
          </p:cNvPr>
          <p:cNvSpPr txBox="1"/>
          <p:nvPr/>
        </p:nvSpPr>
        <p:spPr>
          <a:xfrm>
            <a:off x="1329069" y="3689498"/>
            <a:ext cx="9292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số chẵn liên tiếp hơn kém nhau 2 đơn vị.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C60274-4F06-81A6-5D57-B8920F0EA2B0}"/>
              </a:ext>
            </a:extLst>
          </p:cNvPr>
          <p:cNvSpPr txBox="1"/>
          <p:nvPr/>
        </p:nvSpPr>
        <p:spPr>
          <a:xfrm>
            <a:off x="1318436" y="5114261"/>
            <a:ext cx="9292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số lẻ liên tiếp hơn kém nhau 2 đơn vị.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6495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4231758" y="74429"/>
            <a:ext cx="3157870" cy="832559"/>
            <a:chOff x="3358686" y="2096806"/>
            <a:chExt cx="9719218" cy="180748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588864" y="2100197"/>
              <a:ext cx="9489040" cy="1804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4. 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?</a:t>
              </a:r>
              <a:endParaRPr kumimoji="0" lang="zh-CN" altLang="en-US" sz="48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7CFFCBE-03D8-9F3B-1EF3-0B5EBF940D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8347965"/>
              </p:ext>
            </p:extLst>
          </p:nvPr>
        </p:nvGraphicFramePr>
        <p:xfrm>
          <a:off x="446567" y="1584251"/>
          <a:ext cx="11153554" cy="3350936"/>
        </p:xfrm>
        <a:graphic>
          <a:graphicData uri="http://schemas.openxmlformats.org/drawingml/2006/table">
            <a:tbl>
              <a:tblPr/>
              <a:tblGrid>
                <a:gridCol w="3402419">
                  <a:extLst>
                    <a:ext uri="{9D8B030D-6E8A-4147-A177-3AD203B41FA5}">
                      <a16:colId xmlns:a16="http://schemas.microsoft.com/office/drawing/2014/main" val="221637827"/>
                    </a:ext>
                  </a:extLst>
                </a:gridCol>
                <a:gridCol w="1786269">
                  <a:extLst>
                    <a:ext uri="{9D8B030D-6E8A-4147-A177-3AD203B41FA5}">
                      <a16:colId xmlns:a16="http://schemas.microsoft.com/office/drawing/2014/main" val="2829973438"/>
                    </a:ext>
                  </a:extLst>
                </a:gridCol>
                <a:gridCol w="1904364">
                  <a:extLst>
                    <a:ext uri="{9D8B030D-6E8A-4147-A177-3AD203B41FA5}">
                      <a16:colId xmlns:a16="http://schemas.microsoft.com/office/drawing/2014/main" val="2188245099"/>
                    </a:ext>
                  </a:extLst>
                </a:gridCol>
                <a:gridCol w="1880827">
                  <a:extLst>
                    <a:ext uri="{9D8B030D-6E8A-4147-A177-3AD203B41FA5}">
                      <a16:colId xmlns:a16="http://schemas.microsoft.com/office/drawing/2014/main" val="688577118"/>
                    </a:ext>
                  </a:extLst>
                </a:gridCol>
                <a:gridCol w="2179675">
                  <a:extLst>
                    <a:ext uri="{9D8B030D-6E8A-4147-A177-3AD203B41FA5}">
                      <a16:colId xmlns:a16="http://schemas.microsoft.com/office/drawing/2014/main" val="1992825621"/>
                    </a:ext>
                  </a:extLst>
                </a:gridCol>
              </a:tblGrid>
              <a:tr h="751422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5 609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46 094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903 460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6 791 400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675576"/>
                  </a:ext>
                </a:extLst>
              </a:tr>
              <a:tr h="129975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trị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6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600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767928"/>
                  </a:ext>
                </a:extLst>
              </a:tr>
              <a:tr h="129975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trị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9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572842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D71A845-792A-B123-24F2-6DCB73AA9201}"/>
              </a:ext>
            </a:extLst>
          </p:cNvPr>
          <p:cNvSpPr/>
          <p:nvPr/>
        </p:nvSpPr>
        <p:spPr>
          <a:xfrm>
            <a:off x="5699051" y="2392326"/>
            <a:ext cx="1743740" cy="72301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6 000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9D8C816-1ABD-3020-37B1-9C47AC763E0F}"/>
              </a:ext>
            </a:extLst>
          </p:cNvPr>
          <p:cNvSpPr/>
          <p:nvPr/>
        </p:nvSpPr>
        <p:spPr>
          <a:xfrm>
            <a:off x="5762847" y="3742661"/>
            <a:ext cx="1743740" cy="72301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90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D2C4DBA-A35D-9422-5841-E8B009C8609A}"/>
              </a:ext>
            </a:extLst>
          </p:cNvPr>
          <p:cNvSpPr/>
          <p:nvPr/>
        </p:nvSpPr>
        <p:spPr>
          <a:xfrm>
            <a:off x="7687339" y="2466755"/>
            <a:ext cx="1562987" cy="72301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EABE9A0-088F-D4CC-D542-BFDCCDC7F0DB}"/>
              </a:ext>
            </a:extLst>
          </p:cNvPr>
          <p:cNvSpPr/>
          <p:nvPr/>
        </p:nvSpPr>
        <p:spPr>
          <a:xfrm>
            <a:off x="7549116" y="3763926"/>
            <a:ext cx="1743740" cy="72301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900 000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C9D4660-FB4A-0FF9-6B98-DDA4AF5F61B0}"/>
              </a:ext>
            </a:extLst>
          </p:cNvPr>
          <p:cNvSpPr/>
          <p:nvPr/>
        </p:nvSpPr>
        <p:spPr>
          <a:xfrm>
            <a:off x="9516139" y="2445490"/>
            <a:ext cx="1913861" cy="72301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6 000 000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1051AD1-2927-B10B-2DD3-B8C7C573BCD3}"/>
              </a:ext>
            </a:extLst>
          </p:cNvPr>
          <p:cNvSpPr/>
          <p:nvPr/>
        </p:nvSpPr>
        <p:spPr>
          <a:xfrm>
            <a:off x="9664995" y="3732028"/>
            <a:ext cx="1743740" cy="72301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90 000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0393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1709142" y="0"/>
            <a:ext cx="9149401" cy="882503"/>
            <a:chOff x="3300393" y="1935221"/>
            <a:chExt cx="9547334" cy="191591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300393" y="1935221"/>
              <a:ext cx="9489040" cy="1670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5. </a:t>
              </a:r>
              <a:r>
                <a:rPr kumimoji="0" lang="vi-VN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Tìm số thích hợp với dấu “?” để được:</a:t>
              </a:r>
              <a:endParaRPr kumimoji="0" lang="zh-CN" altLang="en-US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50F461A-AA4B-17CD-EB6A-86F237B295D3}"/>
              </a:ext>
            </a:extLst>
          </p:cNvPr>
          <p:cNvSpPr txBox="1"/>
          <p:nvPr/>
        </p:nvSpPr>
        <p:spPr>
          <a:xfrm>
            <a:off x="659218" y="1254642"/>
            <a:ext cx="5837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777BBF37-A03B-49A9-9DE8-31C5AA027F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1769"/>
              </p:ext>
            </p:extLst>
          </p:nvPr>
        </p:nvGraphicFramePr>
        <p:xfrm>
          <a:off x="1468473" y="2006205"/>
          <a:ext cx="8813208" cy="7050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3302">
                  <a:extLst>
                    <a:ext uri="{9D8B030D-6E8A-4147-A177-3AD203B41FA5}">
                      <a16:colId xmlns:a16="http://schemas.microsoft.com/office/drawing/2014/main" val="1051982899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2521425832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2796140307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1890891979"/>
                    </a:ext>
                  </a:extLst>
                </a:gridCol>
              </a:tblGrid>
              <a:tr h="70509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238188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17C5FC9A-7892-E4A6-2239-9EF5E701358D}"/>
              </a:ext>
            </a:extLst>
          </p:cNvPr>
          <p:cNvSpPr txBox="1"/>
          <p:nvPr/>
        </p:nvSpPr>
        <p:spPr>
          <a:xfrm>
            <a:off x="850604" y="2945219"/>
            <a:ext cx="5837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0" name="Table 18">
            <a:extLst>
              <a:ext uri="{FF2B5EF4-FFF2-40B4-BE49-F238E27FC236}">
                <a16:creationId xmlns:a16="http://schemas.microsoft.com/office/drawing/2014/main" id="{06663828-3B16-FA28-1DF8-E72297B43F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126643"/>
              </p:ext>
            </p:extLst>
          </p:nvPr>
        </p:nvGraphicFramePr>
        <p:xfrm>
          <a:off x="1489738" y="3696782"/>
          <a:ext cx="8813208" cy="7050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3302">
                  <a:extLst>
                    <a:ext uri="{9D8B030D-6E8A-4147-A177-3AD203B41FA5}">
                      <a16:colId xmlns:a16="http://schemas.microsoft.com/office/drawing/2014/main" val="1051982899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2521425832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2796140307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1890891979"/>
                    </a:ext>
                  </a:extLst>
                </a:gridCol>
              </a:tblGrid>
              <a:tr h="70509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2 987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2 989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238188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650E358A-025B-6C78-F7F0-DB55C1F1C18A}"/>
              </a:ext>
            </a:extLst>
          </p:cNvPr>
          <p:cNvSpPr txBox="1"/>
          <p:nvPr/>
        </p:nvSpPr>
        <p:spPr>
          <a:xfrm>
            <a:off x="871869" y="4625163"/>
            <a:ext cx="5837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aphicFrame>
        <p:nvGraphicFramePr>
          <p:cNvPr id="22" name="Table 18">
            <a:extLst>
              <a:ext uri="{FF2B5EF4-FFF2-40B4-BE49-F238E27FC236}">
                <a16:creationId xmlns:a16="http://schemas.microsoft.com/office/drawing/2014/main" id="{2796D44F-9B2B-326D-7EC2-EC098A0C84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19106"/>
              </p:ext>
            </p:extLst>
          </p:nvPr>
        </p:nvGraphicFramePr>
        <p:xfrm>
          <a:off x="1553533" y="5355461"/>
          <a:ext cx="8813208" cy="7050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3302">
                  <a:extLst>
                    <a:ext uri="{9D8B030D-6E8A-4147-A177-3AD203B41FA5}">
                      <a16:colId xmlns:a16="http://schemas.microsoft.com/office/drawing/2014/main" val="1051982899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2521425832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2796140307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1890891979"/>
                    </a:ext>
                  </a:extLst>
                </a:gridCol>
              </a:tblGrid>
              <a:tr h="70509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74 500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74 504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238188"/>
                  </a:ext>
                </a:extLst>
              </a:tr>
            </a:tbl>
          </a:graphicData>
        </a:graphic>
      </p:graphicFrame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247C1FA-1BC6-4F3A-25A4-FC81863E5091}"/>
              </a:ext>
            </a:extLst>
          </p:cNvPr>
          <p:cNvSpPr/>
          <p:nvPr/>
        </p:nvSpPr>
        <p:spPr>
          <a:xfrm>
            <a:off x="3912781" y="2083981"/>
            <a:ext cx="1722475" cy="542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488EC56-0639-F2E5-F219-E4D63BB2E0E3}"/>
              </a:ext>
            </a:extLst>
          </p:cNvPr>
          <p:cNvSpPr/>
          <p:nvPr/>
        </p:nvSpPr>
        <p:spPr>
          <a:xfrm>
            <a:off x="8325292" y="2073348"/>
            <a:ext cx="1722475" cy="542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1 001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EF8DEDB-1843-AFBD-267A-0353DA299E70}"/>
              </a:ext>
            </a:extLst>
          </p:cNvPr>
          <p:cNvSpPr/>
          <p:nvPr/>
        </p:nvSpPr>
        <p:spPr>
          <a:xfrm>
            <a:off x="6124353" y="3774557"/>
            <a:ext cx="1722475" cy="542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2 991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86A5D52-F348-A3D4-809A-52BDDB95B3BA}"/>
              </a:ext>
            </a:extLst>
          </p:cNvPr>
          <p:cNvSpPr/>
          <p:nvPr/>
        </p:nvSpPr>
        <p:spPr>
          <a:xfrm>
            <a:off x="8335925" y="3732027"/>
            <a:ext cx="1722475" cy="542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2 993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8EA7F99-D4F3-023F-26F3-A0753E86844F}"/>
              </a:ext>
            </a:extLst>
          </p:cNvPr>
          <p:cNvSpPr/>
          <p:nvPr/>
        </p:nvSpPr>
        <p:spPr>
          <a:xfrm>
            <a:off x="3944678" y="5443869"/>
            <a:ext cx="1988289" cy="542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74 502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B3941F4-2E16-F733-EB65-ABAC62D3BDC5}"/>
              </a:ext>
            </a:extLst>
          </p:cNvPr>
          <p:cNvSpPr/>
          <p:nvPr/>
        </p:nvSpPr>
        <p:spPr>
          <a:xfrm>
            <a:off x="8261497" y="5433236"/>
            <a:ext cx="1988289" cy="542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74 506</a:t>
            </a:r>
          </a:p>
        </p:txBody>
      </p:sp>
    </p:spTree>
    <p:extLst>
      <p:ext uri="{BB962C8B-B14F-4D97-AF65-F5344CB8AC3E}">
        <p14:creationId xmlns:p14="http://schemas.microsoft.com/office/powerpoint/2010/main" val="34853145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F90B9C-225D-684E-22DE-0A1EA6B4D2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74237" y="0"/>
            <a:ext cx="1219200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171C7C-BC8A-D6FB-0844-A02268CC5A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7" y="432346"/>
            <a:ext cx="7529747" cy="59933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74E1AE-506C-97DB-A9FA-34B292190E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1592"/>
          <a:stretch/>
        </p:blipFill>
        <p:spPr>
          <a:xfrm flipH="1">
            <a:off x="-2834072" y="2444143"/>
            <a:ext cx="12831624" cy="441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24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209990" y="3429000"/>
            <a:ext cx="2765517" cy="33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9624354" y="3737380"/>
            <a:ext cx="2567647" cy="313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2E763F-A2B6-57F0-1659-DE60F8EE73EA}"/>
              </a:ext>
            </a:extLst>
          </p:cNvPr>
          <p:cNvSpPr txBox="1"/>
          <p:nvPr/>
        </p:nvSpPr>
        <p:spPr>
          <a:xfrm>
            <a:off x="2649844" y="1921938"/>
            <a:ext cx="7435273" cy="271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Học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sinh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lắng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nghe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giáo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viên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giơ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tay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phát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biểu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đáp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án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Ai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sẽ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nhận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điểm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cộng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FB1CDD-AAD5-735F-DEDE-4481F96F13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75" y="182825"/>
            <a:ext cx="12192000" cy="270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3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70" y="1027291"/>
            <a:ext cx="4171397" cy="1929272"/>
          </a:xfrm>
          <a:custGeom>
            <a:avLst/>
            <a:gdLst>
              <a:gd name="connsiteX0" fmla="*/ 0 w 3128548"/>
              <a:gd name="connsiteY0" fmla="*/ 241164 h 1446954"/>
              <a:gd name="connsiteX1" fmla="*/ 241164 w 3128548"/>
              <a:gd name="connsiteY1" fmla="*/ 0 h 1446954"/>
              <a:gd name="connsiteX2" fmla="*/ 521425 w 3128548"/>
              <a:gd name="connsiteY2" fmla="*/ 0 h 1446954"/>
              <a:gd name="connsiteX3" fmla="*/ 521425 w 3128548"/>
              <a:gd name="connsiteY3" fmla="*/ 0 h 1446954"/>
              <a:gd name="connsiteX4" fmla="*/ 1303562 w 3128548"/>
              <a:gd name="connsiteY4" fmla="*/ 0 h 1446954"/>
              <a:gd name="connsiteX5" fmla="*/ 2887384 w 3128548"/>
              <a:gd name="connsiteY5" fmla="*/ 0 h 1446954"/>
              <a:gd name="connsiteX6" fmla="*/ 3128548 w 3128548"/>
              <a:gd name="connsiteY6" fmla="*/ 241164 h 1446954"/>
              <a:gd name="connsiteX7" fmla="*/ 3128548 w 3128548"/>
              <a:gd name="connsiteY7" fmla="*/ 844057 h 1446954"/>
              <a:gd name="connsiteX8" fmla="*/ 3128548 w 3128548"/>
              <a:gd name="connsiteY8" fmla="*/ 844057 h 1446954"/>
              <a:gd name="connsiteX9" fmla="*/ 3128548 w 3128548"/>
              <a:gd name="connsiteY9" fmla="*/ 1205795 h 1446954"/>
              <a:gd name="connsiteX10" fmla="*/ 3128548 w 3128548"/>
              <a:gd name="connsiteY10" fmla="*/ 1205790 h 1446954"/>
              <a:gd name="connsiteX11" fmla="*/ 2887384 w 3128548"/>
              <a:gd name="connsiteY11" fmla="*/ 1446954 h 1446954"/>
              <a:gd name="connsiteX12" fmla="*/ 1303562 w 3128548"/>
              <a:gd name="connsiteY12" fmla="*/ 1446954 h 1446954"/>
              <a:gd name="connsiteX13" fmla="*/ 1450676 w 3128548"/>
              <a:gd name="connsiteY13" fmla="*/ 1735448 h 1446954"/>
              <a:gd name="connsiteX14" fmla="*/ 521425 w 3128548"/>
              <a:gd name="connsiteY14" fmla="*/ 1446954 h 1446954"/>
              <a:gd name="connsiteX15" fmla="*/ 241164 w 3128548"/>
              <a:gd name="connsiteY15" fmla="*/ 1446954 h 1446954"/>
              <a:gd name="connsiteX16" fmla="*/ 0 w 3128548"/>
              <a:gd name="connsiteY16" fmla="*/ 1205790 h 1446954"/>
              <a:gd name="connsiteX17" fmla="*/ 0 w 3128548"/>
              <a:gd name="connsiteY17" fmla="*/ 1205795 h 1446954"/>
              <a:gd name="connsiteX18" fmla="*/ 0 w 3128548"/>
              <a:gd name="connsiteY18" fmla="*/ 844057 h 1446954"/>
              <a:gd name="connsiteX19" fmla="*/ 0 w 3128548"/>
              <a:gd name="connsiteY19" fmla="*/ 844057 h 1446954"/>
              <a:gd name="connsiteX20" fmla="*/ 0 w 3128548"/>
              <a:gd name="connsiteY20" fmla="*/ 241164 h 144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8548" h="1446954" fill="none" extrusionOk="0">
                <a:moveTo>
                  <a:pt x="0" y="241164"/>
                </a:moveTo>
                <a:cubicBezTo>
                  <a:pt x="-10255" y="123040"/>
                  <a:pt x="104493" y="-17817"/>
                  <a:pt x="241164" y="0"/>
                </a:cubicBezTo>
                <a:cubicBezTo>
                  <a:pt x="288181" y="18810"/>
                  <a:pt x="430214" y="7975"/>
                  <a:pt x="521425" y="0"/>
                </a:cubicBezTo>
                <a:lnTo>
                  <a:pt x="521425" y="0"/>
                </a:lnTo>
                <a:cubicBezTo>
                  <a:pt x="753720" y="-17457"/>
                  <a:pt x="1059853" y="47651"/>
                  <a:pt x="1303562" y="0"/>
                </a:cubicBezTo>
                <a:cubicBezTo>
                  <a:pt x="1595016" y="76418"/>
                  <a:pt x="2367484" y="-49388"/>
                  <a:pt x="2887384" y="0"/>
                </a:cubicBezTo>
                <a:cubicBezTo>
                  <a:pt x="2995996" y="-7187"/>
                  <a:pt x="3113830" y="110826"/>
                  <a:pt x="3128548" y="241164"/>
                </a:cubicBezTo>
                <a:cubicBezTo>
                  <a:pt x="3137212" y="480407"/>
                  <a:pt x="3084018" y="657145"/>
                  <a:pt x="3128548" y="844057"/>
                </a:cubicBezTo>
                <a:lnTo>
                  <a:pt x="3128548" y="844057"/>
                </a:lnTo>
                <a:cubicBezTo>
                  <a:pt x="3147437" y="982572"/>
                  <a:pt x="3160651" y="1081922"/>
                  <a:pt x="3128548" y="1205795"/>
                </a:cubicBezTo>
                <a:lnTo>
                  <a:pt x="3128548" y="1205790"/>
                </a:lnTo>
                <a:cubicBezTo>
                  <a:pt x="3123349" y="1357781"/>
                  <a:pt x="3020157" y="1437628"/>
                  <a:pt x="2887384" y="1446954"/>
                </a:cubicBezTo>
                <a:cubicBezTo>
                  <a:pt x="2630354" y="1455012"/>
                  <a:pt x="1705889" y="1320018"/>
                  <a:pt x="1303562" y="1446954"/>
                </a:cubicBezTo>
                <a:cubicBezTo>
                  <a:pt x="1324593" y="1522890"/>
                  <a:pt x="1429027" y="1707017"/>
                  <a:pt x="1450676" y="1735448"/>
                </a:cubicBezTo>
                <a:cubicBezTo>
                  <a:pt x="1251304" y="1610456"/>
                  <a:pt x="819399" y="1455831"/>
                  <a:pt x="521425" y="1446954"/>
                </a:cubicBezTo>
                <a:cubicBezTo>
                  <a:pt x="482682" y="1435005"/>
                  <a:pt x="335422" y="1456766"/>
                  <a:pt x="241164" y="1446954"/>
                </a:cubicBezTo>
                <a:cubicBezTo>
                  <a:pt x="111483" y="1442985"/>
                  <a:pt x="-11320" y="1330329"/>
                  <a:pt x="0" y="1205790"/>
                </a:cubicBezTo>
                <a:lnTo>
                  <a:pt x="0" y="1205795"/>
                </a:lnTo>
                <a:cubicBezTo>
                  <a:pt x="-13007" y="1093280"/>
                  <a:pt x="30876" y="934460"/>
                  <a:pt x="0" y="844057"/>
                </a:cubicBezTo>
                <a:lnTo>
                  <a:pt x="0" y="844057"/>
                </a:lnTo>
                <a:cubicBezTo>
                  <a:pt x="933" y="650219"/>
                  <a:pt x="49874" y="527608"/>
                  <a:pt x="0" y="241164"/>
                </a:cubicBezTo>
                <a:close/>
              </a:path>
              <a:path w="3128548" h="1446954" stroke="0" extrusionOk="0">
                <a:moveTo>
                  <a:pt x="0" y="241164"/>
                </a:moveTo>
                <a:cubicBezTo>
                  <a:pt x="-7729" y="112577"/>
                  <a:pt x="96067" y="21164"/>
                  <a:pt x="241164" y="0"/>
                </a:cubicBezTo>
                <a:cubicBezTo>
                  <a:pt x="373196" y="21003"/>
                  <a:pt x="443812" y="-23267"/>
                  <a:pt x="521425" y="0"/>
                </a:cubicBezTo>
                <a:lnTo>
                  <a:pt x="521425" y="0"/>
                </a:lnTo>
                <a:cubicBezTo>
                  <a:pt x="801930" y="-37925"/>
                  <a:pt x="955920" y="29130"/>
                  <a:pt x="1303562" y="0"/>
                </a:cubicBezTo>
                <a:cubicBezTo>
                  <a:pt x="1503179" y="36605"/>
                  <a:pt x="2633127" y="22664"/>
                  <a:pt x="2887384" y="0"/>
                </a:cubicBezTo>
                <a:cubicBezTo>
                  <a:pt x="3016716" y="1901"/>
                  <a:pt x="3127296" y="106341"/>
                  <a:pt x="3128548" y="241164"/>
                </a:cubicBezTo>
                <a:cubicBezTo>
                  <a:pt x="3075144" y="456098"/>
                  <a:pt x="3171110" y="658298"/>
                  <a:pt x="3128548" y="844057"/>
                </a:cubicBezTo>
                <a:lnTo>
                  <a:pt x="3128548" y="844057"/>
                </a:lnTo>
                <a:cubicBezTo>
                  <a:pt x="3117071" y="916930"/>
                  <a:pt x="3143538" y="1122125"/>
                  <a:pt x="3128548" y="1205795"/>
                </a:cubicBezTo>
                <a:lnTo>
                  <a:pt x="3128548" y="1205790"/>
                </a:lnTo>
                <a:cubicBezTo>
                  <a:pt x="3116684" y="1333270"/>
                  <a:pt x="3019906" y="1442994"/>
                  <a:pt x="2887384" y="1446954"/>
                </a:cubicBezTo>
                <a:cubicBezTo>
                  <a:pt x="2122267" y="1373831"/>
                  <a:pt x="1654193" y="1423917"/>
                  <a:pt x="1303562" y="1446954"/>
                </a:cubicBezTo>
                <a:cubicBezTo>
                  <a:pt x="1339992" y="1515582"/>
                  <a:pt x="1411450" y="1613781"/>
                  <a:pt x="1450676" y="1735448"/>
                </a:cubicBezTo>
                <a:cubicBezTo>
                  <a:pt x="1282836" y="1670021"/>
                  <a:pt x="713410" y="1572576"/>
                  <a:pt x="521425" y="1446954"/>
                </a:cubicBezTo>
                <a:cubicBezTo>
                  <a:pt x="393916" y="1438193"/>
                  <a:pt x="319223" y="1455377"/>
                  <a:pt x="241164" y="1446954"/>
                </a:cubicBezTo>
                <a:cubicBezTo>
                  <a:pt x="93041" y="1428725"/>
                  <a:pt x="16388" y="1331518"/>
                  <a:pt x="0" y="1205790"/>
                </a:cubicBezTo>
                <a:lnTo>
                  <a:pt x="0" y="1205795"/>
                </a:lnTo>
                <a:cubicBezTo>
                  <a:pt x="-24468" y="1085112"/>
                  <a:pt x="26397" y="970372"/>
                  <a:pt x="0" y="844057"/>
                </a:cubicBezTo>
                <a:lnTo>
                  <a:pt x="0" y="844057"/>
                </a:lnTo>
                <a:cubicBezTo>
                  <a:pt x="7584" y="560771"/>
                  <a:pt x="21955" y="304962"/>
                  <a:pt x="0" y="241164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2151645436">
                  <a:custGeom>
                    <a:avLst/>
                    <a:gdLst>
                      <a:gd name="connsiteX0" fmla="*/ 0 w 4171397"/>
                      <a:gd name="connsiteY0" fmla="*/ 321552 h 1929272"/>
                      <a:gd name="connsiteX1" fmla="*/ 321552 w 4171397"/>
                      <a:gd name="connsiteY1" fmla="*/ 0 h 1929272"/>
                      <a:gd name="connsiteX2" fmla="*/ 695233 w 4171397"/>
                      <a:gd name="connsiteY2" fmla="*/ 0 h 1929272"/>
                      <a:gd name="connsiteX3" fmla="*/ 695233 w 4171397"/>
                      <a:gd name="connsiteY3" fmla="*/ 0 h 1929272"/>
                      <a:gd name="connsiteX4" fmla="*/ 1738082 w 4171397"/>
                      <a:gd name="connsiteY4" fmla="*/ 0 h 1929272"/>
                      <a:gd name="connsiteX5" fmla="*/ 3849845 w 4171397"/>
                      <a:gd name="connsiteY5" fmla="*/ 0 h 1929272"/>
                      <a:gd name="connsiteX6" fmla="*/ 4171397 w 4171397"/>
                      <a:gd name="connsiteY6" fmla="*/ 321552 h 1929272"/>
                      <a:gd name="connsiteX7" fmla="*/ 4171397 w 4171397"/>
                      <a:gd name="connsiteY7" fmla="*/ 1125409 h 1929272"/>
                      <a:gd name="connsiteX8" fmla="*/ 4171397 w 4171397"/>
                      <a:gd name="connsiteY8" fmla="*/ 1125409 h 1929272"/>
                      <a:gd name="connsiteX9" fmla="*/ 4171397 w 4171397"/>
                      <a:gd name="connsiteY9" fmla="*/ 1607727 h 1929272"/>
                      <a:gd name="connsiteX10" fmla="*/ 4171397 w 4171397"/>
                      <a:gd name="connsiteY10" fmla="*/ 1607720 h 1929272"/>
                      <a:gd name="connsiteX11" fmla="*/ 3849845 w 4171397"/>
                      <a:gd name="connsiteY11" fmla="*/ 1929272 h 1929272"/>
                      <a:gd name="connsiteX12" fmla="*/ 1738082 w 4171397"/>
                      <a:gd name="connsiteY12" fmla="*/ 1929272 h 1929272"/>
                      <a:gd name="connsiteX13" fmla="*/ 1934235 w 4171397"/>
                      <a:gd name="connsiteY13" fmla="*/ 2313930 h 1929272"/>
                      <a:gd name="connsiteX14" fmla="*/ 695233 w 4171397"/>
                      <a:gd name="connsiteY14" fmla="*/ 1929272 h 1929272"/>
                      <a:gd name="connsiteX15" fmla="*/ 321552 w 4171397"/>
                      <a:gd name="connsiteY15" fmla="*/ 1929272 h 1929272"/>
                      <a:gd name="connsiteX16" fmla="*/ 0 w 4171397"/>
                      <a:gd name="connsiteY16" fmla="*/ 1607720 h 1929272"/>
                      <a:gd name="connsiteX17" fmla="*/ 0 w 4171397"/>
                      <a:gd name="connsiteY17" fmla="*/ 1607727 h 1929272"/>
                      <a:gd name="connsiteX18" fmla="*/ 0 w 4171397"/>
                      <a:gd name="connsiteY18" fmla="*/ 1125409 h 1929272"/>
                      <a:gd name="connsiteX19" fmla="*/ 0 w 4171397"/>
                      <a:gd name="connsiteY19" fmla="*/ 1125409 h 1929272"/>
                      <a:gd name="connsiteX20" fmla="*/ 0 w 4171397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71397" h="1929272" fill="none" extrusionOk="0">
                        <a:moveTo>
                          <a:pt x="0" y="321552"/>
                        </a:moveTo>
                        <a:cubicBezTo>
                          <a:pt x="-11175" y="160383"/>
                          <a:pt x="141035" y="-14994"/>
                          <a:pt x="321552" y="0"/>
                        </a:cubicBezTo>
                        <a:cubicBezTo>
                          <a:pt x="425134" y="30407"/>
                          <a:pt x="639619" y="-33220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853678" y="-86764"/>
                          <a:pt x="1262321" y="71292"/>
                          <a:pt x="1738082" y="0"/>
                        </a:cubicBezTo>
                        <a:cubicBezTo>
                          <a:pt x="2505411" y="119474"/>
                          <a:pt x="3278008" y="150090"/>
                          <a:pt x="3849845" y="0"/>
                        </a:cubicBezTo>
                        <a:cubicBezTo>
                          <a:pt x="4004498" y="-6706"/>
                          <a:pt x="4138130" y="150414"/>
                          <a:pt x="4171397" y="321552"/>
                        </a:cubicBezTo>
                        <a:cubicBezTo>
                          <a:pt x="4161105" y="663733"/>
                          <a:pt x="4144801" y="758153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37144" y="1324646"/>
                          <a:pt x="4175011" y="1472374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62937" y="1815898"/>
                          <a:pt x="4026653" y="1911891"/>
                          <a:pt x="3849845" y="1929272"/>
                        </a:cubicBezTo>
                        <a:cubicBezTo>
                          <a:pt x="3328064" y="1870125"/>
                          <a:pt x="1981849" y="1969351"/>
                          <a:pt x="1738082" y="1929272"/>
                        </a:cubicBezTo>
                        <a:cubicBezTo>
                          <a:pt x="1813097" y="2091636"/>
                          <a:pt x="1842160" y="2214168"/>
                          <a:pt x="1934235" y="2313930"/>
                        </a:cubicBezTo>
                        <a:cubicBezTo>
                          <a:pt x="1660129" y="2319508"/>
                          <a:pt x="1262743" y="2052822"/>
                          <a:pt x="695233" y="1929272"/>
                        </a:cubicBezTo>
                        <a:cubicBezTo>
                          <a:pt x="641288" y="1956266"/>
                          <a:pt x="384642" y="1943753"/>
                          <a:pt x="321552" y="1929272"/>
                        </a:cubicBezTo>
                        <a:cubicBezTo>
                          <a:pt x="150433" y="1921958"/>
                          <a:pt x="-15356" y="1773572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-4440" y="1530272"/>
                          <a:pt x="17538" y="1323744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52156" y="747741"/>
                          <a:pt x="-40134" y="703595"/>
                          <a:pt x="0" y="321552"/>
                        </a:cubicBezTo>
                        <a:close/>
                      </a:path>
                      <a:path w="4171397" h="1929272" stroke="0" extrusionOk="0">
                        <a:moveTo>
                          <a:pt x="0" y="321552"/>
                        </a:moveTo>
                        <a:cubicBezTo>
                          <a:pt x="-20035" y="155898"/>
                          <a:pt x="141687" y="4048"/>
                          <a:pt x="321552" y="0"/>
                        </a:cubicBezTo>
                        <a:cubicBezTo>
                          <a:pt x="471303" y="-19142"/>
                          <a:pt x="651634" y="20547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1002074" y="80110"/>
                          <a:pt x="1261265" y="6864"/>
                          <a:pt x="1738082" y="0"/>
                        </a:cubicBezTo>
                        <a:cubicBezTo>
                          <a:pt x="1990814" y="122439"/>
                          <a:pt x="3542961" y="-66370"/>
                          <a:pt x="3849845" y="0"/>
                        </a:cubicBezTo>
                        <a:cubicBezTo>
                          <a:pt x="3997517" y="14739"/>
                          <a:pt x="4166478" y="137553"/>
                          <a:pt x="4171397" y="321552"/>
                        </a:cubicBezTo>
                        <a:cubicBezTo>
                          <a:pt x="4135740" y="476722"/>
                          <a:pt x="4159540" y="762644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70802" y="1210484"/>
                          <a:pt x="4200357" y="1512730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58657" y="1779175"/>
                          <a:pt x="4024107" y="1909578"/>
                          <a:pt x="3849845" y="1929272"/>
                        </a:cubicBezTo>
                        <a:cubicBezTo>
                          <a:pt x="3031057" y="1781811"/>
                          <a:pt x="2563054" y="1941591"/>
                          <a:pt x="1738082" y="1929272"/>
                        </a:cubicBezTo>
                        <a:cubicBezTo>
                          <a:pt x="1810251" y="2090940"/>
                          <a:pt x="1900653" y="2183026"/>
                          <a:pt x="1934235" y="2313930"/>
                        </a:cubicBezTo>
                        <a:cubicBezTo>
                          <a:pt x="1636778" y="2117941"/>
                          <a:pt x="1084790" y="1964317"/>
                          <a:pt x="695233" y="1929272"/>
                        </a:cubicBezTo>
                        <a:cubicBezTo>
                          <a:pt x="509141" y="1909860"/>
                          <a:pt x="408323" y="1943797"/>
                          <a:pt x="321552" y="1929272"/>
                        </a:cubicBezTo>
                        <a:cubicBezTo>
                          <a:pt x="123289" y="1904030"/>
                          <a:pt x="18452" y="1776905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7159" y="1474309"/>
                          <a:pt x="-7378" y="121448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45305" y="978861"/>
                          <a:pt x="4136" y="404584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sau</a:t>
            </a: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</a:p>
          <a:p>
            <a:pPr algn="ctr"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54 567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7562850" y="666750"/>
            <a:ext cx="4476750" cy="2054117"/>
          </a:xfrm>
          <a:custGeom>
            <a:avLst/>
            <a:gdLst>
              <a:gd name="connsiteX0" fmla="*/ 0 w 3557719"/>
              <a:gd name="connsiteY0" fmla="*/ 211701 h 1270182"/>
              <a:gd name="connsiteX1" fmla="*/ 211701 w 3557719"/>
              <a:gd name="connsiteY1" fmla="*/ 0 h 1270182"/>
              <a:gd name="connsiteX2" fmla="*/ 592953 w 3557719"/>
              <a:gd name="connsiteY2" fmla="*/ 0 h 1270182"/>
              <a:gd name="connsiteX3" fmla="*/ 592953 w 3557719"/>
              <a:gd name="connsiteY3" fmla="*/ 0 h 1270182"/>
              <a:gd name="connsiteX4" fmla="*/ 1482383 w 3557719"/>
              <a:gd name="connsiteY4" fmla="*/ 0 h 1270182"/>
              <a:gd name="connsiteX5" fmla="*/ 3346018 w 3557719"/>
              <a:gd name="connsiteY5" fmla="*/ 0 h 1270182"/>
              <a:gd name="connsiteX6" fmla="*/ 3557719 w 3557719"/>
              <a:gd name="connsiteY6" fmla="*/ 211701 h 1270182"/>
              <a:gd name="connsiteX7" fmla="*/ 3557719 w 3557719"/>
              <a:gd name="connsiteY7" fmla="*/ 740940 h 1270182"/>
              <a:gd name="connsiteX8" fmla="*/ 3557719 w 3557719"/>
              <a:gd name="connsiteY8" fmla="*/ 740940 h 1270182"/>
              <a:gd name="connsiteX9" fmla="*/ 3557719 w 3557719"/>
              <a:gd name="connsiteY9" fmla="*/ 1058485 h 1270182"/>
              <a:gd name="connsiteX10" fmla="*/ 3557719 w 3557719"/>
              <a:gd name="connsiteY10" fmla="*/ 1058481 h 1270182"/>
              <a:gd name="connsiteX11" fmla="*/ 3346018 w 3557719"/>
              <a:gd name="connsiteY11" fmla="*/ 1270182 h 1270182"/>
              <a:gd name="connsiteX12" fmla="*/ 1482383 w 3557719"/>
              <a:gd name="connsiteY12" fmla="*/ 1270182 h 1270182"/>
              <a:gd name="connsiteX13" fmla="*/ 431551 w 3557719"/>
              <a:gd name="connsiteY13" fmla="*/ 1547920 h 1270182"/>
              <a:gd name="connsiteX14" fmla="*/ 592953 w 3557719"/>
              <a:gd name="connsiteY14" fmla="*/ 1270182 h 1270182"/>
              <a:gd name="connsiteX15" fmla="*/ 211701 w 3557719"/>
              <a:gd name="connsiteY15" fmla="*/ 1270182 h 1270182"/>
              <a:gd name="connsiteX16" fmla="*/ 0 w 3557719"/>
              <a:gd name="connsiteY16" fmla="*/ 1058481 h 1270182"/>
              <a:gd name="connsiteX17" fmla="*/ 0 w 3557719"/>
              <a:gd name="connsiteY17" fmla="*/ 1058485 h 1270182"/>
              <a:gd name="connsiteX18" fmla="*/ 0 w 3557719"/>
              <a:gd name="connsiteY18" fmla="*/ 740940 h 1270182"/>
              <a:gd name="connsiteX19" fmla="*/ 0 w 3557719"/>
              <a:gd name="connsiteY19" fmla="*/ 740940 h 1270182"/>
              <a:gd name="connsiteX20" fmla="*/ 0 w 3557719"/>
              <a:gd name="connsiteY20" fmla="*/ 211701 h 127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57719" h="1270182" fill="none" extrusionOk="0">
                <a:moveTo>
                  <a:pt x="0" y="211701"/>
                </a:moveTo>
                <a:cubicBezTo>
                  <a:pt x="-10789" y="87071"/>
                  <a:pt x="103205" y="-5333"/>
                  <a:pt x="211701" y="0"/>
                </a:cubicBezTo>
                <a:cubicBezTo>
                  <a:pt x="377574" y="25331"/>
                  <a:pt x="433701" y="27556"/>
                  <a:pt x="592953" y="0"/>
                </a:cubicBezTo>
                <a:lnTo>
                  <a:pt x="592953" y="0"/>
                </a:lnTo>
                <a:cubicBezTo>
                  <a:pt x="715508" y="-30258"/>
                  <a:pt x="1320437" y="25995"/>
                  <a:pt x="1482383" y="0"/>
                </a:cubicBezTo>
                <a:cubicBezTo>
                  <a:pt x="1830286" y="101309"/>
                  <a:pt x="2758984" y="-29570"/>
                  <a:pt x="3346018" y="0"/>
                </a:cubicBezTo>
                <a:cubicBezTo>
                  <a:pt x="3461942" y="-3773"/>
                  <a:pt x="3571354" y="84216"/>
                  <a:pt x="3557719" y="211701"/>
                </a:cubicBezTo>
                <a:cubicBezTo>
                  <a:pt x="3559571" y="382587"/>
                  <a:pt x="3541475" y="497097"/>
                  <a:pt x="3557719" y="740940"/>
                </a:cubicBezTo>
                <a:lnTo>
                  <a:pt x="3557719" y="740940"/>
                </a:lnTo>
                <a:cubicBezTo>
                  <a:pt x="3556512" y="804782"/>
                  <a:pt x="3548027" y="972252"/>
                  <a:pt x="3557719" y="1058485"/>
                </a:cubicBezTo>
                <a:lnTo>
                  <a:pt x="3557719" y="1058481"/>
                </a:lnTo>
                <a:cubicBezTo>
                  <a:pt x="3554277" y="1166149"/>
                  <a:pt x="3466129" y="1274301"/>
                  <a:pt x="3346018" y="1270182"/>
                </a:cubicBezTo>
                <a:cubicBezTo>
                  <a:pt x="2862667" y="1192365"/>
                  <a:pt x="1691499" y="1331738"/>
                  <a:pt x="1482383" y="1270182"/>
                </a:cubicBezTo>
                <a:cubicBezTo>
                  <a:pt x="1167264" y="1427947"/>
                  <a:pt x="700333" y="1395702"/>
                  <a:pt x="431551" y="1547920"/>
                </a:cubicBezTo>
                <a:cubicBezTo>
                  <a:pt x="514964" y="1423880"/>
                  <a:pt x="520824" y="1362476"/>
                  <a:pt x="592953" y="1270182"/>
                </a:cubicBezTo>
                <a:cubicBezTo>
                  <a:pt x="431479" y="1272835"/>
                  <a:pt x="274658" y="1243104"/>
                  <a:pt x="211701" y="1270182"/>
                </a:cubicBezTo>
                <a:cubicBezTo>
                  <a:pt x="85090" y="1289531"/>
                  <a:pt x="-37" y="1185426"/>
                  <a:pt x="0" y="1058481"/>
                </a:cubicBezTo>
                <a:lnTo>
                  <a:pt x="0" y="1058485"/>
                </a:lnTo>
                <a:cubicBezTo>
                  <a:pt x="-8173" y="920561"/>
                  <a:pt x="-2150" y="827890"/>
                  <a:pt x="0" y="740940"/>
                </a:cubicBezTo>
                <a:lnTo>
                  <a:pt x="0" y="740940"/>
                </a:lnTo>
                <a:cubicBezTo>
                  <a:pt x="-24634" y="660885"/>
                  <a:pt x="-5067" y="344888"/>
                  <a:pt x="0" y="211701"/>
                </a:cubicBezTo>
                <a:close/>
              </a:path>
              <a:path w="3557719" h="1270182" stroke="0" extrusionOk="0">
                <a:moveTo>
                  <a:pt x="0" y="211701"/>
                </a:moveTo>
                <a:cubicBezTo>
                  <a:pt x="-14814" y="84159"/>
                  <a:pt x="89202" y="265"/>
                  <a:pt x="211701" y="0"/>
                </a:cubicBezTo>
                <a:cubicBezTo>
                  <a:pt x="252688" y="-9289"/>
                  <a:pt x="420563" y="-27440"/>
                  <a:pt x="592953" y="0"/>
                </a:cubicBezTo>
                <a:lnTo>
                  <a:pt x="592953" y="0"/>
                </a:lnTo>
                <a:cubicBezTo>
                  <a:pt x="1028633" y="45173"/>
                  <a:pt x="1096069" y="28440"/>
                  <a:pt x="1482383" y="0"/>
                </a:cubicBezTo>
                <a:cubicBezTo>
                  <a:pt x="1958095" y="109836"/>
                  <a:pt x="2794892" y="-116506"/>
                  <a:pt x="3346018" y="0"/>
                </a:cubicBezTo>
                <a:cubicBezTo>
                  <a:pt x="3472190" y="4673"/>
                  <a:pt x="3554443" y="96438"/>
                  <a:pt x="3557719" y="211701"/>
                </a:cubicBezTo>
                <a:cubicBezTo>
                  <a:pt x="3594450" y="427727"/>
                  <a:pt x="3593845" y="539695"/>
                  <a:pt x="3557719" y="740940"/>
                </a:cubicBezTo>
                <a:lnTo>
                  <a:pt x="3557719" y="740940"/>
                </a:lnTo>
                <a:cubicBezTo>
                  <a:pt x="3552441" y="870173"/>
                  <a:pt x="3576018" y="982046"/>
                  <a:pt x="3557719" y="1058485"/>
                </a:cubicBezTo>
                <a:lnTo>
                  <a:pt x="3557719" y="1058481"/>
                </a:lnTo>
                <a:cubicBezTo>
                  <a:pt x="3556755" y="1184560"/>
                  <a:pt x="3480106" y="1276214"/>
                  <a:pt x="3346018" y="1270182"/>
                </a:cubicBezTo>
                <a:cubicBezTo>
                  <a:pt x="2572997" y="1113507"/>
                  <a:pt x="2158938" y="1285409"/>
                  <a:pt x="1482383" y="1270182"/>
                </a:cubicBezTo>
                <a:cubicBezTo>
                  <a:pt x="1308688" y="1232836"/>
                  <a:pt x="915466" y="1326669"/>
                  <a:pt x="431551" y="1547920"/>
                </a:cubicBezTo>
                <a:cubicBezTo>
                  <a:pt x="482316" y="1465623"/>
                  <a:pt x="541975" y="1408242"/>
                  <a:pt x="592953" y="1270182"/>
                </a:cubicBezTo>
                <a:cubicBezTo>
                  <a:pt x="404521" y="1243367"/>
                  <a:pt x="398977" y="1261522"/>
                  <a:pt x="211701" y="1270182"/>
                </a:cubicBezTo>
                <a:cubicBezTo>
                  <a:pt x="110052" y="1267171"/>
                  <a:pt x="-7594" y="1160720"/>
                  <a:pt x="0" y="1058481"/>
                </a:cubicBezTo>
                <a:lnTo>
                  <a:pt x="0" y="1058485"/>
                </a:lnTo>
                <a:cubicBezTo>
                  <a:pt x="20673" y="952469"/>
                  <a:pt x="1371" y="867196"/>
                  <a:pt x="0" y="740940"/>
                </a:cubicBezTo>
                <a:lnTo>
                  <a:pt x="0" y="740940"/>
                </a:lnTo>
                <a:cubicBezTo>
                  <a:pt x="14910" y="575681"/>
                  <a:pt x="16782" y="326923"/>
                  <a:pt x="0" y="211701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4257414742">
                  <a:custGeom>
                    <a:avLst/>
                    <a:gdLst>
                      <a:gd name="connsiteX0" fmla="*/ 0 w 4476750"/>
                      <a:gd name="connsiteY0" fmla="*/ 342359 h 2054117"/>
                      <a:gd name="connsiteX1" fmla="*/ 266387 w 4476750"/>
                      <a:gd name="connsiteY1" fmla="*/ 0 h 2054117"/>
                      <a:gd name="connsiteX2" fmla="*/ 746124 w 4476750"/>
                      <a:gd name="connsiteY2" fmla="*/ 0 h 2054117"/>
                      <a:gd name="connsiteX3" fmla="*/ 746124 w 4476750"/>
                      <a:gd name="connsiteY3" fmla="*/ 0 h 2054117"/>
                      <a:gd name="connsiteX4" fmla="*/ 1865312 w 4476750"/>
                      <a:gd name="connsiteY4" fmla="*/ 0 h 2054117"/>
                      <a:gd name="connsiteX5" fmla="*/ 4210362 w 4476750"/>
                      <a:gd name="connsiteY5" fmla="*/ 0 h 2054117"/>
                      <a:gd name="connsiteX6" fmla="*/ 4476750 w 4476750"/>
                      <a:gd name="connsiteY6" fmla="*/ 342359 h 2054117"/>
                      <a:gd name="connsiteX7" fmla="*/ 4476750 w 4476750"/>
                      <a:gd name="connsiteY7" fmla="*/ 1198235 h 2054117"/>
                      <a:gd name="connsiteX8" fmla="*/ 4476750 w 4476750"/>
                      <a:gd name="connsiteY8" fmla="*/ 1198235 h 2054117"/>
                      <a:gd name="connsiteX9" fmla="*/ 4476750 w 4476750"/>
                      <a:gd name="connsiteY9" fmla="*/ 1711764 h 2054117"/>
                      <a:gd name="connsiteX10" fmla="*/ 4476750 w 4476750"/>
                      <a:gd name="connsiteY10" fmla="*/ 1711757 h 2054117"/>
                      <a:gd name="connsiteX11" fmla="*/ 4210362 w 4476750"/>
                      <a:gd name="connsiteY11" fmla="*/ 2054117 h 2054117"/>
                      <a:gd name="connsiteX12" fmla="*/ 1865312 w 4476750"/>
                      <a:gd name="connsiteY12" fmla="*/ 2054117 h 2054117"/>
                      <a:gd name="connsiteX13" fmla="*/ 543029 w 4476750"/>
                      <a:gd name="connsiteY13" fmla="*/ 2503270 h 2054117"/>
                      <a:gd name="connsiteX14" fmla="*/ 746124 w 4476750"/>
                      <a:gd name="connsiteY14" fmla="*/ 2054117 h 2054117"/>
                      <a:gd name="connsiteX15" fmla="*/ 266387 w 4476750"/>
                      <a:gd name="connsiteY15" fmla="*/ 2054117 h 2054117"/>
                      <a:gd name="connsiteX16" fmla="*/ 0 w 4476750"/>
                      <a:gd name="connsiteY16" fmla="*/ 1711757 h 2054117"/>
                      <a:gd name="connsiteX17" fmla="*/ 0 w 4476750"/>
                      <a:gd name="connsiteY17" fmla="*/ 1711764 h 2054117"/>
                      <a:gd name="connsiteX18" fmla="*/ 0 w 4476750"/>
                      <a:gd name="connsiteY18" fmla="*/ 1198235 h 2054117"/>
                      <a:gd name="connsiteX19" fmla="*/ 0 w 4476750"/>
                      <a:gd name="connsiteY19" fmla="*/ 1198235 h 2054117"/>
                      <a:gd name="connsiteX20" fmla="*/ 0 w 4476750"/>
                      <a:gd name="connsiteY20" fmla="*/ 342359 h 2054117"/>
                      <a:gd name="connsiteX0" fmla="*/ 0 w 4476750"/>
                      <a:gd name="connsiteY0" fmla="*/ 342359 h 2054117"/>
                      <a:gd name="connsiteX1" fmla="*/ 266387 w 4476750"/>
                      <a:gd name="connsiteY1" fmla="*/ 0 h 2054117"/>
                      <a:gd name="connsiteX2" fmla="*/ 746124 w 4476750"/>
                      <a:gd name="connsiteY2" fmla="*/ 0 h 2054117"/>
                      <a:gd name="connsiteX3" fmla="*/ 746124 w 4476750"/>
                      <a:gd name="connsiteY3" fmla="*/ 0 h 2054117"/>
                      <a:gd name="connsiteX4" fmla="*/ 1865312 w 4476750"/>
                      <a:gd name="connsiteY4" fmla="*/ 0 h 2054117"/>
                      <a:gd name="connsiteX5" fmla="*/ 4210362 w 4476750"/>
                      <a:gd name="connsiteY5" fmla="*/ 0 h 2054117"/>
                      <a:gd name="connsiteX6" fmla="*/ 4476750 w 4476750"/>
                      <a:gd name="connsiteY6" fmla="*/ 342359 h 2054117"/>
                      <a:gd name="connsiteX7" fmla="*/ 4476750 w 4476750"/>
                      <a:gd name="connsiteY7" fmla="*/ 1198235 h 2054117"/>
                      <a:gd name="connsiteX8" fmla="*/ 4476750 w 4476750"/>
                      <a:gd name="connsiteY8" fmla="*/ 1198235 h 2054117"/>
                      <a:gd name="connsiteX9" fmla="*/ 4476750 w 4476750"/>
                      <a:gd name="connsiteY9" fmla="*/ 1711764 h 2054117"/>
                      <a:gd name="connsiteX10" fmla="*/ 4476750 w 4476750"/>
                      <a:gd name="connsiteY10" fmla="*/ 1711757 h 2054117"/>
                      <a:gd name="connsiteX11" fmla="*/ 4210362 w 4476750"/>
                      <a:gd name="connsiteY11" fmla="*/ 2054117 h 2054117"/>
                      <a:gd name="connsiteX12" fmla="*/ 1865312 w 4476750"/>
                      <a:gd name="connsiteY12" fmla="*/ 2054117 h 2054117"/>
                      <a:gd name="connsiteX13" fmla="*/ 543029 w 4476750"/>
                      <a:gd name="connsiteY13" fmla="*/ 2503270 h 2054117"/>
                      <a:gd name="connsiteX14" fmla="*/ 746124 w 4476750"/>
                      <a:gd name="connsiteY14" fmla="*/ 2054117 h 2054117"/>
                      <a:gd name="connsiteX15" fmla="*/ 266387 w 4476750"/>
                      <a:gd name="connsiteY15" fmla="*/ 2054117 h 2054117"/>
                      <a:gd name="connsiteX16" fmla="*/ 0 w 4476750"/>
                      <a:gd name="connsiteY16" fmla="*/ 1711757 h 2054117"/>
                      <a:gd name="connsiteX17" fmla="*/ 0 w 4476750"/>
                      <a:gd name="connsiteY17" fmla="*/ 1711764 h 2054117"/>
                      <a:gd name="connsiteX18" fmla="*/ 0 w 4476750"/>
                      <a:gd name="connsiteY18" fmla="*/ 1198235 h 2054117"/>
                      <a:gd name="connsiteX19" fmla="*/ 0 w 4476750"/>
                      <a:gd name="connsiteY19" fmla="*/ 1198235 h 2054117"/>
                      <a:gd name="connsiteX20" fmla="*/ 0 w 4476750"/>
                      <a:gd name="connsiteY20" fmla="*/ 342359 h 20541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476750" h="2054117" fill="none" extrusionOk="0">
                        <a:moveTo>
                          <a:pt x="0" y="342359"/>
                        </a:moveTo>
                        <a:cubicBezTo>
                          <a:pt x="-32886" y="127010"/>
                          <a:pt x="142171" y="-16417"/>
                          <a:pt x="266387" y="0"/>
                        </a:cubicBezTo>
                        <a:cubicBezTo>
                          <a:pt x="473688" y="45498"/>
                          <a:pt x="546706" y="48343"/>
                          <a:pt x="746124" y="0"/>
                        </a:cubicBezTo>
                        <a:lnTo>
                          <a:pt x="746124" y="0"/>
                        </a:lnTo>
                        <a:cubicBezTo>
                          <a:pt x="890030" y="-79706"/>
                          <a:pt x="1680769" y="74244"/>
                          <a:pt x="1865312" y="0"/>
                        </a:cubicBezTo>
                        <a:cubicBezTo>
                          <a:pt x="2262533" y="305504"/>
                          <a:pt x="3521968" y="-38659"/>
                          <a:pt x="4210362" y="0"/>
                        </a:cubicBezTo>
                        <a:cubicBezTo>
                          <a:pt x="4355604" y="-8481"/>
                          <a:pt x="4505085" y="127530"/>
                          <a:pt x="4476750" y="342359"/>
                        </a:cubicBezTo>
                        <a:cubicBezTo>
                          <a:pt x="4500209" y="606887"/>
                          <a:pt x="4470392" y="797070"/>
                          <a:pt x="4476750" y="1198235"/>
                        </a:cubicBezTo>
                        <a:lnTo>
                          <a:pt x="4476750" y="1198235"/>
                        </a:lnTo>
                        <a:cubicBezTo>
                          <a:pt x="4489310" y="1297872"/>
                          <a:pt x="4451975" y="1571821"/>
                          <a:pt x="4476750" y="1711764"/>
                        </a:cubicBezTo>
                        <a:lnTo>
                          <a:pt x="4476750" y="1711757"/>
                        </a:lnTo>
                        <a:cubicBezTo>
                          <a:pt x="4462775" y="1859955"/>
                          <a:pt x="4368924" y="2070359"/>
                          <a:pt x="4210362" y="2054117"/>
                        </a:cubicBezTo>
                        <a:cubicBezTo>
                          <a:pt x="3620201" y="1943199"/>
                          <a:pt x="2098246" y="2124376"/>
                          <a:pt x="1865312" y="2054117"/>
                        </a:cubicBezTo>
                        <a:cubicBezTo>
                          <a:pt x="1471640" y="2299822"/>
                          <a:pt x="882413" y="2287901"/>
                          <a:pt x="543029" y="2503270"/>
                        </a:cubicBezTo>
                        <a:cubicBezTo>
                          <a:pt x="650944" y="2286354"/>
                          <a:pt x="653239" y="2209848"/>
                          <a:pt x="746124" y="2054117"/>
                        </a:cubicBezTo>
                        <a:cubicBezTo>
                          <a:pt x="558308" y="2066062"/>
                          <a:pt x="347004" y="2000642"/>
                          <a:pt x="266387" y="2054117"/>
                        </a:cubicBezTo>
                        <a:cubicBezTo>
                          <a:pt x="93241" y="2113013"/>
                          <a:pt x="-171" y="1950832"/>
                          <a:pt x="0" y="1711757"/>
                        </a:cubicBezTo>
                        <a:lnTo>
                          <a:pt x="0" y="1711764"/>
                        </a:lnTo>
                        <a:cubicBezTo>
                          <a:pt x="-5443" y="1476170"/>
                          <a:pt x="-5845" y="1323755"/>
                          <a:pt x="0" y="1198235"/>
                        </a:cubicBezTo>
                        <a:lnTo>
                          <a:pt x="0" y="1198235"/>
                        </a:lnTo>
                        <a:cubicBezTo>
                          <a:pt x="-47148" y="1047031"/>
                          <a:pt x="-10841" y="531731"/>
                          <a:pt x="0" y="342359"/>
                        </a:cubicBezTo>
                        <a:close/>
                      </a:path>
                      <a:path w="4476750" h="2054117" stroke="0" extrusionOk="0">
                        <a:moveTo>
                          <a:pt x="0" y="342359"/>
                        </a:moveTo>
                        <a:cubicBezTo>
                          <a:pt x="-25883" y="160744"/>
                          <a:pt x="116275" y="-24917"/>
                          <a:pt x="266387" y="0"/>
                        </a:cubicBezTo>
                        <a:cubicBezTo>
                          <a:pt x="313179" y="6097"/>
                          <a:pt x="544234" y="-52869"/>
                          <a:pt x="746124" y="0"/>
                        </a:cubicBezTo>
                        <a:lnTo>
                          <a:pt x="746124" y="0"/>
                        </a:lnTo>
                        <a:cubicBezTo>
                          <a:pt x="1298636" y="62959"/>
                          <a:pt x="1384674" y="49022"/>
                          <a:pt x="1865312" y="0"/>
                        </a:cubicBezTo>
                        <a:cubicBezTo>
                          <a:pt x="2448950" y="275427"/>
                          <a:pt x="3522250" y="-207275"/>
                          <a:pt x="4210362" y="0"/>
                        </a:cubicBezTo>
                        <a:cubicBezTo>
                          <a:pt x="4376990" y="-6282"/>
                          <a:pt x="4502750" y="151663"/>
                          <a:pt x="4476750" y="342359"/>
                        </a:cubicBezTo>
                        <a:cubicBezTo>
                          <a:pt x="4504614" y="680879"/>
                          <a:pt x="4521450" y="867267"/>
                          <a:pt x="4476750" y="1198235"/>
                        </a:cubicBezTo>
                        <a:lnTo>
                          <a:pt x="4476750" y="1198235"/>
                        </a:lnTo>
                        <a:cubicBezTo>
                          <a:pt x="4474489" y="1403045"/>
                          <a:pt x="4522736" y="1580039"/>
                          <a:pt x="4476750" y="1711764"/>
                        </a:cubicBezTo>
                        <a:lnTo>
                          <a:pt x="4476750" y="1711757"/>
                        </a:lnTo>
                        <a:cubicBezTo>
                          <a:pt x="4473752" y="1924501"/>
                          <a:pt x="4386495" y="2089455"/>
                          <a:pt x="4210362" y="2054117"/>
                        </a:cubicBezTo>
                        <a:cubicBezTo>
                          <a:pt x="3164631" y="1761601"/>
                          <a:pt x="2751790" y="2045527"/>
                          <a:pt x="1865312" y="2054117"/>
                        </a:cubicBezTo>
                        <a:cubicBezTo>
                          <a:pt x="1691717" y="1911671"/>
                          <a:pt x="1120338" y="2176315"/>
                          <a:pt x="543029" y="2503270"/>
                        </a:cubicBezTo>
                        <a:cubicBezTo>
                          <a:pt x="595929" y="2352547"/>
                          <a:pt x="695032" y="2257906"/>
                          <a:pt x="746124" y="2054117"/>
                        </a:cubicBezTo>
                        <a:cubicBezTo>
                          <a:pt x="508514" y="2006709"/>
                          <a:pt x="496705" y="2038494"/>
                          <a:pt x="266387" y="2054117"/>
                        </a:cubicBezTo>
                        <a:cubicBezTo>
                          <a:pt x="166495" y="2036040"/>
                          <a:pt x="-13791" y="1874587"/>
                          <a:pt x="0" y="1711757"/>
                        </a:cubicBezTo>
                        <a:lnTo>
                          <a:pt x="0" y="1711764"/>
                        </a:lnTo>
                        <a:cubicBezTo>
                          <a:pt x="50788" y="1527727"/>
                          <a:pt x="5754" y="1409511"/>
                          <a:pt x="0" y="1198235"/>
                        </a:cubicBezTo>
                        <a:lnTo>
                          <a:pt x="0" y="1198235"/>
                        </a:lnTo>
                        <a:cubicBezTo>
                          <a:pt x="33296" y="896891"/>
                          <a:pt x="19248" y="540306"/>
                          <a:pt x="0" y="342359"/>
                        </a:cubicBezTo>
                        <a:close/>
                      </a:path>
                      <a:path w="4476750" h="2054117" fill="none" stroke="0" extrusionOk="0">
                        <a:moveTo>
                          <a:pt x="0" y="342359"/>
                        </a:moveTo>
                        <a:cubicBezTo>
                          <a:pt x="-21381" y="135212"/>
                          <a:pt x="107183" y="-7550"/>
                          <a:pt x="266387" y="0"/>
                        </a:cubicBezTo>
                        <a:cubicBezTo>
                          <a:pt x="479702" y="47450"/>
                          <a:pt x="538595" y="34655"/>
                          <a:pt x="746124" y="0"/>
                        </a:cubicBezTo>
                        <a:lnTo>
                          <a:pt x="746124" y="0"/>
                        </a:lnTo>
                        <a:cubicBezTo>
                          <a:pt x="864943" y="-44063"/>
                          <a:pt x="1668135" y="44381"/>
                          <a:pt x="1865312" y="0"/>
                        </a:cubicBezTo>
                        <a:cubicBezTo>
                          <a:pt x="2313982" y="227510"/>
                          <a:pt x="3536774" y="-152801"/>
                          <a:pt x="4210362" y="0"/>
                        </a:cubicBezTo>
                        <a:cubicBezTo>
                          <a:pt x="4391550" y="11736"/>
                          <a:pt x="4478010" y="144229"/>
                          <a:pt x="4476750" y="342359"/>
                        </a:cubicBezTo>
                        <a:cubicBezTo>
                          <a:pt x="4490763" y="643588"/>
                          <a:pt x="4460860" y="808783"/>
                          <a:pt x="4476750" y="1198235"/>
                        </a:cubicBezTo>
                        <a:lnTo>
                          <a:pt x="4476750" y="1198235"/>
                        </a:lnTo>
                        <a:cubicBezTo>
                          <a:pt x="4475215" y="1294090"/>
                          <a:pt x="4483123" y="1572977"/>
                          <a:pt x="4476750" y="1711764"/>
                        </a:cubicBezTo>
                        <a:lnTo>
                          <a:pt x="4476750" y="1711757"/>
                        </a:lnTo>
                        <a:cubicBezTo>
                          <a:pt x="4471543" y="1894188"/>
                          <a:pt x="4364628" y="2061877"/>
                          <a:pt x="4210362" y="2054117"/>
                        </a:cubicBezTo>
                        <a:cubicBezTo>
                          <a:pt x="3612946" y="1932361"/>
                          <a:pt x="2099021" y="2160747"/>
                          <a:pt x="1865312" y="2054117"/>
                        </a:cubicBezTo>
                        <a:cubicBezTo>
                          <a:pt x="1532100" y="2328819"/>
                          <a:pt x="906841" y="2260126"/>
                          <a:pt x="543029" y="2503270"/>
                        </a:cubicBezTo>
                        <a:cubicBezTo>
                          <a:pt x="638708" y="2305948"/>
                          <a:pt x="658060" y="2202778"/>
                          <a:pt x="746124" y="2054117"/>
                        </a:cubicBezTo>
                        <a:cubicBezTo>
                          <a:pt x="532702" y="2071709"/>
                          <a:pt x="330319" y="2014342"/>
                          <a:pt x="266387" y="2054117"/>
                        </a:cubicBezTo>
                        <a:cubicBezTo>
                          <a:pt x="136605" y="2079583"/>
                          <a:pt x="-9977" y="1897854"/>
                          <a:pt x="0" y="1711757"/>
                        </a:cubicBezTo>
                        <a:lnTo>
                          <a:pt x="0" y="1711764"/>
                        </a:lnTo>
                        <a:cubicBezTo>
                          <a:pt x="-13111" y="1485709"/>
                          <a:pt x="16242" y="1337471"/>
                          <a:pt x="0" y="1198235"/>
                        </a:cubicBezTo>
                        <a:lnTo>
                          <a:pt x="0" y="1198235"/>
                        </a:lnTo>
                        <a:cubicBezTo>
                          <a:pt x="-38431" y="1058438"/>
                          <a:pt x="-33800" y="578200"/>
                          <a:pt x="0" y="34235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267" b="1" ker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 mươi tư nghìn năm trăm sáu mươi bảy.</a:t>
            </a:r>
            <a:endParaRPr lang="en-US" sz="4267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33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600075" y="352425"/>
            <a:ext cx="5143500" cy="2604138"/>
          </a:xfrm>
          <a:custGeom>
            <a:avLst/>
            <a:gdLst>
              <a:gd name="connsiteX0" fmla="*/ 0 w 3344448"/>
              <a:gd name="connsiteY0" fmla="*/ 241164 h 1446954"/>
              <a:gd name="connsiteX1" fmla="*/ 241164 w 3344448"/>
              <a:gd name="connsiteY1" fmla="*/ 0 h 1446954"/>
              <a:gd name="connsiteX2" fmla="*/ 557408 w 3344448"/>
              <a:gd name="connsiteY2" fmla="*/ 0 h 1446954"/>
              <a:gd name="connsiteX3" fmla="*/ 557408 w 3344448"/>
              <a:gd name="connsiteY3" fmla="*/ 0 h 1446954"/>
              <a:gd name="connsiteX4" fmla="*/ 1393520 w 3344448"/>
              <a:gd name="connsiteY4" fmla="*/ 0 h 1446954"/>
              <a:gd name="connsiteX5" fmla="*/ 3103284 w 3344448"/>
              <a:gd name="connsiteY5" fmla="*/ 0 h 1446954"/>
              <a:gd name="connsiteX6" fmla="*/ 3344448 w 3344448"/>
              <a:gd name="connsiteY6" fmla="*/ 241164 h 1446954"/>
              <a:gd name="connsiteX7" fmla="*/ 3344448 w 3344448"/>
              <a:gd name="connsiteY7" fmla="*/ 844057 h 1446954"/>
              <a:gd name="connsiteX8" fmla="*/ 3344448 w 3344448"/>
              <a:gd name="connsiteY8" fmla="*/ 844057 h 1446954"/>
              <a:gd name="connsiteX9" fmla="*/ 3344448 w 3344448"/>
              <a:gd name="connsiteY9" fmla="*/ 1205795 h 1446954"/>
              <a:gd name="connsiteX10" fmla="*/ 3344448 w 3344448"/>
              <a:gd name="connsiteY10" fmla="*/ 1205790 h 1446954"/>
              <a:gd name="connsiteX11" fmla="*/ 3103284 w 3344448"/>
              <a:gd name="connsiteY11" fmla="*/ 1446954 h 1446954"/>
              <a:gd name="connsiteX12" fmla="*/ 1393520 w 3344448"/>
              <a:gd name="connsiteY12" fmla="*/ 1446954 h 1446954"/>
              <a:gd name="connsiteX13" fmla="*/ 1550787 w 3344448"/>
              <a:gd name="connsiteY13" fmla="*/ 1735448 h 1446954"/>
              <a:gd name="connsiteX14" fmla="*/ 557408 w 3344448"/>
              <a:gd name="connsiteY14" fmla="*/ 1446954 h 1446954"/>
              <a:gd name="connsiteX15" fmla="*/ 241164 w 3344448"/>
              <a:gd name="connsiteY15" fmla="*/ 1446954 h 1446954"/>
              <a:gd name="connsiteX16" fmla="*/ 0 w 3344448"/>
              <a:gd name="connsiteY16" fmla="*/ 1205790 h 1446954"/>
              <a:gd name="connsiteX17" fmla="*/ 0 w 3344448"/>
              <a:gd name="connsiteY17" fmla="*/ 1205795 h 1446954"/>
              <a:gd name="connsiteX18" fmla="*/ 0 w 3344448"/>
              <a:gd name="connsiteY18" fmla="*/ 844057 h 1446954"/>
              <a:gd name="connsiteX19" fmla="*/ 0 w 3344448"/>
              <a:gd name="connsiteY19" fmla="*/ 844057 h 1446954"/>
              <a:gd name="connsiteX20" fmla="*/ 0 w 3344448"/>
              <a:gd name="connsiteY20" fmla="*/ 241164 h 144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44448" h="1446954" fill="none" extrusionOk="0">
                <a:moveTo>
                  <a:pt x="0" y="241164"/>
                </a:moveTo>
                <a:cubicBezTo>
                  <a:pt x="-10255" y="123040"/>
                  <a:pt x="104493" y="-17817"/>
                  <a:pt x="241164" y="0"/>
                </a:cubicBezTo>
                <a:cubicBezTo>
                  <a:pt x="352748" y="27956"/>
                  <a:pt x="436344" y="16957"/>
                  <a:pt x="557408" y="0"/>
                </a:cubicBezTo>
                <a:lnTo>
                  <a:pt x="557408" y="0"/>
                </a:lnTo>
                <a:cubicBezTo>
                  <a:pt x="818259" y="36583"/>
                  <a:pt x="1286686" y="73255"/>
                  <a:pt x="1393520" y="0"/>
                </a:cubicBezTo>
                <a:cubicBezTo>
                  <a:pt x="1726252" y="-122230"/>
                  <a:pt x="2541680" y="59640"/>
                  <a:pt x="3103284" y="0"/>
                </a:cubicBezTo>
                <a:cubicBezTo>
                  <a:pt x="3211896" y="-7187"/>
                  <a:pt x="3329730" y="110826"/>
                  <a:pt x="3344448" y="241164"/>
                </a:cubicBezTo>
                <a:cubicBezTo>
                  <a:pt x="3353112" y="480407"/>
                  <a:pt x="3299918" y="657145"/>
                  <a:pt x="3344448" y="844057"/>
                </a:cubicBezTo>
                <a:lnTo>
                  <a:pt x="3344448" y="844057"/>
                </a:lnTo>
                <a:cubicBezTo>
                  <a:pt x="3363337" y="982572"/>
                  <a:pt x="3376551" y="1081922"/>
                  <a:pt x="3344448" y="1205795"/>
                </a:cubicBezTo>
                <a:lnTo>
                  <a:pt x="3344448" y="1205790"/>
                </a:lnTo>
                <a:cubicBezTo>
                  <a:pt x="3339249" y="1357781"/>
                  <a:pt x="3236057" y="1437628"/>
                  <a:pt x="3103284" y="1446954"/>
                </a:cubicBezTo>
                <a:cubicBezTo>
                  <a:pt x="2806415" y="1371798"/>
                  <a:pt x="1904321" y="1386850"/>
                  <a:pt x="1393520" y="1446954"/>
                </a:cubicBezTo>
                <a:cubicBezTo>
                  <a:pt x="1425875" y="1563418"/>
                  <a:pt x="1516994" y="1613901"/>
                  <a:pt x="1550787" y="1735448"/>
                </a:cubicBezTo>
                <a:cubicBezTo>
                  <a:pt x="1466541" y="1614819"/>
                  <a:pt x="851615" y="1532908"/>
                  <a:pt x="557408" y="1446954"/>
                </a:cubicBezTo>
                <a:cubicBezTo>
                  <a:pt x="408476" y="1459115"/>
                  <a:pt x="362920" y="1436456"/>
                  <a:pt x="241164" y="1446954"/>
                </a:cubicBezTo>
                <a:cubicBezTo>
                  <a:pt x="111483" y="1442985"/>
                  <a:pt x="-11320" y="1330329"/>
                  <a:pt x="0" y="1205790"/>
                </a:cubicBezTo>
                <a:lnTo>
                  <a:pt x="0" y="1205795"/>
                </a:lnTo>
                <a:cubicBezTo>
                  <a:pt x="-13007" y="1093280"/>
                  <a:pt x="30876" y="934460"/>
                  <a:pt x="0" y="844057"/>
                </a:cubicBezTo>
                <a:lnTo>
                  <a:pt x="0" y="844057"/>
                </a:lnTo>
                <a:cubicBezTo>
                  <a:pt x="933" y="650219"/>
                  <a:pt x="49874" y="527608"/>
                  <a:pt x="0" y="241164"/>
                </a:cubicBezTo>
                <a:close/>
              </a:path>
              <a:path w="3344448" h="1446954" stroke="0" extrusionOk="0">
                <a:moveTo>
                  <a:pt x="0" y="241164"/>
                </a:moveTo>
                <a:cubicBezTo>
                  <a:pt x="-7729" y="112577"/>
                  <a:pt x="96067" y="21164"/>
                  <a:pt x="241164" y="0"/>
                </a:cubicBezTo>
                <a:cubicBezTo>
                  <a:pt x="316847" y="12013"/>
                  <a:pt x="418000" y="1273"/>
                  <a:pt x="557408" y="0"/>
                </a:cubicBezTo>
                <a:lnTo>
                  <a:pt x="557408" y="0"/>
                </a:lnTo>
                <a:cubicBezTo>
                  <a:pt x="909115" y="39663"/>
                  <a:pt x="1040235" y="68575"/>
                  <a:pt x="1393520" y="0"/>
                </a:cubicBezTo>
                <a:cubicBezTo>
                  <a:pt x="1856622" y="-110017"/>
                  <a:pt x="2696265" y="-94745"/>
                  <a:pt x="3103284" y="0"/>
                </a:cubicBezTo>
                <a:cubicBezTo>
                  <a:pt x="3232616" y="1901"/>
                  <a:pt x="3343196" y="106341"/>
                  <a:pt x="3344448" y="241164"/>
                </a:cubicBezTo>
                <a:cubicBezTo>
                  <a:pt x="3291044" y="456098"/>
                  <a:pt x="3387010" y="658298"/>
                  <a:pt x="3344448" y="844057"/>
                </a:cubicBezTo>
                <a:lnTo>
                  <a:pt x="3344448" y="844057"/>
                </a:lnTo>
                <a:cubicBezTo>
                  <a:pt x="3332971" y="916930"/>
                  <a:pt x="3359438" y="1122125"/>
                  <a:pt x="3344448" y="1205795"/>
                </a:cubicBezTo>
                <a:lnTo>
                  <a:pt x="3344448" y="1205790"/>
                </a:lnTo>
                <a:cubicBezTo>
                  <a:pt x="3332584" y="1333270"/>
                  <a:pt x="3235806" y="1442994"/>
                  <a:pt x="3103284" y="1446954"/>
                </a:cubicBezTo>
                <a:cubicBezTo>
                  <a:pt x="2647754" y="1439250"/>
                  <a:pt x="1654655" y="1436570"/>
                  <a:pt x="1393520" y="1446954"/>
                </a:cubicBezTo>
                <a:cubicBezTo>
                  <a:pt x="1421527" y="1483034"/>
                  <a:pt x="1553266" y="1682760"/>
                  <a:pt x="1550787" y="1735448"/>
                </a:cubicBezTo>
                <a:cubicBezTo>
                  <a:pt x="1322363" y="1712488"/>
                  <a:pt x="847762" y="1571359"/>
                  <a:pt x="557408" y="1446954"/>
                </a:cubicBezTo>
                <a:cubicBezTo>
                  <a:pt x="402228" y="1419877"/>
                  <a:pt x="298368" y="1470567"/>
                  <a:pt x="241164" y="1446954"/>
                </a:cubicBezTo>
                <a:cubicBezTo>
                  <a:pt x="93041" y="1428725"/>
                  <a:pt x="16388" y="1331518"/>
                  <a:pt x="0" y="1205790"/>
                </a:cubicBezTo>
                <a:lnTo>
                  <a:pt x="0" y="1205795"/>
                </a:lnTo>
                <a:cubicBezTo>
                  <a:pt x="-24468" y="1085112"/>
                  <a:pt x="26397" y="970372"/>
                  <a:pt x="0" y="844057"/>
                </a:cubicBezTo>
                <a:lnTo>
                  <a:pt x="0" y="844057"/>
                </a:lnTo>
                <a:cubicBezTo>
                  <a:pt x="7584" y="560771"/>
                  <a:pt x="21955" y="304962"/>
                  <a:pt x="0" y="241164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2151645436">
                  <a:custGeom>
                    <a:avLst/>
                    <a:gdLst>
                      <a:gd name="connsiteX0" fmla="*/ 0 w 5143500"/>
                      <a:gd name="connsiteY0" fmla="*/ 434031 h 2604138"/>
                      <a:gd name="connsiteX1" fmla="*/ 370891 w 5143500"/>
                      <a:gd name="connsiteY1" fmla="*/ 0 h 2604138"/>
                      <a:gd name="connsiteX2" fmla="*/ 857250 w 5143500"/>
                      <a:gd name="connsiteY2" fmla="*/ 0 h 2604138"/>
                      <a:gd name="connsiteX3" fmla="*/ 857250 w 5143500"/>
                      <a:gd name="connsiteY3" fmla="*/ 0 h 2604138"/>
                      <a:gd name="connsiteX4" fmla="*/ 2143125 w 5143500"/>
                      <a:gd name="connsiteY4" fmla="*/ 0 h 2604138"/>
                      <a:gd name="connsiteX5" fmla="*/ 4772608 w 5143500"/>
                      <a:gd name="connsiteY5" fmla="*/ 0 h 2604138"/>
                      <a:gd name="connsiteX6" fmla="*/ 5143500 w 5143500"/>
                      <a:gd name="connsiteY6" fmla="*/ 434031 h 2604138"/>
                      <a:gd name="connsiteX7" fmla="*/ 5143500 w 5143500"/>
                      <a:gd name="connsiteY7" fmla="*/ 1519081 h 2604138"/>
                      <a:gd name="connsiteX8" fmla="*/ 5143500 w 5143500"/>
                      <a:gd name="connsiteY8" fmla="*/ 1519081 h 2604138"/>
                      <a:gd name="connsiteX9" fmla="*/ 5143500 w 5143500"/>
                      <a:gd name="connsiteY9" fmla="*/ 2170115 h 2604138"/>
                      <a:gd name="connsiteX10" fmla="*/ 5143500 w 5143500"/>
                      <a:gd name="connsiteY10" fmla="*/ 2170106 h 2604138"/>
                      <a:gd name="connsiteX11" fmla="*/ 4772608 w 5143500"/>
                      <a:gd name="connsiteY11" fmla="*/ 2604138 h 2604138"/>
                      <a:gd name="connsiteX12" fmla="*/ 2143125 w 5143500"/>
                      <a:gd name="connsiteY12" fmla="*/ 2604138 h 2604138"/>
                      <a:gd name="connsiteX13" fmla="*/ 2384989 w 5143500"/>
                      <a:gd name="connsiteY13" fmla="*/ 3123351 h 2604138"/>
                      <a:gd name="connsiteX14" fmla="*/ 857250 w 5143500"/>
                      <a:gd name="connsiteY14" fmla="*/ 2604138 h 2604138"/>
                      <a:gd name="connsiteX15" fmla="*/ 370891 w 5143500"/>
                      <a:gd name="connsiteY15" fmla="*/ 2604138 h 2604138"/>
                      <a:gd name="connsiteX16" fmla="*/ 0 w 5143500"/>
                      <a:gd name="connsiteY16" fmla="*/ 2170106 h 2604138"/>
                      <a:gd name="connsiteX17" fmla="*/ 0 w 5143500"/>
                      <a:gd name="connsiteY17" fmla="*/ 2170115 h 2604138"/>
                      <a:gd name="connsiteX18" fmla="*/ 0 w 5143500"/>
                      <a:gd name="connsiteY18" fmla="*/ 1519081 h 2604138"/>
                      <a:gd name="connsiteX19" fmla="*/ 0 w 5143500"/>
                      <a:gd name="connsiteY19" fmla="*/ 1519081 h 2604138"/>
                      <a:gd name="connsiteX20" fmla="*/ 0 w 5143500"/>
                      <a:gd name="connsiteY20" fmla="*/ 434031 h 2604138"/>
                      <a:gd name="connsiteX0" fmla="*/ 0 w 5143500"/>
                      <a:gd name="connsiteY0" fmla="*/ 434031 h 2604138"/>
                      <a:gd name="connsiteX1" fmla="*/ 370891 w 5143500"/>
                      <a:gd name="connsiteY1" fmla="*/ 0 h 2604138"/>
                      <a:gd name="connsiteX2" fmla="*/ 857250 w 5143500"/>
                      <a:gd name="connsiteY2" fmla="*/ 0 h 2604138"/>
                      <a:gd name="connsiteX3" fmla="*/ 857250 w 5143500"/>
                      <a:gd name="connsiteY3" fmla="*/ 0 h 2604138"/>
                      <a:gd name="connsiteX4" fmla="*/ 2143125 w 5143500"/>
                      <a:gd name="connsiteY4" fmla="*/ 0 h 2604138"/>
                      <a:gd name="connsiteX5" fmla="*/ 4772608 w 5143500"/>
                      <a:gd name="connsiteY5" fmla="*/ 0 h 2604138"/>
                      <a:gd name="connsiteX6" fmla="*/ 5143500 w 5143500"/>
                      <a:gd name="connsiteY6" fmla="*/ 434031 h 2604138"/>
                      <a:gd name="connsiteX7" fmla="*/ 5143500 w 5143500"/>
                      <a:gd name="connsiteY7" fmla="*/ 1519081 h 2604138"/>
                      <a:gd name="connsiteX8" fmla="*/ 5143500 w 5143500"/>
                      <a:gd name="connsiteY8" fmla="*/ 1519081 h 2604138"/>
                      <a:gd name="connsiteX9" fmla="*/ 5143500 w 5143500"/>
                      <a:gd name="connsiteY9" fmla="*/ 2170115 h 2604138"/>
                      <a:gd name="connsiteX10" fmla="*/ 5143500 w 5143500"/>
                      <a:gd name="connsiteY10" fmla="*/ 2170106 h 2604138"/>
                      <a:gd name="connsiteX11" fmla="*/ 4772608 w 5143500"/>
                      <a:gd name="connsiteY11" fmla="*/ 2604138 h 2604138"/>
                      <a:gd name="connsiteX12" fmla="*/ 2143125 w 5143500"/>
                      <a:gd name="connsiteY12" fmla="*/ 2604138 h 2604138"/>
                      <a:gd name="connsiteX13" fmla="*/ 2384989 w 5143500"/>
                      <a:gd name="connsiteY13" fmla="*/ 3123351 h 2604138"/>
                      <a:gd name="connsiteX14" fmla="*/ 857250 w 5143500"/>
                      <a:gd name="connsiteY14" fmla="*/ 2604138 h 2604138"/>
                      <a:gd name="connsiteX15" fmla="*/ 370891 w 5143500"/>
                      <a:gd name="connsiteY15" fmla="*/ 2604138 h 2604138"/>
                      <a:gd name="connsiteX16" fmla="*/ 0 w 5143500"/>
                      <a:gd name="connsiteY16" fmla="*/ 2170106 h 2604138"/>
                      <a:gd name="connsiteX17" fmla="*/ 0 w 5143500"/>
                      <a:gd name="connsiteY17" fmla="*/ 2170115 h 2604138"/>
                      <a:gd name="connsiteX18" fmla="*/ 0 w 5143500"/>
                      <a:gd name="connsiteY18" fmla="*/ 1519081 h 2604138"/>
                      <a:gd name="connsiteX19" fmla="*/ 0 w 5143500"/>
                      <a:gd name="connsiteY19" fmla="*/ 1519081 h 2604138"/>
                      <a:gd name="connsiteX20" fmla="*/ 0 w 5143500"/>
                      <a:gd name="connsiteY20" fmla="*/ 434031 h 2604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5143500" h="2604138" fill="none" extrusionOk="0">
                        <a:moveTo>
                          <a:pt x="0" y="434031"/>
                        </a:moveTo>
                        <a:cubicBezTo>
                          <a:pt x="-22408" y="231189"/>
                          <a:pt x="154175" y="-65478"/>
                          <a:pt x="370891" y="0"/>
                        </a:cubicBezTo>
                        <a:cubicBezTo>
                          <a:pt x="537074" y="59743"/>
                          <a:pt x="675728" y="35556"/>
                          <a:pt x="857250" y="0"/>
                        </a:cubicBezTo>
                        <a:lnTo>
                          <a:pt x="857250" y="0"/>
                        </a:lnTo>
                        <a:cubicBezTo>
                          <a:pt x="1267401" y="70083"/>
                          <a:pt x="2008120" y="102407"/>
                          <a:pt x="2143125" y="0"/>
                        </a:cubicBezTo>
                        <a:cubicBezTo>
                          <a:pt x="2562366" y="-281396"/>
                          <a:pt x="3921558" y="124892"/>
                          <a:pt x="4772608" y="0"/>
                        </a:cubicBezTo>
                        <a:cubicBezTo>
                          <a:pt x="4935802" y="-14059"/>
                          <a:pt x="5075909" y="208173"/>
                          <a:pt x="5143500" y="434031"/>
                        </a:cubicBezTo>
                        <a:cubicBezTo>
                          <a:pt x="5125918" y="909058"/>
                          <a:pt x="5062137" y="1219385"/>
                          <a:pt x="5143500" y="1519081"/>
                        </a:cubicBezTo>
                        <a:lnTo>
                          <a:pt x="5143500" y="1519081"/>
                        </a:lnTo>
                        <a:cubicBezTo>
                          <a:pt x="5180352" y="1794704"/>
                          <a:pt x="5157115" y="1946218"/>
                          <a:pt x="5143500" y="2170115"/>
                        </a:cubicBezTo>
                        <a:lnTo>
                          <a:pt x="5143500" y="2170106"/>
                        </a:lnTo>
                        <a:cubicBezTo>
                          <a:pt x="5131251" y="2459025"/>
                          <a:pt x="4975538" y="2559152"/>
                          <a:pt x="4772608" y="2604138"/>
                        </a:cubicBezTo>
                        <a:cubicBezTo>
                          <a:pt x="4305320" y="2471159"/>
                          <a:pt x="3017379" y="2464603"/>
                          <a:pt x="2143125" y="2604138"/>
                        </a:cubicBezTo>
                        <a:cubicBezTo>
                          <a:pt x="2178302" y="2813714"/>
                          <a:pt x="2326534" y="2921540"/>
                          <a:pt x="2384989" y="3123351"/>
                        </a:cubicBezTo>
                        <a:cubicBezTo>
                          <a:pt x="2179964" y="2931568"/>
                          <a:pt x="1331672" y="2717206"/>
                          <a:pt x="857250" y="2604138"/>
                        </a:cubicBezTo>
                        <a:cubicBezTo>
                          <a:pt x="624655" y="2615446"/>
                          <a:pt x="549324" y="2597229"/>
                          <a:pt x="370891" y="2604138"/>
                        </a:cubicBezTo>
                        <a:cubicBezTo>
                          <a:pt x="188919" y="2577245"/>
                          <a:pt x="-47091" y="2371559"/>
                          <a:pt x="0" y="2170106"/>
                        </a:cubicBezTo>
                        <a:lnTo>
                          <a:pt x="0" y="2170115"/>
                        </a:lnTo>
                        <a:cubicBezTo>
                          <a:pt x="-35712" y="1939273"/>
                          <a:pt x="42963" y="1673531"/>
                          <a:pt x="0" y="1519081"/>
                        </a:cubicBezTo>
                        <a:lnTo>
                          <a:pt x="0" y="1519081"/>
                        </a:lnTo>
                        <a:cubicBezTo>
                          <a:pt x="-6118" y="1142684"/>
                          <a:pt x="60584" y="945206"/>
                          <a:pt x="0" y="434031"/>
                        </a:cubicBezTo>
                        <a:close/>
                      </a:path>
                      <a:path w="5143500" h="2604138" stroke="0" extrusionOk="0">
                        <a:moveTo>
                          <a:pt x="0" y="434031"/>
                        </a:moveTo>
                        <a:cubicBezTo>
                          <a:pt x="5070" y="212718"/>
                          <a:pt x="115330" y="25091"/>
                          <a:pt x="370891" y="0"/>
                        </a:cubicBezTo>
                        <a:cubicBezTo>
                          <a:pt x="490303" y="17278"/>
                          <a:pt x="646056" y="12054"/>
                          <a:pt x="857250" y="0"/>
                        </a:cubicBezTo>
                        <a:lnTo>
                          <a:pt x="857250" y="0"/>
                        </a:lnTo>
                        <a:cubicBezTo>
                          <a:pt x="1389581" y="80816"/>
                          <a:pt x="1599767" y="108254"/>
                          <a:pt x="2143125" y="0"/>
                        </a:cubicBezTo>
                        <a:cubicBezTo>
                          <a:pt x="2813231" y="-273503"/>
                          <a:pt x="4158792" y="-160224"/>
                          <a:pt x="4772608" y="0"/>
                        </a:cubicBezTo>
                        <a:cubicBezTo>
                          <a:pt x="4983191" y="-2773"/>
                          <a:pt x="5153128" y="165964"/>
                          <a:pt x="5143500" y="434031"/>
                        </a:cubicBezTo>
                        <a:cubicBezTo>
                          <a:pt x="5081720" y="872022"/>
                          <a:pt x="5218690" y="1202857"/>
                          <a:pt x="5143500" y="1519081"/>
                        </a:cubicBezTo>
                        <a:lnTo>
                          <a:pt x="5143500" y="1519081"/>
                        </a:lnTo>
                        <a:cubicBezTo>
                          <a:pt x="5124264" y="1654444"/>
                          <a:pt x="5168445" y="2019110"/>
                          <a:pt x="5143500" y="2170115"/>
                        </a:cubicBezTo>
                        <a:lnTo>
                          <a:pt x="5143500" y="2170106"/>
                        </a:lnTo>
                        <a:cubicBezTo>
                          <a:pt x="5151131" y="2400037"/>
                          <a:pt x="5002720" y="2599717"/>
                          <a:pt x="4772608" y="2604138"/>
                        </a:cubicBezTo>
                        <a:cubicBezTo>
                          <a:pt x="4071333" y="2622609"/>
                          <a:pt x="2548177" y="2593454"/>
                          <a:pt x="2143125" y="2604138"/>
                        </a:cubicBezTo>
                        <a:cubicBezTo>
                          <a:pt x="2200350" y="2679975"/>
                          <a:pt x="2386975" y="3022113"/>
                          <a:pt x="2384989" y="3123351"/>
                        </a:cubicBezTo>
                        <a:cubicBezTo>
                          <a:pt x="2022272" y="3118590"/>
                          <a:pt x="1290125" y="2911712"/>
                          <a:pt x="857250" y="2604138"/>
                        </a:cubicBezTo>
                        <a:cubicBezTo>
                          <a:pt x="617338" y="2555997"/>
                          <a:pt x="456217" y="2646159"/>
                          <a:pt x="370891" y="2604138"/>
                        </a:cubicBezTo>
                        <a:cubicBezTo>
                          <a:pt x="155469" y="2569023"/>
                          <a:pt x="20361" y="2388409"/>
                          <a:pt x="0" y="2170106"/>
                        </a:cubicBezTo>
                        <a:lnTo>
                          <a:pt x="0" y="2170115"/>
                        </a:lnTo>
                        <a:cubicBezTo>
                          <a:pt x="-47050" y="1931629"/>
                          <a:pt x="55647" y="1716606"/>
                          <a:pt x="0" y="1519081"/>
                        </a:cubicBezTo>
                        <a:lnTo>
                          <a:pt x="0" y="1519081"/>
                        </a:lnTo>
                        <a:cubicBezTo>
                          <a:pt x="5101" y="1011650"/>
                          <a:pt x="43771" y="566533"/>
                          <a:pt x="0" y="434031"/>
                        </a:cubicBezTo>
                        <a:close/>
                      </a:path>
                      <a:path w="5143500" h="2604138" fill="none" stroke="0" extrusionOk="0">
                        <a:moveTo>
                          <a:pt x="0" y="434031"/>
                        </a:moveTo>
                        <a:cubicBezTo>
                          <a:pt x="-31783" y="230976"/>
                          <a:pt x="155684" y="-23145"/>
                          <a:pt x="370891" y="0"/>
                        </a:cubicBezTo>
                        <a:cubicBezTo>
                          <a:pt x="541013" y="46633"/>
                          <a:pt x="657366" y="49824"/>
                          <a:pt x="857250" y="0"/>
                        </a:cubicBezTo>
                        <a:lnTo>
                          <a:pt x="857250" y="0"/>
                        </a:lnTo>
                        <a:cubicBezTo>
                          <a:pt x="1264718" y="65938"/>
                          <a:pt x="1974101" y="159892"/>
                          <a:pt x="2143125" y="0"/>
                        </a:cubicBezTo>
                        <a:cubicBezTo>
                          <a:pt x="2693318" y="-62007"/>
                          <a:pt x="3977544" y="103432"/>
                          <a:pt x="4772608" y="0"/>
                        </a:cubicBezTo>
                        <a:cubicBezTo>
                          <a:pt x="4925285" y="-5860"/>
                          <a:pt x="5106926" y="181290"/>
                          <a:pt x="5143500" y="434031"/>
                        </a:cubicBezTo>
                        <a:cubicBezTo>
                          <a:pt x="5129180" y="816261"/>
                          <a:pt x="5071477" y="1144079"/>
                          <a:pt x="5143500" y="1519081"/>
                        </a:cubicBezTo>
                        <a:lnTo>
                          <a:pt x="5143500" y="1519081"/>
                        </a:lnTo>
                        <a:cubicBezTo>
                          <a:pt x="5184809" y="1777172"/>
                          <a:pt x="5195175" y="1955902"/>
                          <a:pt x="5143500" y="2170115"/>
                        </a:cubicBezTo>
                        <a:lnTo>
                          <a:pt x="5143500" y="2170106"/>
                        </a:lnTo>
                        <a:cubicBezTo>
                          <a:pt x="5106064" y="2429477"/>
                          <a:pt x="4973853" y="2569884"/>
                          <a:pt x="4772608" y="2604138"/>
                        </a:cubicBezTo>
                        <a:cubicBezTo>
                          <a:pt x="4377410" y="2489238"/>
                          <a:pt x="2863064" y="2397914"/>
                          <a:pt x="2143125" y="2604138"/>
                        </a:cubicBezTo>
                        <a:cubicBezTo>
                          <a:pt x="2195173" y="2806600"/>
                          <a:pt x="2328466" y="2903638"/>
                          <a:pt x="2384989" y="3123351"/>
                        </a:cubicBezTo>
                        <a:cubicBezTo>
                          <a:pt x="2301955" y="2954375"/>
                          <a:pt x="1362745" y="2724618"/>
                          <a:pt x="857250" y="2604138"/>
                        </a:cubicBezTo>
                        <a:cubicBezTo>
                          <a:pt x="628547" y="2624570"/>
                          <a:pt x="552878" y="2588595"/>
                          <a:pt x="370891" y="2604138"/>
                        </a:cubicBezTo>
                        <a:cubicBezTo>
                          <a:pt x="148621" y="2569121"/>
                          <a:pt x="9762" y="2381869"/>
                          <a:pt x="0" y="2170106"/>
                        </a:cubicBezTo>
                        <a:lnTo>
                          <a:pt x="0" y="2170115"/>
                        </a:lnTo>
                        <a:cubicBezTo>
                          <a:pt x="-12956" y="1955489"/>
                          <a:pt x="45142" y="1682966"/>
                          <a:pt x="0" y="1519081"/>
                        </a:cubicBezTo>
                        <a:lnTo>
                          <a:pt x="0" y="1519081"/>
                        </a:lnTo>
                        <a:cubicBezTo>
                          <a:pt x="17861" y="1183574"/>
                          <a:pt x="71570" y="957608"/>
                          <a:pt x="0" y="43403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267" b="1" kern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 số sau: Ba trăm bốn bảy lăm ngìn sáu trăm bảy mươi chín.</a:t>
            </a:r>
            <a:endParaRPr lang="en-US" sz="4267" b="1" kern="0" dirty="0">
              <a:solidFill>
                <a:srgbClr val="47535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7067550" y="1257299"/>
            <a:ext cx="4234920" cy="1463567"/>
          </a:xfrm>
          <a:custGeom>
            <a:avLst/>
            <a:gdLst>
              <a:gd name="connsiteX0" fmla="*/ 0 w 3557719"/>
              <a:gd name="connsiteY0" fmla="*/ 211701 h 1270182"/>
              <a:gd name="connsiteX1" fmla="*/ 211701 w 3557719"/>
              <a:gd name="connsiteY1" fmla="*/ 0 h 1270182"/>
              <a:gd name="connsiteX2" fmla="*/ 592953 w 3557719"/>
              <a:gd name="connsiteY2" fmla="*/ 0 h 1270182"/>
              <a:gd name="connsiteX3" fmla="*/ 592953 w 3557719"/>
              <a:gd name="connsiteY3" fmla="*/ 0 h 1270182"/>
              <a:gd name="connsiteX4" fmla="*/ 1482383 w 3557719"/>
              <a:gd name="connsiteY4" fmla="*/ 0 h 1270182"/>
              <a:gd name="connsiteX5" fmla="*/ 3346018 w 3557719"/>
              <a:gd name="connsiteY5" fmla="*/ 0 h 1270182"/>
              <a:gd name="connsiteX6" fmla="*/ 3557719 w 3557719"/>
              <a:gd name="connsiteY6" fmla="*/ 211701 h 1270182"/>
              <a:gd name="connsiteX7" fmla="*/ 3557719 w 3557719"/>
              <a:gd name="connsiteY7" fmla="*/ 740940 h 1270182"/>
              <a:gd name="connsiteX8" fmla="*/ 3557719 w 3557719"/>
              <a:gd name="connsiteY8" fmla="*/ 740940 h 1270182"/>
              <a:gd name="connsiteX9" fmla="*/ 3557719 w 3557719"/>
              <a:gd name="connsiteY9" fmla="*/ 1058485 h 1270182"/>
              <a:gd name="connsiteX10" fmla="*/ 3557719 w 3557719"/>
              <a:gd name="connsiteY10" fmla="*/ 1058481 h 1270182"/>
              <a:gd name="connsiteX11" fmla="*/ 3346018 w 3557719"/>
              <a:gd name="connsiteY11" fmla="*/ 1270182 h 1270182"/>
              <a:gd name="connsiteX12" fmla="*/ 1482383 w 3557719"/>
              <a:gd name="connsiteY12" fmla="*/ 1270182 h 1270182"/>
              <a:gd name="connsiteX13" fmla="*/ 431551 w 3557719"/>
              <a:gd name="connsiteY13" fmla="*/ 1547920 h 1270182"/>
              <a:gd name="connsiteX14" fmla="*/ 592953 w 3557719"/>
              <a:gd name="connsiteY14" fmla="*/ 1270182 h 1270182"/>
              <a:gd name="connsiteX15" fmla="*/ 211701 w 3557719"/>
              <a:gd name="connsiteY15" fmla="*/ 1270182 h 1270182"/>
              <a:gd name="connsiteX16" fmla="*/ 0 w 3557719"/>
              <a:gd name="connsiteY16" fmla="*/ 1058481 h 1270182"/>
              <a:gd name="connsiteX17" fmla="*/ 0 w 3557719"/>
              <a:gd name="connsiteY17" fmla="*/ 1058485 h 1270182"/>
              <a:gd name="connsiteX18" fmla="*/ 0 w 3557719"/>
              <a:gd name="connsiteY18" fmla="*/ 740940 h 1270182"/>
              <a:gd name="connsiteX19" fmla="*/ 0 w 3557719"/>
              <a:gd name="connsiteY19" fmla="*/ 740940 h 1270182"/>
              <a:gd name="connsiteX20" fmla="*/ 0 w 3557719"/>
              <a:gd name="connsiteY20" fmla="*/ 211701 h 127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57719" h="1270182" fill="none" extrusionOk="0">
                <a:moveTo>
                  <a:pt x="0" y="211701"/>
                </a:moveTo>
                <a:cubicBezTo>
                  <a:pt x="-10789" y="87071"/>
                  <a:pt x="103205" y="-5333"/>
                  <a:pt x="211701" y="0"/>
                </a:cubicBezTo>
                <a:cubicBezTo>
                  <a:pt x="377574" y="25331"/>
                  <a:pt x="433701" y="27556"/>
                  <a:pt x="592953" y="0"/>
                </a:cubicBezTo>
                <a:lnTo>
                  <a:pt x="592953" y="0"/>
                </a:lnTo>
                <a:cubicBezTo>
                  <a:pt x="715508" y="-30258"/>
                  <a:pt x="1320437" y="25995"/>
                  <a:pt x="1482383" y="0"/>
                </a:cubicBezTo>
                <a:cubicBezTo>
                  <a:pt x="1830286" y="101309"/>
                  <a:pt x="2758984" y="-29570"/>
                  <a:pt x="3346018" y="0"/>
                </a:cubicBezTo>
                <a:cubicBezTo>
                  <a:pt x="3461942" y="-3773"/>
                  <a:pt x="3571354" y="84216"/>
                  <a:pt x="3557719" y="211701"/>
                </a:cubicBezTo>
                <a:cubicBezTo>
                  <a:pt x="3559571" y="382587"/>
                  <a:pt x="3541475" y="497097"/>
                  <a:pt x="3557719" y="740940"/>
                </a:cubicBezTo>
                <a:lnTo>
                  <a:pt x="3557719" y="740940"/>
                </a:lnTo>
                <a:cubicBezTo>
                  <a:pt x="3556512" y="804782"/>
                  <a:pt x="3548027" y="972252"/>
                  <a:pt x="3557719" y="1058485"/>
                </a:cubicBezTo>
                <a:lnTo>
                  <a:pt x="3557719" y="1058481"/>
                </a:lnTo>
                <a:cubicBezTo>
                  <a:pt x="3554277" y="1166149"/>
                  <a:pt x="3466129" y="1274301"/>
                  <a:pt x="3346018" y="1270182"/>
                </a:cubicBezTo>
                <a:cubicBezTo>
                  <a:pt x="2862667" y="1192365"/>
                  <a:pt x="1691499" y="1331738"/>
                  <a:pt x="1482383" y="1270182"/>
                </a:cubicBezTo>
                <a:cubicBezTo>
                  <a:pt x="1167264" y="1427947"/>
                  <a:pt x="700333" y="1395702"/>
                  <a:pt x="431551" y="1547920"/>
                </a:cubicBezTo>
                <a:cubicBezTo>
                  <a:pt x="514964" y="1423880"/>
                  <a:pt x="520824" y="1362476"/>
                  <a:pt x="592953" y="1270182"/>
                </a:cubicBezTo>
                <a:cubicBezTo>
                  <a:pt x="431479" y="1272835"/>
                  <a:pt x="274658" y="1243104"/>
                  <a:pt x="211701" y="1270182"/>
                </a:cubicBezTo>
                <a:cubicBezTo>
                  <a:pt x="85090" y="1289531"/>
                  <a:pt x="-37" y="1185426"/>
                  <a:pt x="0" y="1058481"/>
                </a:cubicBezTo>
                <a:lnTo>
                  <a:pt x="0" y="1058485"/>
                </a:lnTo>
                <a:cubicBezTo>
                  <a:pt x="-8173" y="920561"/>
                  <a:pt x="-2150" y="827890"/>
                  <a:pt x="0" y="740940"/>
                </a:cubicBezTo>
                <a:lnTo>
                  <a:pt x="0" y="740940"/>
                </a:lnTo>
                <a:cubicBezTo>
                  <a:pt x="-24634" y="660885"/>
                  <a:pt x="-5067" y="344888"/>
                  <a:pt x="0" y="211701"/>
                </a:cubicBezTo>
                <a:close/>
              </a:path>
              <a:path w="3557719" h="1270182" stroke="0" extrusionOk="0">
                <a:moveTo>
                  <a:pt x="0" y="211701"/>
                </a:moveTo>
                <a:cubicBezTo>
                  <a:pt x="-14814" y="84159"/>
                  <a:pt x="89202" y="265"/>
                  <a:pt x="211701" y="0"/>
                </a:cubicBezTo>
                <a:cubicBezTo>
                  <a:pt x="252688" y="-9289"/>
                  <a:pt x="420563" y="-27440"/>
                  <a:pt x="592953" y="0"/>
                </a:cubicBezTo>
                <a:lnTo>
                  <a:pt x="592953" y="0"/>
                </a:lnTo>
                <a:cubicBezTo>
                  <a:pt x="1028633" y="45173"/>
                  <a:pt x="1096069" y="28440"/>
                  <a:pt x="1482383" y="0"/>
                </a:cubicBezTo>
                <a:cubicBezTo>
                  <a:pt x="1958095" y="109836"/>
                  <a:pt x="2794892" y="-116506"/>
                  <a:pt x="3346018" y="0"/>
                </a:cubicBezTo>
                <a:cubicBezTo>
                  <a:pt x="3472190" y="4673"/>
                  <a:pt x="3554443" y="96438"/>
                  <a:pt x="3557719" y="211701"/>
                </a:cubicBezTo>
                <a:cubicBezTo>
                  <a:pt x="3594450" y="427727"/>
                  <a:pt x="3593845" y="539695"/>
                  <a:pt x="3557719" y="740940"/>
                </a:cubicBezTo>
                <a:lnTo>
                  <a:pt x="3557719" y="740940"/>
                </a:lnTo>
                <a:cubicBezTo>
                  <a:pt x="3552441" y="870173"/>
                  <a:pt x="3576018" y="982046"/>
                  <a:pt x="3557719" y="1058485"/>
                </a:cubicBezTo>
                <a:lnTo>
                  <a:pt x="3557719" y="1058481"/>
                </a:lnTo>
                <a:cubicBezTo>
                  <a:pt x="3556755" y="1184560"/>
                  <a:pt x="3480106" y="1276214"/>
                  <a:pt x="3346018" y="1270182"/>
                </a:cubicBezTo>
                <a:cubicBezTo>
                  <a:pt x="2572997" y="1113507"/>
                  <a:pt x="2158938" y="1285409"/>
                  <a:pt x="1482383" y="1270182"/>
                </a:cubicBezTo>
                <a:cubicBezTo>
                  <a:pt x="1308688" y="1232836"/>
                  <a:pt x="915466" y="1326669"/>
                  <a:pt x="431551" y="1547920"/>
                </a:cubicBezTo>
                <a:cubicBezTo>
                  <a:pt x="482316" y="1465623"/>
                  <a:pt x="541975" y="1408242"/>
                  <a:pt x="592953" y="1270182"/>
                </a:cubicBezTo>
                <a:cubicBezTo>
                  <a:pt x="404521" y="1243367"/>
                  <a:pt x="398977" y="1261522"/>
                  <a:pt x="211701" y="1270182"/>
                </a:cubicBezTo>
                <a:cubicBezTo>
                  <a:pt x="110052" y="1267171"/>
                  <a:pt x="-7594" y="1160720"/>
                  <a:pt x="0" y="1058481"/>
                </a:cubicBezTo>
                <a:lnTo>
                  <a:pt x="0" y="1058485"/>
                </a:lnTo>
                <a:cubicBezTo>
                  <a:pt x="20673" y="952469"/>
                  <a:pt x="1371" y="867196"/>
                  <a:pt x="0" y="740940"/>
                </a:cubicBezTo>
                <a:lnTo>
                  <a:pt x="0" y="740940"/>
                </a:lnTo>
                <a:cubicBezTo>
                  <a:pt x="14910" y="575681"/>
                  <a:pt x="16782" y="326923"/>
                  <a:pt x="0" y="211701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4257414742">
                  <a:custGeom>
                    <a:avLst/>
                    <a:gdLst>
                      <a:gd name="connsiteX0" fmla="*/ 0 w 4234920"/>
                      <a:gd name="connsiteY0" fmla="*/ 243932 h 1463567"/>
                      <a:gd name="connsiteX1" fmla="*/ 251997 w 4234920"/>
                      <a:gd name="connsiteY1" fmla="*/ 0 h 1463567"/>
                      <a:gd name="connsiteX2" fmla="*/ 705819 w 4234920"/>
                      <a:gd name="connsiteY2" fmla="*/ 0 h 1463567"/>
                      <a:gd name="connsiteX3" fmla="*/ 705819 w 4234920"/>
                      <a:gd name="connsiteY3" fmla="*/ 0 h 1463567"/>
                      <a:gd name="connsiteX4" fmla="*/ 1764550 w 4234920"/>
                      <a:gd name="connsiteY4" fmla="*/ 0 h 1463567"/>
                      <a:gd name="connsiteX5" fmla="*/ 3982922 w 4234920"/>
                      <a:gd name="connsiteY5" fmla="*/ 0 h 1463567"/>
                      <a:gd name="connsiteX6" fmla="*/ 4234920 w 4234920"/>
                      <a:gd name="connsiteY6" fmla="*/ 243932 h 1463567"/>
                      <a:gd name="connsiteX7" fmla="*/ 4234920 w 4234920"/>
                      <a:gd name="connsiteY7" fmla="*/ 853747 h 1463567"/>
                      <a:gd name="connsiteX8" fmla="*/ 4234920 w 4234920"/>
                      <a:gd name="connsiteY8" fmla="*/ 853747 h 1463567"/>
                      <a:gd name="connsiteX9" fmla="*/ 4234920 w 4234920"/>
                      <a:gd name="connsiteY9" fmla="*/ 1219639 h 1463567"/>
                      <a:gd name="connsiteX10" fmla="*/ 4234920 w 4234920"/>
                      <a:gd name="connsiteY10" fmla="*/ 1219634 h 1463567"/>
                      <a:gd name="connsiteX11" fmla="*/ 3982922 w 4234920"/>
                      <a:gd name="connsiteY11" fmla="*/ 1463567 h 1463567"/>
                      <a:gd name="connsiteX12" fmla="*/ 1764550 w 4234920"/>
                      <a:gd name="connsiteY12" fmla="*/ 1463567 h 1463567"/>
                      <a:gd name="connsiteX13" fmla="*/ 513695 w 4234920"/>
                      <a:gd name="connsiteY13" fmla="*/ 1783590 h 1463567"/>
                      <a:gd name="connsiteX14" fmla="*/ 705819 w 4234920"/>
                      <a:gd name="connsiteY14" fmla="*/ 1463567 h 1463567"/>
                      <a:gd name="connsiteX15" fmla="*/ 251997 w 4234920"/>
                      <a:gd name="connsiteY15" fmla="*/ 1463567 h 1463567"/>
                      <a:gd name="connsiteX16" fmla="*/ 0 w 4234920"/>
                      <a:gd name="connsiteY16" fmla="*/ 1219634 h 1463567"/>
                      <a:gd name="connsiteX17" fmla="*/ 0 w 4234920"/>
                      <a:gd name="connsiteY17" fmla="*/ 1219639 h 1463567"/>
                      <a:gd name="connsiteX18" fmla="*/ 0 w 4234920"/>
                      <a:gd name="connsiteY18" fmla="*/ 853747 h 1463567"/>
                      <a:gd name="connsiteX19" fmla="*/ 0 w 4234920"/>
                      <a:gd name="connsiteY19" fmla="*/ 853747 h 1463567"/>
                      <a:gd name="connsiteX20" fmla="*/ 0 w 4234920"/>
                      <a:gd name="connsiteY20" fmla="*/ 243932 h 1463567"/>
                      <a:gd name="connsiteX0" fmla="*/ 0 w 4234920"/>
                      <a:gd name="connsiteY0" fmla="*/ 243932 h 1463567"/>
                      <a:gd name="connsiteX1" fmla="*/ 251997 w 4234920"/>
                      <a:gd name="connsiteY1" fmla="*/ 0 h 1463567"/>
                      <a:gd name="connsiteX2" fmla="*/ 705819 w 4234920"/>
                      <a:gd name="connsiteY2" fmla="*/ 0 h 1463567"/>
                      <a:gd name="connsiteX3" fmla="*/ 705819 w 4234920"/>
                      <a:gd name="connsiteY3" fmla="*/ 0 h 1463567"/>
                      <a:gd name="connsiteX4" fmla="*/ 1764550 w 4234920"/>
                      <a:gd name="connsiteY4" fmla="*/ 0 h 1463567"/>
                      <a:gd name="connsiteX5" fmla="*/ 3982922 w 4234920"/>
                      <a:gd name="connsiteY5" fmla="*/ 0 h 1463567"/>
                      <a:gd name="connsiteX6" fmla="*/ 4234920 w 4234920"/>
                      <a:gd name="connsiteY6" fmla="*/ 243932 h 1463567"/>
                      <a:gd name="connsiteX7" fmla="*/ 4234920 w 4234920"/>
                      <a:gd name="connsiteY7" fmla="*/ 853747 h 1463567"/>
                      <a:gd name="connsiteX8" fmla="*/ 4234920 w 4234920"/>
                      <a:gd name="connsiteY8" fmla="*/ 853747 h 1463567"/>
                      <a:gd name="connsiteX9" fmla="*/ 4234920 w 4234920"/>
                      <a:gd name="connsiteY9" fmla="*/ 1219639 h 1463567"/>
                      <a:gd name="connsiteX10" fmla="*/ 4234920 w 4234920"/>
                      <a:gd name="connsiteY10" fmla="*/ 1219634 h 1463567"/>
                      <a:gd name="connsiteX11" fmla="*/ 3982922 w 4234920"/>
                      <a:gd name="connsiteY11" fmla="*/ 1463567 h 1463567"/>
                      <a:gd name="connsiteX12" fmla="*/ 1764550 w 4234920"/>
                      <a:gd name="connsiteY12" fmla="*/ 1463567 h 1463567"/>
                      <a:gd name="connsiteX13" fmla="*/ 513695 w 4234920"/>
                      <a:gd name="connsiteY13" fmla="*/ 1783590 h 1463567"/>
                      <a:gd name="connsiteX14" fmla="*/ 705819 w 4234920"/>
                      <a:gd name="connsiteY14" fmla="*/ 1463567 h 1463567"/>
                      <a:gd name="connsiteX15" fmla="*/ 251997 w 4234920"/>
                      <a:gd name="connsiteY15" fmla="*/ 1463567 h 1463567"/>
                      <a:gd name="connsiteX16" fmla="*/ 0 w 4234920"/>
                      <a:gd name="connsiteY16" fmla="*/ 1219634 h 1463567"/>
                      <a:gd name="connsiteX17" fmla="*/ 0 w 4234920"/>
                      <a:gd name="connsiteY17" fmla="*/ 1219639 h 1463567"/>
                      <a:gd name="connsiteX18" fmla="*/ 0 w 4234920"/>
                      <a:gd name="connsiteY18" fmla="*/ 853747 h 1463567"/>
                      <a:gd name="connsiteX19" fmla="*/ 0 w 4234920"/>
                      <a:gd name="connsiteY19" fmla="*/ 853747 h 1463567"/>
                      <a:gd name="connsiteX20" fmla="*/ 0 w 4234920"/>
                      <a:gd name="connsiteY20" fmla="*/ 243932 h 1463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234920" h="1463567" fill="none" extrusionOk="0">
                        <a:moveTo>
                          <a:pt x="0" y="243932"/>
                        </a:moveTo>
                        <a:cubicBezTo>
                          <a:pt x="-31550" y="86958"/>
                          <a:pt x="143162" y="-19006"/>
                          <a:pt x="251997" y="0"/>
                        </a:cubicBezTo>
                        <a:cubicBezTo>
                          <a:pt x="446666" y="38052"/>
                          <a:pt x="517085" y="34981"/>
                          <a:pt x="705819" y="0"/>
                        </a:cubicBezTo>
                        <a:lnTo>
                          <a:pt x="705819" y="0"/>
                        </a:lnTo>
                        <a:cubicBezTo>
                          <a:pt x="845097" y="-54584"/>
                          <a:pt x="1589132" y="59006"/>
                          <a:pt x="1764550" y="0"/>
                        </a:cubicBezTo>
                        <a:cubicBezTo>
                          <a:pt x="2150643" y="214661"/>
                          <a:pt x="3364359" y="-19457"/>
                          <a:pt x="3982922" y="0"/>
                        </a:cubicBezTo>
                        <a:cubicBezTo>
                          <a:pt x="4115442" y="-25097"/>
                          <a:pt x="4257115" y="92415"/>
                          <a:pt x="4234920" y="243932"/>
                        </a:cubicBezTo>
                        <a:cubicBezTo>
                          <a:pt x="4243739" y="437132"/>
                          <a:pt x="4223612" y="568887"/>
                          <a:pt x="4234920" y="853747"/>
                        </a:cubicBezTo>
                        <a:lnTo>
                          <a:pt x="4234920" y="853747"/>
                        </a:lnTo>
                        <a:cubicBezTo>
                          <a:pt x="4236398" y="926562"/>
                          <a:pt x="4212297" y="1119847"/>
                          <a:pt x="4234920" y="1219639"/>
                        </a:cubicBezTo>
                        <a:lnTo>
                          <a:pt x="4234920" y="1219634"/>
                        </a:lnTo>
                        <a:cubicBezTo>
                          <a:pt x="4224040" y="1325465"/>
                          <a:pt x="4138012" y="1483948"/>
                          <a:pt x="3982922" y="1463567"/>
                        </a:cubicBezTo>
                        <a:cubicBezTo>
                          <a:pt x="3442563" y="1402843"/>
                          <a:pt x="1997880" y="1519376"/>
                          <a:pt x="1764550" y="1463567"/>
                        </a:cubicBezTo>
                        <a:cubicBezTo>
                          <a:pt x="1402533" y="1602054"/>
                          <a:pt x="835735" y="1663377"/>
                          <a:pt x="513695" y="1783590"/>
                        </a:cubicBezTo>
                        <a:cubicBezTo>
                          <a:pt x="614225" y="1633816"/>
                          <a:pt x="617960" y="1576012"/>
                          <a:pt x="705819" y="1463567"/>
                        </a:cubicBezTo>
                        <a:cubicBezTo>
                          <a:pt x="524818" y="1472206"/>
                          <a:pt x="327787" y="1426482"/>
                          <a:pt x="251997" y="1463567"/>
                        </a:cubicBezTo>
                        <a:cubicBezTo>
                          <a:pt x="92988" y="1502427"/>
                          <a:pt x="-80" y="1375547"/>
                          <a:pt x="0" y="1219634"/>
                        </a:cubicBezTo>
                        <a:lnTo>
                          <a:pt x="0" y="1219639"/>
                        </a:lnTo>
                        <a:cubicBezTo>
                          <a:pt x="-5870" y="1050718"/>
                          <a:pt x="-6627" y="934378"/>
                          <a:pt x="0" y="853747"/>
                        </a:cubicBezTo>
                        <a:lnTo>
                          <a:pt x="0" y="853747"/>
                        </a:lnTo>
                        <a:cubicBezTo>
                          <a:pt x="-31493" y="758584"/>
                          <a:pt x="-9079" y="379644"/>
                          <a:pt x="0" y="243932"/>
                        </a:cubicBezTo>
                        <a:close/>
                      </a:path>
                      <a:path w="4234920" h="1463567" stroke="0" extrusionOk="0">
                        <a:moveTo>
                          <a:pt x="0" y="243932"/>
                        </a:moveTo>
                        <a:cubicBezTo>
                          <a:pt x="-19534" y="103437"/>
                          <a:pt x="108730" y="-15724"/>
                          <a:pt x="251997" y="0"/>
                        </a:cubicBezTo>
                        <a:cubicBezTo>
                          <a:pt x="292012" y="28038"/>
                          <a:pt x="516470" y="-40575"/>
                          <a:pt x="705819" y="0"/>
                        </a:cubicBezTo>
                        <a:lnTo>
                          <a:pt x="705819" y="0"/>
                        </a:lnTo>
                        <a:cubicBezTo>
                          <a:pt x="1225053" y="50583"/>
                          <a:pt x="1319022" y="40702"/>
                          <a:pt x="1764550" y="0"/>
                        </a:cubicBezTo>
                        <a:cubicBezTo>
                          <a:pt x="2328135" y="144058"/>
                          <a:pt x="3331004" y="-148665"/>
                          <a:pt x="3982922" y="0"/>
                        </a:cubicBezTo>
                        <a:cubicBezTo>
                          <a:pt x="4142081" y="-10406"/>
                          <a:pt x="4245368" y="109075"/>
                          <a:pt x="4234920" y="243932"/>
                        </a:cubicBezTo>
                        <a:cubicBezTo>
                          <a:pt x="4274580" y="490451"/>
                          <a:pt x="4276679" y="612813"/>
                          <a:pt x="4234920" y="853747"/>
                        </a:cubicBezTo>
                        <a:lnTo>
                          <a:pt x="4234920" y="853747"/>
                        </a:lnTo>
                        <a:cubicBezTo>
                          <a:pt x="4229834" y="1001513"/>
                          <a:pt x="4270206" y="1126793"/>
                          <a:pt x="4234920" y="1219639"/>
                        </a:cubicBezTo>
                        <a:lnTo>
                          <a:pt x="4234920" y="1219634"/>
                        </a:lnTo>
                        <a:cubicBezTo>
                          <a:pt x="4230576" y="1380770"/>
                          <a:pt x="4144068" y="1475819"/>
                          <a:pt x="3982922" y="1463567"/>
                        </a:cubicBezTo>
                        <a:cubicBezTo>
                          <a:pt x="3006549" y="1252907"/>
                          <a:pt x="2585031" y="1466802"/>
                          <a:pt x="1764550" y="1463567"/>
                        </a:cubicBezTo>
                        <a:cubicBezTo>
                          <a:pt x="1593110" y="1356095"/>
                          <a:pt x="1026715" y="1590141"/>
                          <a:pt x="513695" y="1783590"/>
                        </a:cubicBezTo>
                        <a:cubicBezTo>
                          <a:pt x="569654" y="1681586"/>
                          <a:pt x="655469" y="1607230"/>
                          <a:pt x="705819" y="1463567"/>
                        </a:cubicBezTo>
                        <a:cubicBezTo>
                          <a:pt x="481412" y="1431798"/>
                          <a:pt x="472897" y="1452974"/>
                          <a:pt x="251997" y="1463567"/>
                        </a:cubicBezTo>
                        <a:cubicBezTo>
                          <a:pt x="136975" y="1457280"/>
                          <a:pt x="-15897" y="1333377"/>
                          <a:pt x="0" y="1219634"/>
                        </a:cubicBezTo>
                        <a:lnTo>
                          <a:pt x="0" y="1219639"/>
                        </a:lnTo>
                        <a:cubicBezTo>
                          <a:pt x="32475" y="1093485"/>
                          <a:pt x="7047" y="1008766"/>
                          <a:pt x="0" y="853747"/>
                        </a:cubicBezTo>
                        <a:lnTo>
                          <a:pt x="0" y="853747"/>
                        </a:lnTo>
                        <a:cubicBezTo>
                          <a:pt x="21913" y="653560"/>
                          <a:pt x="17229" y="393759"/>
                          <a:pt x="0" y="243932"/>
                        </a:cubicBezTo>
                        <a:close/>
                      </a:path>
                      <a:path w="4234920" h="1463567" fill="none" stroke="0" extrusionOk="0">
                        <a:moveTo>
                          <a:pt x="0" y="243932"/>
                        </a:moveTo>
                        <a:cubicBezTo>
                          <a:pt x="-14677" y="99012"/>
                          <a:pt x="101293" y="-5123"/>
                          <a:pt x="251997" y="0"/>
                        </a:cubicBezTo>
                        <a:cubicBezTo>
                          <a:pt x="456653" y="39367"/>
                          <a:pt x="515358" y="30507"/>
                          <a:pt x="705819" y="0"/>
                        </a:cubicBezTo>
                        <a:lnTo>
                          <a:pt x="705819" y="0"/>
                        </a:lnTo>
                        <a:cubicBezTo>
                          <a:pt x="815702" y="-29911"/>
                          <a:pt x="1604193" y="41455"/>
                          <a:pt x="1764550" y="0"/>
                        </a:cubicBezTo>
                        <a:cubicBezTo>
                          <a:pt x="2201364" y="249328"/>
                          <a:pt x="3349214" y="-139016"/>
                          <a:pt x="3982922" y="0"/>
                        </a:cubicBezTo>
                        <a:cubicBezTo>
                          <a:pt x="4125729" y="-1915"/>
                          <a:pt x="4242248" y="101538"/>
                          <a:pt x="4234920" y="243932"/>
                        </a:cubicBezTo>
                        <a:cubicBezTo>
                          <a:pt x="4237833" y="442344"/>
                          <a:pt x="4223377" y="581148"/>
                          <a:pt x="4234920" y="853747"/>
                        </a:cubicBezTo>
                        <a:lnTo>
                          <a:pt x="4234920" y="853747"/>
                        </a:lnTo>
                        <a:cubicBezTo>
                          <a:pt x="4233462" y="917698"/>
                          <a:pt x="4241311" y="1120922"/>
                          <a:pt x="4234920" y="1219639"/>
                        </a:cubicBezTo>
                        <a:lnTo>
                          <a:pt x="4234920" y="1219634"/>
                        </a:lnTo>
                        <a:cubicBezTo>
                          <a:pt x="4228002" y="1370479"/>
                          <a:pt x="4143788" y="1474600"/>
                          <a:pt x="3982922" y="1463567"/>
                        </a:cubicBezTo>
                        <a:cubicBezTo>
                          <a:pt x="3426987" y="1381258"/>
                          <a:pt x="1981058" y="1542296"/>
                          <a:pt x="1764550" y="1463567"/>
                        </a:cubicBezTo>
                        <a:cubicBezTo>
                          <a:pt x="1423607" y="1655909"/>
                          <a:pt x="857664" y="1611032"/>
                          <a:pt x="513695" y="1783590"/>
                        </a:cubicBezTo>
                        <a:cubicBezTo>
                          <a:pt x="608163" y="1642366"/>
                          <a:pt x="622956" y="1569251"/>
                          <a:pt x="705819" y="1463567"/>
                        </a:cubicBezTo>
                        <a:cubicBezTo>
                          <a:pt x="512073" y="1468619"/>
                          <a:pt x="321405" y="1433819"/>
                          <a:pt x="251997" y="1463567"/>
                        </a:cubicBezTo>
                        <a:cubicBezTo>
                          <a:pt x="114980" y="1483161"/>
                          <a:pt x="-9021" y="1348553"/>
                          <a:pt x="0" y="1219634"/>
                        </a:cubicBezTo>
                        <a:lnTo>
                          <a:pt x="0" y="1219639"/>
                        </a:lnTo>
                        <a:cubicBezTo>
                          <a:pt x="-23298" y="1046282"/>
                          <a:pt x="3596" y="953488"/>
                          <a:pt x="0" y="853747"/>
                        </a:cubicBezTo>
                        <a:lnTo>
                          <a:pt x="0" y="853747"/>
                        </a:lnTo>
                        <a:cubicBezTo>
                          <a:pt x="-36152" y="752011"/>
                          <a:pt x="-11333" y="401350"/>
                          <a:pt x="0" y="24393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347 679</a:t>
            </a:r>
            <a:endParaRPr lang="en-US" sz="4267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44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70" y="1027291"/>
            <a:ext cx="4171397" cy="1929272"/>
          </a:xfrm>
          <a:custGeom>
            <a:avLst/>
            <a:gdLst>
              <a:gd name="connsiteX0" fmla="*/ 0 w 3128548"/>
              <a:gd name="connsiteY0" fmla="*/ 241164 h 1446954"/>
              <a:gd name="connsiteX1" fmla="*/ 241164 w 3128548"/>
              <a:gd name="connsiteY1" fmla="*/ 0 h 1446954"/>
              <a:gd name="connsiteX2" fmla="*/ 521425 w 3128548"/>
              <a:gd name="connsiteY2" fmla="*/ 0 h 1446954"/>
              <a:gd name="connsiteX3" fmla="*/ 521425 w 3128548"/>
              <a:gd name="connsiteY3" fmla="*/ 0 h 1446954"/>
              <a:gd name="connsiteX4" fmla="*/ 1303562 w 3128548"/>
              <a:gd name="connsiteY4" fmla="*/ 0 h 1446954"/>
              <a:gd name="connsiteX5" fmla="*/ 2887384 w 3128548"/>
              <a:gd name="connsiteY5" fmla="*/ 0 h 1446954"/>
              <a:gd name="connsiteX6" fmla="*/ 3128548 w 3128548"/>
              <a:gd name="connsiteY6" fmla="*/ 241164 h 1446954"/>
              <a:gd name="connsiteX7" fmla="*/ 3128548 w 3128548"/>
              <a:gd name="connsiteY7" fmla="*/ 844057 h 1446954"/>
              <a:gd name="connsiteX8" fmla="*/ 3128548 w 3128548"/>
              <a:gd name="connsiteY8" fmla="*/ 844057 h 1446954"/>
              <a:gd name="connsiteX9" fmla="*/ 3128548 w 3128548"/>
              <a:gd name="connsiteY9" fmla="*/ 1205795 h 1446954"/>
              <a:gd name="connsiteX10" fmla="*/ 3128548 w 3128548"/>
              <a:gd name="connsiteY10" fmla="*/ 1205790 h 1446954"/>
              <a:gd name="connsiteX11" fmla="*/ 2887384 w 3128548"/>
              <a:gd name="connsiteY11" fmla="*/ 1446954 h 1446954"/>
              <a:gd name="connsiteX12" fmla="*/ 1303562 w 3128548"/>
              <a:gd name="connsiteY12" fmla="*/ 1446954 h 1446954"/>
              <a:gd name="connsiteX13" fmla="*/ 1450676 w 3128548"/>
              <a:gd name="connsiteY13" fmla="*/ 1735448 h 1446954"/>
              <a:gd name="connsiteX14" fmla="*/ 521425 w 3128548"/>
              <a:gd name="connsiteY14" fmla="*/ 1446954 h 1446954"/>
              <a:gd name="connsiteX15" fmla="*/ 241164 w 3128548"/>
              <a:gd name="connsiteY15" fmla="*/ 1446954 h 1446954"/>
              <a:gd name="connsiteX16" fmla="*/ 0 w 3128548"/>
              <a:gd name="connsiteY16" fmla="*/ 1205790 h 1446954"/>
              <a:gd name="connsiteX17" fmla="*/ 0 w 3128548"/>
              <a:gd name="connsiteY17" fmla="*/ 1205795 h 1446954"/>
              <a:gd name="connsiteX18" fmla="*/ 0 w 3128548"/>
              <a:gd name="connsiteY18" fmla="*/ 844057 h 1446954"/>
              <a:gd name="connsiteX19" fmla="*/ 0 w 3128548"/>
              <a:gd name="connsiteY19" fmla="*/ 844057 h 1446954"/>
              <a:gd name="connsiteX20" fmla="*/ 0 w 3128548"/>
              <a:gd name="connsiteY20" fmla="*/ 241164 h 144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8548" h="1446954" fill="none" extrusionOk="0">
                <a:moveTo>
                  <a:pt x="0" y="241164"/>
                </a:moveTo>
                <a:cubicBezTo>
                  <a:pt x="-10255" y="123040"/>
                  <a:pt x="104493" y="-17817"/>
                  <a:pt x="241164" y="0"/>
                </a:cubicBezTo>
                <a:cubicBezTo>
                  <a:pt x="288181" y="18810"/>
                  <a:pt x="430214" y="7975"/>
                  <a:pt x="521425" y="0"/>
                </a:cubicBezTo>
                <a:lnTo>
                  <a:pt x="521425" y="0"/>
                </a:lnTo>
                <a:cubicBezTo>
                  <a:pt x="753720" y="-17457"/>
                  <a:pt x="1059853" y="47651"/>
                  <a:pt x="1303562" y="0"/>
                </a:cubicBezTo>
                <a:cubicBezTo>
                  <a:pt x="1595016" y="76418"/>
                  <a:pt x="2367484" y="-49388"/>
                  <a:pt x="2887384" y="0"/>
                </a:cubicBezTo>
                <a:cubicBezTo>
                  <a:pt x="2995996" y="-7187"/>
                  <a:pt x="3113830" y="110826"/>
                  <a:pt x="3128548" y="241164"/>
                </a:cubicBezTo>
                <a:cubicBezTo>
                  <a:pt x="3137212" y="480407"/>
                  <a:pt x="3084018" y="657145"/>
                  <a:pt x="3128548" y="844057"/>
                </a:cubicBezTo>
                <a:lnTo>
                  <a:pt x="3128548" y="844057"/>
                </a:lnTo>
                <a:cubicBezTo>
                  <a:pt x="3147437" y="982572"/>
                  <a:pt x="3160651" y="1081922"/>
                  <a:pt x="3128548" y="1205795"/>
                </a:cubicBezTo>
                <a:lnTo>
                  <a:pt x="3128548" y="1205790"/>
                </a:lnTo>
                <a:cubicBezTo>
                  <a:pt x="3123349" y="1357781"/>
                  <a:pt x="3020157" y="1437628"/>
                  <a:pt x="2887384" y="1446954"/>
                </a:cubicBezTo>
                <a:cubicBezTo>
                  <a:pt x="2630354" y="1455012"/>
                  <a:pt x="1705889" y="1320018"/>
                  <a:pt x="1303562" y="1446954"/>
                </a:cubicBezTo>
                <a:cubicBezTo>
                  <a:pt x="1324593" y="1522890"/>
                  <a:pt x="1429027" y="1707017"/>
                  <a:pt x="1450676" y="1735448"/>
                </a:cubicBezTo>
                <a:cubicBezTo>
                  <a:pt x="1251304" y="1610456"/>
                  <a:pt x="819399" y="1455831"/>
                  <a:pt x="521425" y="1446954"/>
                </a:cubicBezTo>
                <a:cubicBezTo>
                  <a:pt x="482682" y="1435005"/>
                  <a:pt x="335422" y="1456766"/>
                  <a:pt x="241164" y="1446954"/>
                </a:cubicBezTo>
                <a:cubicBezTo>
                  <a:pt x="111483" y="1442985"/>
                  <a:pt x="-11320" y="1330329"/>
                  <a:pt x="0" y="1205790"/>
                </a:cubicBezTo>
                <a:lnTo>
                  <a:pt x="0" y="1205795"/>
                </a:lnTo>
                <a:cubicBezTo>
                  <a:pt x="-13007" y="1093280"/>
                  <a:pt x="30876" y="934460"/>
                  <a:pt x="0" y="844057"/>
                </a:cubicBezTo>
                <a:lnTo>
                  <a:pt x="0" y="844057"/>
                </a:lnTo>
                <a:cubicBezTo>
                  <a:pt x="933" y="650219"/>
                  <a:pt x="49874" y="527608"/>
                  <a:pt x="0" y="241164"/>
                </a:cubicBezTo>
                <a:close/>
              </a:path>
              <a:path w="3128548" h="1446954" stroke="0" extrusionOk="0">
                <a:moveTo>
                  <a:pt x="0" y="241164"/>
                </a:moveTo>
                <a:cubicBezTo>
                  <a:pt x="-7729" y="112577"/>
                  <a:pt x="96067" y="21164"/>
                  <a:pt x="241164" y="0"/>
                </a:cubicBezTo>
                <a:cubicBezTo>
                  <a:pt x="373196" y="21003"/>
                  <a:pt x="443812" y="-23267"/>
                  <a:pt x="521425" y="0"/>
                </a:cubicBezTo>
                <a:lnTo>
                  <a:pt x="521425" y="0"/>
                </a:lnTo>
                <a:cubicBezTo>
                  <a:pt x="801930" y="-37925"/>
                  <a:pt x="955920" y="29130"/>
                  <a:pt x="1303562" y="0"/>
                </a:cubicBezTo>
                <a:cubicBezTo>
                  <a:pt x="1503179" y="36605"/>
                  <a:pt x="2633127" y="22664"/>
                  <a:pt x="2887384" y="0"/>
                </a:cubicBezTo>
                <a:cubicBezTo>
                  <a:pt x="3016716" y="1901"/>
                  <a:pt x="3127296" y="106341"/>
                  <a:pt x="3128548" y="241164"/>
                </a:cubicBezTo>
                <a:cubicBezTo>
                  <a:pt x="3075144" y="456098"/>
                  <a:pt x="3171110" y="658298"/>
                  <a:pt x="3128548" y="844057"/>
                </a:cubicBezTo>
                <a:lnTo>
                  <a:pt x="3128548" y="844057"/>
                </a:lnTo>
                <a:cubicBezTo>
                  <a:pt x="3117071" y="916930"/>
                  <a:pt x="3143538" y="1122125"/>
                  <a:pt x="3128548" y="1205795"/>
                </a:cubicBezTo>
                <a:lnTo>
                  <a:pt x="3128548" y="1205790"/>
                </a:lnTo>
                <a:cubicBezTo>
                  <a:pt x="3116684" y="1333270"/>
                  <a:pt x="3019906" y="1442994"/>
                  <a:pt x="2887384" y="1446954"/>
                </a:cubicBezTo>
                <a:cubicBezTo>
                  <a:pt x="2122267" y="1373831"/>
                  <a:pt x="1654193" y="1423917"/>
                  <a:pt x="1303562" y="1446954"/>
                </a:cubicBezTo>
                <a:cubicBezTo>
                  <a:pt x="1339992" y="1515582"/>
                  <a:pt x="1411450" y="1613781"/>
                  <a:pt x="1450676" y="1735448"/>
                </a:cubicBezTo>
                <a:cubicBezTo>
                  <a:pt x="1282836" y="1670021"/>
                  <a:pt x="713410" y="1572576"/>
                  <a:pt x="521425" y="1446954"/>
                </a:cubicBezTo>
                <a:cubicBezTo>
                  <a:pt x="393916" y="1438193"/>
                  <a:pt x="319223" y="1455377"/>
                  <a:pt x="241164" y="1446954"/>
                </a:cubicBezTo>
                <a:cubicBezTo>
                  <a:pt x="93041" y="1428725"/>
                  <a:pt x="16388" y="1331518"/>
                  <a:pt x="0" y="1205790"/>
                </a:cubicBezTo>
                <a:lnTo>
                  <a:pt x="0" y="1205795"/>
                </a:lnTo>
                <a:cubicBezTo>
                  <a:pt x="-24468" y="1085112"/>
                  <a:pt x="26397" y="970372"/>
                  <a:pt x="0" y="844057"/>
                </a:cubicBezTo>
                <a:lnTo>
                  <a:pt x="0" y="844057"/>
                </a:lnTo>
                <a:cubicBezTo>
                  <a:pt x="7584" y="560771"/>
                  <a:pt x="21955" y="304962"/>
                  <a:pt x="0" y="241164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2151645436">
                  <a:custGeom>
                    <a:avLst/>
                    <a:gdLst>
                      <a:gd name="connsiteX0" fmla="*/ 0 w 4171397"/>
                      <a:gd name="connsiteY0" fmla="*/ 321552 h 1929272"/>
                      <a:gd name="connsiteX1" fmla="*/ 321552 w 4171397"/>
                      <a:gd name="connsiteY1" fmla="*/ 0 h 1929272"/>
                      <a:gd name="connsiteX2" fmla="*/ 695233 w 4171397"/>
                      <a:gd name="connsiteY2" fmla="*/ 0 h 1929272"/>
                      <a:gd name="connsiteX3" fmla="*/ 695233 w 4171397"/>
                      <a:gd name="connsiteY3" fmla="*/ 0 h 1929272"/>
                      <a:gd name="connsiteX4" fmla="*/ 1738082 w 4171397"/>
                      <a:gd name="connsiteY4" fmla="*/ 0 h 1929272"/>
                      <a:gd name="connsiteX5" fmla="*/ 3849845 w 4171397"/>
                      <a:gd name="connsiteY5" fmla="*/ 0 h 1929272"/>
                      <a:gd name="connsiteX6" fmla="*/ 4171397 w 4171397"/>
                      <a:gd name="connsiteY6" fmla="*/ 321552 h 1929272"/>
                      <a:gd name="connsiteX7" fmla="*/ 4171397 w 4171397"/>
                      <a:gd name="connsiteY7" fmla="*/ 1125409 h 1929272"/>
                      <a:gd name="connsiteX8" fmla="*/ 4171397 w 4171397"/>
                      <a:gd name="connsiteY8" fmla="*/ 1125409 h 1929272"/>
                      <a:gd name="connsiteX9" fmla="*/ 4171397 w 4171397"/>
                      <a:gd name="connsiteY9" fmla="*/ 1607727 h 1929272"/>
                      <a:gd name="connsiteX10" fmla="*/ 4171397 w 4171397"/>
                      <a:gd name="connsiteY10" fmla="*/ 1607720 h 1929272"/>
                      <a:gd name="connsiteX11" fmla="*/ 3849845 w 4171397"/>
                      <a:gd name="connsiteY11" fmla="*/ 1929272 h 1929272"/>
                      <a:gd name="connsiteX12" fmla="*/ 1738082 w 4171397"/>
                      <a:gd name="connsiteY12" fmla="*/ 1929272 h 1929272"/>
                      <a:gd name="connsiteX13" fmla="*/ 1934235 w 4171397"/>
                      <a:gd name="connsiteY13" fmla="*/ 2313930 h 1929272"/>
                      <a:gd name="connsiteX14" fmla="*/ 695233 w 4171397"/>
                      <a:gd name="connsiteY14" fmla="*/ 1929272 h 1929272"/>
                      <a:gd name="connsiteX15" fmla="*/ 321552 w 4171397"/>
                      <a:gd name="connsiteY15" fmla="*/ 1929272 h 1929272"/>
                      <a:gd name="connsiteX16" fmla="*/ 0 w 4171397"/>
                      <a:gd name="connsiteY16" fmla="*/ 1607720 h 1929272"/>
                      <a:gd name="connsiteX17" fmla="*/ 0 w 4171397"/>
                      <a:gd name="connsiteY17" fmla="*/ 1607727 h 1929272"/>
                      <a:gd name="connsiteX18" fmla="*/ 0 w 4171397"/>
                      <a:gd name="connsiteY18" fmla="*/ 1125409 h 1929272"/>
                      <a:gd name="connsiteX19" fmla="*/ 0 w 4171397"/>
                      <a:gd name="connsiteY19" fmla="*/ 1125409 h 1929272"/>
                      <a:gd name="connsiteX20" fmla="*/ 0 w 4171397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71397" h="1929272" fill="none" extrusionOk="0">
                        <a:moveTo>
                          <a:pt x="0" y="321552"/>
                        </a:moveTo>
                        <a:cubicBezTo>
                          <a:pt x="-11175" y="160383"/>
                          <a:pt x="141035" y="-14994"/>
                          <a:pt x="321552" y="0"/>
                        </a:cubicBezTo>
                        <a:cubicBezTo>
                          <a:pt x="425134" y="30407"/>
                          <a:pt x="639619" y="-33220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853678" y="-86764"/>
                          <a:pt x="1262321" y="71292"/>
                          <a:pt x="1738082" y="0"/>
                        </a:cubicBezTo>
                        <a:cubicBezTo>
                          <a:pt x="2505411" y="119474"/>
                          <a:pt x="3278008" y="150090"/>
                          <a:pt x="3849845" y="0"/>
                        </a:cubicBezTo>
                        <a:cubicBezTo>
                          <a:pt x="4004498" y="-6706"/>
                          <a:pt x="4138130" y="150414"/>
                          <a:pt x="4171397" y="321552"/>
                        </a:cubicBezTo>
                        <a:cubicBezTo>
                          <a:pt x="4161105" y="663733"/>
                          <a:pt x="4144801" y="758153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37144" y="1324646"/>
                          <a:pt x="4175011" y="1472374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62937" y="1815898"/>
                          <a:pt x="4026653" y="1911891"/>
                          <a:pt x="3849845" y="1929272"/>
                        </a:cubicBezTo>
                        <a:cubicBezTo>
                          <a:pt x="3328064" y="1870125"/>
                          <a:pt x="1981849" y="1969351"/>
                          <a:pt x="1738082" y="1929272"/>
                        </a:cubicBezTo>
                        <a:cubicBezTo>
                          <a:pt x="1813097" y="2091636"/>
                          <a:pt x="1842160" y="2214168"/>
                          <a:pt x="1934235" y="2313930"/>
                        </a:cubicBezTo>
                        <a:cubicBezTo>
                          <a:pt x="1660129" y="2319508"/>
                          <a:pt x="1262743" y="2052822"/>
                          <a:pt x="695233" y="1929272"/>
                        </a:cubicBezTo>
                        <a:cubicBezTo>
                          <a:pt x="641288" y="1956266"/>
                          <a:pt x="384642" y="1943753"/>
                          <a:pt x="321552" y="1929272"/>
                        </a:cubicBezTo>
                        <a:cubicBezTo>
                          <a:pt x="150433" y="1921958"/>
                          <a:pt x="-15356" y="1773572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-4440" y="1530272"/>
                          <a:pt x="17538" y="1323744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52156" y="747741"/>
                          <a:pt x="-40134" y="703595"/>
                          <a:pt x="0" y="321552"/>
                        </a:cubicBezTo>
                        <a:close/>
                      </a:path>
                      <a:path w="4171397" h="1929272" stroke="0" extrusionOk="0">
                        <a:moveTo>
                          <a:pt x="0" y="321552"/>
                        </a:moveTo>
                        <a:cubicBezTo>
                          <a:pt x="-20035" y="155898"/>
                          <a:pt x="141687" y="4048"/>
                          <a:pt x="321552" y="0"/>
                        </a:cubicBezTo>
                        <a:cubicBezTo>
                          <a:pt x="471303" y="-19142"/>
                          <a:pt x="651634" y="20547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1002074" y="80110"/>
                          <a:pt x="1261265" y="6864"/>
                          <a:pt x="1738082" y="0"/>
                        </a:cubicBezTo>
                        <a:cubicBezTo>
                          <a:pt x="1990814" y="122439"/>
                          <a:pt x="3542961" y="-66370"/>
                          <a:pt x="3849845" y="0"/>
                        </a:cubicBezTo>
                        <a:cubicBezTo>
                          <a:pt x="3997517" y="14739"/>
                          <a:pt x="4166478" y="137553"/>
                          <a:pt x="4171397" y="321552"/>
                        </a:cubicBezTo>
                        <a:cubicBezTo>
                          <a:pt x="4135740" y="476722"/>
                          <a:pt x="4159540" y="762644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70802" y="1210484"/>
                          <a:pt x="4200357" y="1512730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58657" y="1779175"/>
                          <a:pt x="4024107" y="1909578"/>
                          <a:pt x="3849845" y="1929272"/>
                        </a:cubicBezTo>
                        <a:cubicBezTo>
                          <a:pt x="3031057" y="1781811"/>
                          <a:pt x="2563054" y="1941591"/>
                          <a:pt x="1738082" y="1929272"/>
                        </a:cubicBezTo>
                        <a:cubicBezTo>
                          <a:pt x="1810251" y="2090940"/>
                          <a:pt x="1900653" y="2183026"/>
                          <a:pt x="1934235" y="2313930"/>
                        </a:cubicBezTo>
                        <a:cubicBezTo>
                          <a:pt x="1636778" y="2117941"/>
                          <a:pt x="1084790" y="1964317"/>
                          <a:pt x="695233" y="1929272"/>
                        </a:cubicBezTo>
                        <a:cubicBezTo>
                          <a:pt x="509141" y="1909860"/>
                          <a:pt x="408323" y="1943797"/>
                          <a:pt x="321552" y="1929272"/>
                        </a:cubicBezTo>
                        <a:cubicBezTo>
                          <a:pt x="123289" y="1904030"/>
                          <a:pt x="18452" y="1776905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7159" y="1474309"/>
                          <a:pt x="-7378" y="121448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45305" y="978861"/>
                          <a:pt x="4136" y="404584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Cho biết giá trị của chữ số 3 trong số sau: 347 679.</a:t>
            </a:r>
            <a:endParaRPr lang="en-US" sz="3600" b="1" kern="0" dirty="0">
              <a:solidFill>
                <a:srgbClr val="47535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6558845" y="1027291"/>
            <a:ext cx="4743625" cy="1693576"/>
          </a:xfrm>
          <a:custGeom>
            <a:avLst/>
            <a:gdLst>
              <a:gd name="connsiteX0" fmla="*/ 0 w 3557719"/>
              <a:gd name="connsiteY0" fmla="*/ 211701 h 1270182"/>
              <a:gd name="connsiteX1" fmla="*/ 211701 w 3557719"/>
              <a:gd name="connsiteY1" fmla="*/ 0 h 1270182"/>
              <a:gd name="connsiteX2" fmla="*/ 592953 w 3557719"/>
              <a:gd name="connsiteY2" fmla="*/ 0 h 1270182"/>
              <a:gd name="connsiteX3" fmla="*/ 592953 w 3557719"/>
              <a:gd name="connsiteY3" fmla="*/ 0 h 1270182"/>
              <a:gd name="connsiteX4" fmla="*/ 1482383 w 3557719"/>
              <a:gd name="connsiteY4" fmla="*/ 0 h 1270182"/>
              <a:gd name="connsiteX5" fmla="*/ 3346018 w 3557719"/>
              <a:gd name="connsiteY5" fmla="*/ 0 h 1270182"/>
              <a:gd name="connsiteX6" fmla="*/ 3557719 w 3557719"/>
              <a:gd name="connsiteY6" fmla="*/ 211701 h 1270182"/>
              <a:gd name="connsiteX7" fmla="*/ 3557719 w 3557719"/>
              <a:gd name="connsiteY7" fmla="*/ 740940 h 1270182"/>
              <a:gd name="connsiteX8" fmla="*/ 3557719 w 3557719"/>
              <a:gd name="connsiteY8" fmla="*/ 740940 h 1270182"/>
              <a:gd name="connsiteX9" fmla="*/ 3557719 w 3557719"/>
              <a:gd name="connsiteY9" fmla="*/ 1058485 h 1270182"/>
              <a:gd name="connsiteX10" fmla="*/ 3557719 w 3557719"/>
              <a:gd name="connsiteY10" fmla="*/ 1058481 h 1270182"/>
              <a:gd name="connsiteX11" fmla="*/ 3346018 w 3557719"/>
              <a:gd name="connsiteY11" fmla="*/ 1270182 h 1270182"/>
              <a:gd name="connsiteX12" fmla="*/ 1482383 w 3557719"/>
              <a:gd name="connsiteY12" fmla="*/ 1270182 h 1270182"/>
              <a:gd name="connsiteX13" fmla="*/ 431551 w 3557719"/>
              <a:gd name="connsiteY13" fmla="*/ 1547920 h 1270182"/>
              <a:gd name="connsiteX14" fmla="*/ 592953 w 3557719"/>
              <a:gd name="connsiteY14" fmla="*/ 1270182 h 1270182"/>
              <a:gd name="connsiteX15" fmla="*/ 211701 w 3557719"/>
              <a:gd name="connsiteY15" fmla="*/ 1270182 h 1270182"/>
              <a:gd name="connsiteX16" fmla="*/ 0 w 3557719"/>
              <a:gd name="connsiteY16" fmla="*/ 1058481 h 1270182"/>
              <a:gd name="connsiteX17" fmla="*/ 0 w 3557719"/>
              <a:gd name="connsiteY17" fmla="*/ 1058485 h 1270182"/>
              <a:gd name="connsiteX18" fmla="*/ 0 w 3557719"/>
              <a:gd name="connsiteY18" fmla="*/ 740940 h 1270182"/>
              <a:gd name="connsiteX19" fmla="*/ 0 w 3557719"/>
              <a:gd name="connsiteY19" fmla="*/ 740940 h 1270182"/>
              <a:gd name="connsiteX20" fmla="*/ 0 w 3557719"/>
              <a:gd name="connsiteY20" fmla="*/ 211701 h 127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57719" h="1270182" fill="none" extrusionOk="0">
                <a:moveTo>
                  <a:pt x="0" y="211701"/>
                </a:moveTo>
                <a:cubicBezTo>
                  <a:pt x="-10789" y="87071"/>
                  <a:pt x="103205" y="-5333"/>
                  <a:pt x="211701" y="0"/>
                </a:cubicBezTo>
                <a:cubicBezTo>
                  <a:pt x="377574" y="25331"/>
                  <a:pt x="433701" y="27556"/>
                  <a:pt x="592953" y="0"/>
                </a:cubicBezTo>
                <a:lnTo>
                  <a:pt x="592953" y="0"/>
                </a:lnTo>
                <a:cubicBezTo>
                  <a:pt x="715508" y="-30258"/>
                  <a:pt x="1320437" y="25995"/>
                  <a:pt x="1482383" y="0"/>
                </a:cubicBezTo>
                <a:cubicBezTo>
                  <a:pt x="1830286" y="101309"/>
                  <a:pt x="2758984" y="-29570"/>
                  <a:pt x="3346018" y="0"/>
                </a:cubicBezTo>
                <a:cubicBezTo>
                  <a:pt x="3461942" y="-3773"/>
                  <a:pt x="3571354" y="84216"/>
                  <a:pt x="3557719" y="211701"/>
                </a:cubicBezTo>
                <a:cubicBezTo>
                  <a:pt x="3559571" y="382587"/>
                  <a:pt x="3541475" y="497097"/>
                  <a:pt x="3557719" y="740940"/>
                </a:cubicBezTo>
                <a:lnTo>
                  <a:pt x="3557719" y="740940"/>
                </a:lnTo>
                <a:cubicBezTo>
                  <a:pt x="3556512" y="804782"/>
                  <a:pt x="3548027" y="972252"/>
                  <a:pt x="3557719" y="1058485"/>
                </a:cubicBezTo>
                <a:lnTo>
                  <a:pt x="3557719" y="1058481"/>
                </a:lnTo>
                <a:cubicBezTo>
                  <a:pt x="3554277" y="1166149"/>
                  <a:pt x="3466129" y="1274301"/>
                  <a:pt x="3346018" y="1270182"/>
                </a:cubicBezTo>
                <a:cubicBezTo>
                  <a:pt x="2862667" y="1192365"/>
                  <a:pt x="1691499" y="1331738"/>
                  <a:pt x="1482383" y="1270182"/>
                </a:cubicBezTo>
                <a:cubicBezTo>
                  <a:pt x="1167264" y="1427947"/>
                  <a:pt x="700333" y="1395702"/>
                  <a:pt x="431551" y="1547920"/>
                </a:cubicBezTo>
                <a:cubicBezTo>
                  <a:pt x="514964" y="1423880"/>
                  <a:pt x="520824" y="1362476"/>
                  <a:pt x="592953" y="1270182"/>
                </a:cubicBezTo>
                <a:cubicBezTo>
                  <a:pt x="431479" y="1272835"/>
                  <a:pt x="274658" y="1243104"/>
                  <a:pt x="211701" y="1270182"/>
                </a:cubicBezTo>
                <a:cubicBezTo>
                  <a:pt x="85090" y="1289531"/>
                  <a:pt x="-37" y="1185426"/>
                  <a:pt x="0" y="1058481"/>
                </a:cubicBezTo>
                <a:lnTo>
                  <a:pt x="0" y="1058485"/>
                </a:lnTo>
                <a:cubicBezTo>
                  <a:pt x="-8173" y="920561"/>
                  <a:pt x="-2150" y="827890"/>
                  <a:pt x="0" y="740940"/>
                </a:cubicBezTo>
                <a:lnTo>
                  <a:pt x="0" y="740940"/>
                </a:lnTo>
                <a:cubicBezTo>
                  <a:pt x="-24634" y="660885"/>
                  <a:pt x="-5067" y="344888"/>
                  <a:pt x="0" y="211701"/>
                </a:cubicBezTo>
                <a:close/>
              </a:path>
              <a:path w="3557719" h="1270182" stroke="0" extrusionOk="0">
                <a:moveTo>
                  <a:pt x="0" y="211701"/>
                </a:moveTo>
                <a:cubicBezTo>
                  <a:pt x="-14814" y="84159"/>
                  <a:pt x="89202" y="265"/>
                  <a:pt x="211701" y="0"/>
                </a:cubicBezTo>
                <a:cubicBezTo>
                  <a:pt x="252688" y="-9289"/>
                  <a:pt x="420563" y="-27440"/>
                  <a:pt x="592953" y="0"/>
                </a:cubicBezTo>
                <a:lnTo>
                  <a:pt x="592953" y="0"/>
                </a:lnTo>
                <a:cubicBezTo>
                  <a:pt x="1028633" y="45173"/>
                  <a:pt x="1096069" y="28440"/>
                  <a:pt x="1482383" y="0"/>
                </a:cubicBezTo>
                <a:cubicBezTo>
                  <a:pt x="1958095" y="109836"/>
                  <a:pt x="2794892" y="-116506"/>
                  <a:pt x="3346018" y="0"/>
                </a:cubicBezTo>
                <a:cubicBezTo>
                  <a:pt x="3472190" y="4673"/>
                  <a:pt x="3554443" y="96438"/>
                  <a:pt x="3557719" y="211701"/>
                </a:cubicBezTo>
                <a:cubicBezTo>
                  <a:pt x="3594450" y="427727"/>
                  <a:pt x="3593845" y="539695"/>
                  <a:pt x="3557719" y="740940"/>
                </a:cubicBezTo>
                <a:lnTo>
                  <a:pt x="3557719" y="740940"/>
                </a:lnTo>
                <a:cubicBezTo>
                  <a:pt x="3552441" y="870173"/>
                  <a:pt x="3576018" y="982046"/>
                  <a:pt x="3557719" y="1058485"/>
                </a:cubicBezTo>
                <a:lnTo>
                  <a:pt x="3557719" y="1058481"/>
                </a:lnTo>
                <a:cubicBezTo>
                  <a:pt x="3556755" y="1184560"/>
                  <a:pt x="3480106" y="1276214"/>
                  <a:pt x="3346018" y="1270182"/>
                </a:cubicBezTo>
                <a:cubicBezTo>
                  <a:pt x="2572997" y="1113507"/>
                  <a:pt x="2158938" y="1285409"/>
                  <a:pt x="1482383" y="1270182"/>
                </a:cubicBezTo>
                <a:cubicBezTo>
                  <a:pt x="1308688" y="1232836"/>
                  <a:pt x="915466" y="1326669"/>
                  <a:pt x="431551" y="1547920"/>
                </a:cubicBezTo>
                <a:cubicBezTo>
                  <a:pt x="482316" y="1465623"/>
                  <a:pt x="541975" y="1408242"/>
                  <a:pt x="592953" y="1270182"/>
                </a:cubicBezTo>
                <a:cubicBezTo>
                  <a:pt x="404521" y="1243367"/>
                  <a:pt x="398977" y="1261522"/>
                  <a:pt x="211701" y="1270182"/>
                </a:cubicBezTo>
                <a:cubicBezTo>
                  <a:pt x="110052" y="1267171"/>
                  <a:pt x="-7594" y="1160720"/>
                  <a:pt x="0" y="1058481"/>
                </a:cubicBezTo>
                <a:lnTo>
                  <a:pt x="0" y="1058485"/>
                </a:lnTo>
                <a:cubicBezTo>
                  <a:pt x="20673" y="952469"/>
                  <a:pt x="1371" y="867196"/>
                  <a:pt x="0" y="740940"/>
                </a:cubicBezTo>
                <a:lnTo>
                  <a:pt x="0" y="740940"/>
                </a:lnTo>
                <a:cubicBezTo>
                  <a:pt x="14910" y="575681"/>
                  <a:pt x="16782" y="326923"/>
                  <a:pt x="0" y="211701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4257414742">
                  <a:custGeom>
                    <a:avLst/>
                    <a:gdLst>
                      <a:gd name="connsiteX0" fmla="*/ 0 w 4743625"/>
                      <a:gd name="connsiteY0" fmla="*/ 282268 h 1693576"/>
                      <a:gd name="connsiteX1" fmla="*/ 282268 w 4743625"/>
                      <a:gd name="connsiteY1" fmla="*/ 0 h 1693576"/>
                      <a:gd name="connsiteX2" fmla="*/ 790604 w 4743625"/>
                      <a:gd name="connsiteY2" fmla="*/ 0 h 1693576"/>
                      <a:gd name="connsiteX3" fmla="*/ 790604 w 4743625"/>
                      <a:gd name="connsiteY3" fmla="*/ 0 h 1693576"/>
                      <a:gd name="connsiteX4" fmla="*/ 1976510 w 4743625"/>
                      <a:gd name="connsiteY4" fmla="*/ 0 h 1693576"/>
                      <a:gd name="connsiteX5" fmla="*/ 4461357 w 4743625"/>
                      <a:gd name="connsiteY5" fmla="*/ 0 h 1693576"/>
                      <a:gd name="connsiteX6" fmla="*/ 4743625 w 4743625"/>
                      <a:gd name="connsiteY6" fmla="*/ 282268 h 1693576"/>
                      <a:gd name="connsiteX7" fmla="*/ 4743625 w 4743625"/>
                      <a:gd name="connsiteY7" fmla="*/ 987919 h 1693576"/>
                      <a:gd name="connsiteX8" fmla="*/ 4743625 w 4743625"/>
                      <a:gd name="connsiteY8" fmla="*/ 987919 h 1693576"/>
                      <a:gd name="connsiteX9" fmla="*/ 4743625 w 4743625"/>
                      <a:gd name="connsiteY9" fmla="*/ 1411313 h 1693576"/>
                      <a:gd name="connsiteX10" fmla="*/ 4743625 w 4743625"/>
                      <a:gd name="connsiteY10" fmla="*/ 1411308 h 1693576"/>
                      <a:gd name="connsiteX11" fmla="*/ 4461357 w 4743625"/>
                      <a:gd name="connsiteY11" fmla="*/ 1693576 h 1693576"/>
                      <a:gd name="connsiteX12" fmla="*/ 1976510 w 4743625"/>
                      <a:gd name="connsiteY12" fmla="*/ 1693576 h 1693576"/>
                      <a:gd name="connsiteX13" fmla="*/ 575402 w 4743625"/>
                      <a:gd name="connsiteY13" fmla="*/ 2063893 h 1693576"/>
                      <a:gd name="connsiteX14" fmla="*/ 790604 w 4743625"/>
                      <a:gd name="connsiteY14" fmla="*/ 1693576 h 1693576"/>
                      <a:gd name="connsiteX15" fmla="*/ 282268 w 4743625"/>
                      <a:gd name="connsiteY15" fmla="*/ 1693576 h 1693576"/>
                      <a:gd name="connsiteX16" fmla="*/ 0 w 4743625"/>
                      <a:gd name="connsiteY16" fmla="*/ 1411308 h 1693576"/>
                      <a:gd name="connsiteX17" fmla="*/ 0 w 4743625"/>
                      <a:gd name="connsiteY17" fmla="*/ 1411313 h 1693576"/>
                      <a:gd name="connsiteX18" fmla="*/ 0 w 4743625"/>
                      <a:gd name="connsiteY18" fmla="*/ 987919 h 1693576"/>
                      <a:gd name="connsiteX19" fmla="*/ 0 w 4743625"/>
                      <a:gd name="connsiteY19" fmla="*/ 987919 h 1693576"/>
                      <a:gd name="connsiteX20" fmla="*/ 0 w 4743625"/>
                      <a:gd name="connsiteY20" fmla="*/ 282268 h 1693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43625" h="1693576" fill="none" extrusionOk="0">
                        <a:moveTo>
                          <a:pt x="0" y="282268"/>
                        </a:moveTo>
                        <a:cubicBezTo>
                          <a:pt x="-17459" y="113899"/>
                          <a:pt x="151730" y="-16053"/>
                          <a:pt x="282268" y="0"/>
                        </a:cubicBezTo>
                        <a:cubicBezTo>
                          <a:pt x="415379" y="-8982"/>
                          <a:pt x="674251" y="-29632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62090" y="104743"/>
                          <a:pt x="1429988" y="-106161"/>
                          <a:pt x="1976510" y="0"/>
                        </a:cubicBezTo>
                        <a:cubicBezTo>
                          <a:pt x="2883954" y="-69880"/>
                          <a:pt x="3812335" y="-116144"/>
                          <a:pt x="4461357" y="0"/>
                        </a:cubicBezTo>
                        <a:cubicBezTo>
                          <a:pt x="4615568" y="-6377"/>
                          <a:pt x="4764125" y="110490"/>
                          <a:pt x="4743625" y="282268"/>
                        </a:cubicBezTo>
                        <a:cubicBezTo>
                          <a:pt x="4758348" y="548134"/>
                          <a:pt x="4709074" y="731713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57495" y="1062500"/>
                          <a:pt x="4747084" y="1272326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36776" y="1548790"/>
                          <a:pt x="4636025" y="1717805"/>
                          <a:pt x="4461357" y="1693576"/>
                        </a:cubicBezTo>
                        <a:cubicBezTo>
                          <a:pt x="3915037" y="1693546"/>
                          <a:pt x="2992839" y="1594209"/>
                          <a:pt x="1976510" y="1693576"/>
                        </a:cubicBezTo>
                        <a:cubicBezTo>
                          <a:pt x="1594451" y="1765037"/>
                          <a:pt x="1195145" y="1985236"/>
                          <a:pt x="575402" y="2063893"/>
                        </a:cubicBezTo>
                        <a:cubicBezTo>
                          <a:pt x="660864" y="1921962"/>
                          <a:pt x="736605" y="1856726"/>
                          <a:pt x="790604" y="1693576"/>
                        </a:cubicBezTo>
                        <a:cubicBezTo>
                          <a:pt x="612876" y="1707667"/>
                          <a:pt x="506166" y="1700811"/>
                          <a:pt x="282268" y="1693576"/>
                        </a:cubicBezTo>
                        <a:cubicBezTo>
                          <a:pt x="121978" y="1702356"/>
                          <a:pt x="-65" y="1584815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13759" y="1303982"/>
                          <a:pt x="6567" y="1127353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26610" y="814167"/>
                          <a:pt x="-15527" y="565153"/>
                          <a:pt x="0" y="282268"/>
                        </a:cubicBezTo>
                        <a:close/>
                      </a:path>
                      <a:path w="4743625" h="1693576" stroke="0" extrusionOk="0">
                        <a:moveTo>
                          <a:pt x="0" y="282268"/>
                        </a:moveTo>
                        <a:cubicBezTo>
                          <a:pt x="-10879" y="118574"/>
                          <a:pt x="105203" y="1004"/>
                          <a:pt x="282268" y="0"/>
                        </a:cubicBezTo>
                        <a:cubicBezTo>
                          <a:pt x="392806" y="2148"/>
                          <a:pt x="712521" y="29748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19410" y="-32535"/>
                          <a:pt x="1444087" y="-51001"/>
                          <a:pt x="1976510" y="0"/>
                        </a:cubicBezTo>
                        <a:cubicBezTo>
                          <a:pt x="3012136" y="127528"/>
                          <a:pt x="3351232" y="49320"/>
                          <a:pt x="4461357" y="0"/>
                        </a:cubicBezTo>
                        <a:cubicBezTo>
                          <a:pt x="4622162" y="2481"/>
                          <a:pt x="4722745" y="136933"/>
                          <a:pt x="4743625" y="282268"/>
                        </a:cubicBezTo>
                        <a:cubicBezTo>
                          <a:pt x="4763995" y="446108"/>
                          <a:pt x="4794570" y="845777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67600" y="1128728"/>
                          <a:pt x="4739596" y="1240382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41087" y="1591310"/>
                          <a:pt x="4632200" y="1698829"/>
                          <a:pt x="4461357" y="1693576"/>
                        </a:cubicBezTo>
                        <a:cubicBezTo>
                          <a:pt x="4122826" y="1772198"/>
                          <a:pt x="2714565" y="1654286"/>
                          <a:pt x="1976510" y="1693576"/>
                        </a:cubicBezTo>
                        <a:cubicBezTo>
                          <a:pt x="1651296" y="1796797"/>
                          <a:pt x="958750" y="1900872"/>
                          <a:pt x="575402" y="2063893"/>
                        </a:cubicBezTo>
                        <a:cubicBezTo>
                          <a:pt x="687997" y="1938805"/>
                          <a:pt x="740595" y="1738734"/>
                          <a:pt x="790604" y="1693576"/>
                        </a:cubicBezTo>
                        <a:cubicBezTo>
                          <a:pt x="583866" y="1701073"/>
                          <a:pt x="426325" y="1719228"/>
                          <a:pt x="282268" y="1693576"/>
                        </a:cubicBezTo>
                        <a:cubicBezTo>
                          <a:pt x="145652" y="1689775"/>
                          <a:pt x="-8308" y="1551138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-31531" y="1209036"/>
                          <a:pt x="8793" y="1123839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1698" y="864667"/>
                          <a:pt x="-28302" y="617540"/>
                          <a:pt x="0" y="2822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Giá trị của chữ số 3 là:  300 000</a:t>
            </a:r>
            <a:endParaRPr lang="en-US" sz="4267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96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7938EDAA-BA23-0483-8FFB-9AA90DFFC5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492" t="23195" r="19688" b="27228"/>
          <a:stretch/>
        </p:blipFill>
        <p:spPr>
          <a:xfrm>
            <a:off x="2588943" y="162086"/>
            <a:ext cx="7014114" cy="66724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1DAF005-319F-EC76-A470-9AE95FDAE6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3069" y="402851"/>
            <a:ext cx="2367956" cy="11964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98944C-919A-B0A4-50FC-D4146CC8D3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1592"/>
          <a:stretch/>
        </p:blipFill>
        <p:spPr>
          <a:xfrm>
            <a:off x="12386109" y="3636480"/>
            <a:ext cx="9544148" cy="3198059"/>
          </a:xfrm>
          <a:prstGeom prst="rect">
            <a:avLst/>
          </a:prstGeom>
        </p:spPr>
      </p:pic>
      <p:pic>
        <p:nvPicPr>
          <p:cNvPr id="4" name="tiếng còi tàu hỏa chạy (mp3cut.net) (1)">
            <a:hlinkClick r:id="" action="ppaction://media"/>
            <a:extLst>
              <a:ext uri="{FF2B5EF4-FFF2-40B4-BE49-F238E27FC236}">
                <a16:creationId xmlns:a16="http://schemas.microsoft.com/office/drawing/2014/main" id="{CF550B3F-9639-A579-AD4D-59095F067E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2527" y="6206419"/>
            <a:ext cx="487363" cy="487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17C50E-1A4D-9E99-4503-896128BAA3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55432" y="1544718"/>
            <a:ext cx="6084335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933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0.7164 0.0071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20" y="34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D2E91D5-3E07-4FB7-B6C7-5239E948A6CE}"/>
              </a:ext>
            </a:extLst>
          </p:cNvPr>
          <p:cNvSpPr txBox="1"/>
          <p:nvPr/>
        </p:nvSpPr>
        <p:spPr>
          <a:xfrm>
            <a:off x="316043" y="426027"/>
            <a:ext cx="118759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t>YÊU CẦU CẦN ĐẠT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78C2D3-67BB-4DA0-A75D-AE5501ACFC35}"/>
              </a:ext>
            </a:extLst>
          </p:cNvPr>
          <p:cNvSpPr txBox="1"/>
          <p:nvPr/>
        </p:nvSpPr>
        <p:spPr>
          <a:xfrm>
            <a:off x="1162050" y="1380849"/>
            <a:ext cx="9877425" cy="450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cấu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marR="0" indent="-342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Hai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kém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kém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marR="0" indent="-342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lẽ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marR="0" indent="-342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marR="0" indent="-342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marR="0" indent="-342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835029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E2C38-47EE-5776-7585-125503A01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9418819" y="2643793"/>
            <a:ext cx="2996693" cy="2651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3F6B6-0F4D-96E1-9AF8-EDF7B91F1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8266222" y="2651679"/>
            <a:ext cx="1320911" cy="2760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919286-4BC7-64A4-C827-D1A86D3BE0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7757935" y="4206321"/>
            <a:ext cx="4139766" cy="26516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BB433C-3243-1CD6-7F9B-8217B77934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1390" y="1124552"/>
            <a:ext cx="11516342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372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1828800" y="0"/>
            <a:ext cx="7644808" cy="808074"/>
            <a:chOff x="3358686" y="2096806"/>
            <a:chExt cx="9719218" cy="17543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588865" y="2100198"/>
              <a:ext cx="9489039" cy="1371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1.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Viết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và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đọc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(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theo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mẫu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).</a:t>
              </a:r>
              <a:endParaRPr kumimoji="0" lang="zh-CN" altLang="en-US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1105FDE-DF9A-482F-5DA4-64F9E4A7B8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164620"/>
              </p:ext>
            </p:extLst>
          </p:nvPr>
        </p:nvGraphicFramePr>
        <p:xfrm>
          <a:off x="1116419" y="1105787"/>
          <a:ext cx="10388009" cy="4958053"/>
        </p:xfrm>
        <a:graphic>
          <a:graphicData uri="http://schemas.openxmlformats.org/drawingml/2006/table">
            <a:tbl>
              <a:tblPr/>
              <a:tblGrid>
                <a:gridCol w="3303181">
                  <a:extLst>
                    <a:ext uri="{9D8B030D-6E8A-4147-A177-3AD203B41FA5}">
                      <a16:colId xmlns:a16="http://schemas.microsoft.com/office/drawing/2014/main" val="304087708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598118193"/>
                    </a:ext>
                  </a:extLst>
                </a:gridCol>
                <a:gridCol w="4646428">
                  <a:extLst>
                    <a:ext uri="{9D8B030D-6E8A-4147-A177-3AD203B41FA5}">
                      <a16:colId xmlns:a16="http://schemas.microsoft.com/office/drawing/2014/main" val="47726358"/>
                    </a:ext>
                  </a:extLst>
                </a:gridCol>
              </a:tblGrid>
              <a:tr h="429619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gồm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812416"/>
                  </a:ext>
                </a:extLst>
              </a:tr>
              <a:tr h="1056631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chục nghìn, 5 nghìn, 1 trăm và 7 đơn vị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35 107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 mươi lăm nghìn một trăm linh bảy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485463"/>
                  </a:ext>
                </a:extLst>
              </a:tr>
              <a:tr h="1056631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trăm nghìn, 4 chục nghìn, 6 trăm, 3 chục và 8 đơn vị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316665"/>
                  </a:ext>
                </a:extLst>
              </a:tr>
              <a:tr h="105663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triệu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9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6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4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5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605909"/>
                  </a:ext>
                </a:extLst>
              </a:tr>
              <a:tr h="105663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triệu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8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3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9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477953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1F581C2-F656-E115-ABD9-8BFC0E83634C}"/>
              </a:ext>
            </a:extLst>
          </p:cNvPr>
          <p:cNvSpPr/>
          <p:nvPr/>
        </p:nvSpPr>
        <p:spPr>
          <a:xfrm>
            <a:off x="4603898" y="2806996"/>
            <a:ext cx="2169042" cy="95693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240 638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E05FF2-9CA4-BCDE-4E48-9A8AC2C17BEB}"/>
              </a:ext>
            </a:extLst>
          </p:cNvPr>
          <p:cNvSpPr/>
          <p:nvPr/>
        </p:nvSpPr>
        <p:spPr>
          <a:xfrm>
            <a:off x="7102548" y="2838894"/>
            <a:ext cx="4157331" cy="95693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trăm bốn mươi nghìn sáu trăm ba mươi tám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9B77F7C-EB36-C4E0-BD91-905B8660EDCF}"/>
              </a:ext>
            </a:extLst>
          </p:cNvPr>
          <p:cNvSpPr/>
          <p:nvPr/>
        </p:nvSpPr>
        <p:spPr>
          <a:xfrm>
            <a:off x="4593265" y="3987210"/>
            <a:ext cx="2169042" cy="95693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7 906 450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F125070-B571-4DA3-C159-E94814FD7620}"/>
              </a:ext>
            </a:extLst>
          </p:cNvPr>
          <p:cNvSpPr/>
          <p:nvPr/>
        </p:nvSpPr>
        <p:spPr>
          <a:xfrm>
            <a:off x="7091915" y="4019108"/>
            <a:ext cx="4369983" cy="95693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Bảy triệu chín trăm linh sáu nghìn bốn trăm năm mươi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8DD3FCD-B5A4-3D5D-2EE8-06BF5C776974}"/>
              </a:ext>
            </a:extLst>
          </p:cNvPr>
          <p:cNvSpPr/>
          <p:nvPr/>
        </p:nvSpPr>
        <p:spPr>
          <a:xfrm>
            <a:off x="4593265" y="5018568"/>
            <a:ext cx="2169042" cy="95693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5 830 900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3613660-0907-6889-D305-D4460BEC7082}"/>
              </a:ext>
            </a:extLst>
          </p:cNvPr>
          <p:cNvSpPr/>
          <p:nvPr/>
        </p:nvSpPr>
        <p:spPr>
          <a:xfrm>
            <a:off x="7091915" y="5050466"/>
            <a:ext cx="4369983" cy="95693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 triệu tám trăm ba mươi nghìn chín trăm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0857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0" grpId="0" animBg="1"/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xhnql5us">
      <a:majorFont>
        <a:latin typeface="字魂100号-方方先锋体" panose="020F0302020204030204"/>
        <a:ea typeface="字魂100号-方方先锋体"/>
        <a:cs typeface=""/>
      </a:majorFont>
      <a:minorFont>
        <a:latin typeface="字魂100号-方方先锋体" panose="020F0502020204030204"/>
        <a:ea typeface="字魂100号-方方先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xhnql5us">
      <a:majorFont>
        <a:latin typeface="字魂100号-方方先锋体" panose="020F0302020204030204"/>
        <a:ea typeface="字魂100号-方方先锋体"/>
        <a:cs typeface=""/>
      </a:majorFont>
      <a:minorFont>
        <a:latin typeface="字魂100号-方方先锋体" panose="020F0502020204030204"/>
        <a:ea typeface="字魂100号-方方先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666</Words>
  <Application>Microsoft Office PowerPoint</Application>
  <PresentationFormat>Widescreen</PresentationFormat>
  <Paragraphs>103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Merienda One</vt:lpstr>
      <vt:lpstr>字魂100号-方方先锋体</vt:lpstr>
      <vt:lpstr>字魂156号-萌趣苏打饼</vt:lpstr>
      <vt:lpstr>思源黑体 CN</vt:lpstr>
      <vt:lpstr>1_Office Theme</vt:lpstr>
      <vt:lpstr>Office 主题​​</vt:lpstr>
      <vt:lpstr>1_Office 主题​​</vt:lpstr>
      <vt:lpstr>The Fruit Box Thesis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NHATMINH</cp:lastModifiedBy>
  <cp:revision>29</cp:revision>
  <dcterms:created xsi:type="dcterms:W3CDTF">2024-02-12T03:50:25Z</dcterms:created>
  <dcterms:modified xsi:type="dcterms:W3CDTF">2025-05-04T13:22:49Z</dcterms:modified>
</cp:coreProperties>
</file>