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4"/>
  </p:notesMasterIdLst>
  <p:sldIdLst>
    <p:sldId id="266" r:id="rId4"/>
    <p:sldId id="334" r:id="rId5"/>
    <p:sldId id="344" r:id="rId6"/>
    <p:sldId id="335" r:id="rId7"/>
    <p:sldId id="336" r:id="rId8"/>
    <p:sldId id="338" r:id="rId9"/>
    <p:sldId id="345" r:id="rId10"/>
    <p:sldId id="349" r:id="rId11"/>
    <p:sldId id="355" r:id="rId12"/>
    <p:sldId id="377" r:id="rId13"/>
    <p:sldId id="376" r:id="rId14"/>
    <p:sldId id="375" r:id="rId15"/>
    <p:sldId id="358" r:id="rId16"/>
    <p:sldId id="362" r:id="rId17"/>
    <p:sldId id="368" r:id="rId18"/>
    <p:sldId id="370" r:id="rId19"/>
    <p:sldId id="374" r:id="rId20"/>
    <p:sldId id="378" r:id="rId21"/>
    <p:sldId id="451" r:id="rId22"/>
    <p:sldId id="29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F316C-EA6B-4A4C-BA24-B2593FAB365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DFC89-314F-44D3-8046-2DD178E9C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8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91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65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3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3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8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126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056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04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6FCD9-83E6-4EFE-9077-03383C6BA6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525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5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83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4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3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3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10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56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56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1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3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0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39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8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5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28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38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08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00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83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16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95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76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26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6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83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61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61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7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4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4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1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7D5A501-9A8B-1A53-671E-901C84F33B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315" y="180484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564D1BB-45C9-711F-72B1-1CF4CBB519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315" y="180484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6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9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gif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A1A96CE-5E7C-4D7F-D479-1806B745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106680"/>
            <a:ext cx="12192000" cy="1127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AA87C-0F6C-D368-E943-56D08908E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99" y="659827"/>
            <a:ext cx="2103302" cy="1499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0EC335-FC49-7905-EA70-CCBE0C0CA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804" y="1413396"/>
            <a:ext cx="8443692" cy="2621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F3F90A-7344-7F56-273D-58C1865C7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499" y="3969217"/>
            <a:ext cx="579170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8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8A32-9780-350F-2CC1-26CACA6420B9}"/>
              </a:ext>
            </a:extLst>
          </p:cNvPr>
          <p:cNvGrpSpPr/>
          <p:nvPr/>
        </p:nvGrpSpPr>
        <p:grpSpPr>
          <a:xfrm>
            <a:off x="238125" y="89994"/>
            <a:ext cx="11525250" cy="1176832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1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tin, vẽ và hoàn thành sơ đồ mô tả về các mối liên hệ thức ăn giữa các sinh vật trong một vùng biển theo sơ đồ gợi ý ở hình 7.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95E21E-FD74-4512-3283-5B375F2A65A8}"/>
              </a:ext>
            </a:extLst>
          </p:cNvPr>
          <p:cNvSpPr/>
          <p:nvPr/>
        </p:nvSpPr>
        <p:spPr>
          <a:xfrm>
            <a:off x="514350" y="1619250"/>
            <a:ext cx="11029950" cy="1438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vùng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tảo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hồi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phù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sứa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rùa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F7F48-64FA-7CF5-8EAC-294370344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925" y="3209925"/>
            <a:ext cx="62293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09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702" y="1370759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BB0A3A-8AC0-9E72-FFD8-1BB04C366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333" y="-98391"/>
            <a:ext cx="95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3DE1D-5378-92BE-5490-C7E3DA180EA2}"/>
              </a:ext>
            </a:extLst>
          </p:cNvPr>
          <p:cNvSpPr txBox="1"/>
          <p:nvPr/>
        </p:nvSpPr>
        <p:spPr>
          <a:xfrm>
            <a:off x="1400174" y="1362075"/>
            <a:ext cx="9363075" cy="303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(1) Tảo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tôm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cá hồi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(2) Động vật phù du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sứa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rùa biển.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(3) Động vật phù du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tôm 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cá hồi.</a:t>
            </a:r>
            <a:endParaRPr lang="en-US" sz="4400" b="1" dirty="0">
              <a:solidFill>
                <a:srgbClr val="FF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6D797-F2EB-9371-C5D9-48906C8C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48" y="376765"/>
            <a:ext cx="473700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2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64559"/>
            <a:ext cx="11748499" cy="632888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876459" y="690067"/>
            <a:ext cx="7610316" cy="3138983"/>
            <a:chOff x="3951073" y="3626777"/>
            <a:chExt cx="6826518" cy="332910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4089115" y="3785781"/>
              <a:ext cx="6688476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 những chuỗi thức ăn nào trong sơ đồ có sử dụng chung một vài sinh vật? Điều đó có thể có ý nghĩa gì đối với tự nhiên?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CE095A-43C6-9DB8-C3F0-F502D6C48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736" y="3028951"/>
            <a:ext cx="4663278" cy="3243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63F2D-CDD0-BF6B-4703-5D174CC51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475" y="3853231"/>
            <a:ext cx="6419132" cy="21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388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81881" y="287676"/>
            <a:ext cx="11501498" cy="6133422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Kháng chiến có nghĩa là gì ? Đọc bài Thư Trung thu Mỗi năm,">
            <a:extLst>
              <a:ext uri="{FF2B5EF4-FFF2-40B4-BE49-F238E27FC236}">
                <a16:creationId xmlns:a16="http://schemas.microsoft.com/office/drawing/2014/main" id="{AFF087A8-BB8D-4261-BA26-49D18BAEE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446" y="3025508"/>
            <a:ext cx="2775746" cy="27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8365E3-28D7-4EF9-95B8-9D2EC13C489A}"/>
              </a:ext>
            </a:extLst>
          </p:cNvPr>
          <p:cNvGrpSpPr/>
          <p:nvPr/>
        </p:nvGrpSpPr>
        <p:grpSpPr>
          <a:xfrm>
            <a:off x="3485877" y="2590800"/>
            <a:ext cx="7579390" cy="3543057"/>
            <a:chOff x="3295680" y="2777198"/>
            <a:chExt cx="7579390" cy="341632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740FAB7-41DD-4C86-9183-7B74CBE1E54C}"/>
                </a:ext>
              </a:extLst>
            </p:cNvPr>
            <p:cNvSpPr/>
            <p:nvPr/>
          </p:nvSpPr>
          <p:spPr>
            <a:xfrm>
              <a:off x="3295680" y="2782566"/>
              <a:ext cx="7579390" cy="33186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C171E-8566-4EAC-AB55-8E46E9DC4E81}"/>
                </a:ext>
              </a:extLst>
            </p:cNvPr>
            <p:cNvSpPr txBox="1"/>
            <p:nvPr/>
          </p:nvSpPr>
          <p:spPr>
            <a:xfrm>
              <a:off x="3427775" y="2777198"/>
              <a:ext cx="721772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(1)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(3)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tôm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;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(2)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(3)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dụng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phù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du.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nhiều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chuỗi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5F0E47-10D9-BF43-0ED9-DADE63FEB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5" y="319456"/>
            <a:ext cx="6419132" cy="21583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BAC1CF-5D73-460E-AD56-1AE34821BC22}"/>
              </a:ext>
            </a:extLst>
          </p:cNvPr>
          <p:cNvSpPr/>
          <p:nvPr/>
        </p:nvSpPr>
        <p:spPr>
          <a:xfrm>
            <a:off x="3305175" y="352425"/>
            <a:ext cx="2209800" cy="695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78C264-D311-CD8E-DD6B-96E147AF1117}"/>
              </a:ext>
            </a:extLst>
          </p:cNvPr>
          <p:cNvSpPr/>
          <p:nvPr/>
        </p:nvSpPr>
        <p:spPr>
          <a:xfrm>
            <a:off x="5305425" y="1628775"/>
            <a:ext cx="2209800" cy="6953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714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87528" y="1062332"/>
            <a:ext cx="9416944" cy="5145261"/>
            <a:chOff x="1454651" y="571272"/>
            <a:chExt cx="9416944" cy="5145261"/>
          </a:xfrm>
        </p:grpSpPr>
        <p:sp>
          <p:nvSpPr>
            <p:cNvPr id="2" name="Rectangle 1"/>
            <p:cNvSpPr/>
            <p:nvPr/>
          </p:nvSpPr>
          <p:spPr>
            <a:xfrm>
              <a:off x="2404151" y="5199258"/>
              <a:ext cx="2118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Trường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5" name="图片 59">
              <a:extLst>
                <a:ext uri="{FF2B5EF4-FFF2-40B4-BE49-F238E27FC236}">
                  <a16:creationId xmlns:a16="http://schemas.microsoft.com/office/drawing/2014/main" id="{0D2EF722-AC9E-4C65-A690-2FDDAAAD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4651" y="571272"/>
              <a:ext cx="9416944" cy="5145261"/>
            </a:xfrm>
            <a:prstGeom prst="rect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" name="Picture 2" descr="Butterfly Cute Green - Free vector graphic on Pixabay">
            <a:extLst>
              <a:ext uri="{FF2B5EF4-FFF2-40B4-BE49-F238E27FC236}">
                <a16:creationId xmlns:a16="http://schemas.microsoft.com/office/drawing/2014/main" id="{DBD032DB-CBD8-4742-891E-4EBB6373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72" y="172695"/>
            <a:ext cx="684531" cy="7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7C8FF15-F589-E091-B5F4-AB6479F78663}"/>
              </a:ext>
            </a:extLst>
          </p:cNvPr>
          <p:cNvSpPr txBox="1">
            <a:spLocks/>
          </p:cNvSpPr>
          <p:nvPr/>
        </p:nvSpPr>
        <p:spPr>
          <a:xfrm>
            <a:off x="2384653" y="2133907"/>
            <a:ext cx="7534529" cy="369333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450"/>
              </a:spcBef>
            </a:pP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sinh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vật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thể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tham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nhiều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chuỗi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thức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ăn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khác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nhau</a:t>
            </a:r>
            <a:r>
              <a:rPr lang="en-US" altLang="zh-CN" sz="5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en-US" altLang="zh-CN" sz="5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C9E2C-F190-D770-B284-B7897600C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217" y="316927"/>
            <a:ext cx="7084166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557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2768305"/>
            <a:ext cx="596265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1BD7E-96B7-5BB1-829B-2FD0FB886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539" y="893363"/>
            <a:ext cx="672447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78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>
            <a:extLst>
              <a:ext uri="{FF2B5EF4-FFF2-40B4-BE49-F238E27FC236}">
                <a16:creationId xmlns:a16="http://schemas.microsoft.com/office/drawing/2014/main" id="{5D92E6BD-B142-4426-84F0-64644A7681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2434111"/>
            <a:ext cx="5235198" cy="4500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E0C80-AB70-4448-EE4A-2814F75B8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03" y="0"/>
            <a:ext cx="9583743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7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1E5C13-80B6-453C-9977-82F4E68CB6AE}"/>
              </a:ext>
            </a:extLst>
          </p:cNvPr>
          <p:cNvGrpSpPr/>
          <p:nvPr/>
        </p:nvGrpSpPr>
        <p:grpSpPr>
          <a:xfrm>
            <a:off x="3203812" y="1409700"/>
            <a:ext cx="8607187" cy="5632151"/>
            <a:chOff x="742948" y="457200"/>
            <a:chExt cx="6932419" cy="2910056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F84F1C-B672-485E-9B8B-1A98A83E46A6}"/>
                </a:ext>
              </a:extLst>
            </p:cNvPr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56CCEE-7D54-4319-B42C-8FF6F33682B5}"/>
                </a:ext>
              </a:extLst>
            </p:cNvPr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79264 w 6540457"/>
                <a:gd name="connsiteY2" fmla="*/ 0 h 2182769"/>
                <a:gd name="connsiteX3" fmla="*/ 1685360 w 6540457"/>
                <a:gd name="connsiteY3" fmla="*/ 0 h 2182769"/>
                <a:gd name="connsiteX4" fmla="*/ 2368493 w 6540457"/>
                <a:gd name="connsiteY4" fmla="*/ 0 h 2182769"/>
                <a:gd name="connsiteX5" fmla="*/ 2867180 w 6540457"/>
                <a:gd name="connsiteY5" fmla="*/ 0 h 2182769"/>
                <a:gd name="connsiteX6" fmla="*/ 3550312 w 6540457"/>
                <a:gd name="connsiteY6" fmla="*/ 0 h 2182769"/>
                <a:gd name="connsiteX7" fmla="*/ 4171962 w 6540457"/>
                <a:gd name="connsiteY7" fmla="*/ 0 h 2182769"/>
                <a:gd name="connsiteX8" fmla="*/ 4916577 w 6540457"/>
                <a:gd name="connsiteY8" fmla="*/ 0 h 2182769"/>
                <a:gd name="connsiteX9" fmla="*/ 5538228 w 6540457"/>
                <a:gd name="connsiteY9" fmla="*/ 0 h 2182769"/>
                <a:gd name="connsiteX10" fmla="*/ 6344324 w 6540457"/>
                <a:gd name="connsiteY10" fmla="*/ 0 h 2182769"/>
                <a:gd name="connsiteX11" fmla="*/ 6540457 w 6540457"/>
                <a:gd name="connsiteY11" fmla="*/ 215766 h 2182769"/>
                <a:gd name="connsiteX12" fmla="*/ 6540457 w 6540457"/>
                <a:gd name="connsiteY12" fmla="*/ 764487 h 2182769"/>
                <a:gd name="connsiteX13" fmla="*/ 6540457 w 6540457"/>
                <a:gd name="connsiteY13" fmla="*/ 1365744 h 2182769"/>
                <a:gd name="connsiteX14" fmla="*/ 6540457 w 6540457"/>
                <a:gd name="connsiteY14" fmla="*/ 1967002 h 2182769"/>
                <a:gd name="connsiteX15" fmla="*/ 6344324 w 6540457"/>
                <a:gd name="connsiteY15" fmla="*/ 2182769 h 2182769"/>
                <a:gd name="connsiteX16" fmla="*/ 5538228 w 6540457"/>
                <a:gd name="connsiteY16" fmla="*/ 2182769 h 2182769"/>
                <a:gd name="connsiteX17" fmla="*/ 4793613 w 6540457"/>
                <a:gd name="connsiteY17" fmla="*/ 2182769 h 2182769"/>
                <a:gd name="connsiteX18" fmla="*/ 4294926 w 6540457"/>
                <a:gd name="connsiteY18" fmla="*/ 2182769 h 2182769"/>
                <a:gd name="connsiteX19" fmla="*/ 3734758 w 6540457"/>
                <a:gd name="connsiteY19" fmla="*/ 2182769 h 2182769"/>
                <a:gd name="connsiteX20" fmla="*/ 2928661 w 6540457"/>
                <a:gd name="connsiteY20" fmla="*/ 2182769 h 2182769"/>
                <a:gd name="connsiteX21" fmla="*/ 2122564 w 6540457"/>
                <a:gd name="connsiteY21" fmla="*/ 2182769 h 2182769"/>
                <a:gd name="connsiteX22" fmla="*/ 1562396 w 6540457"/>
                <a:gd name="connsiteY22" fmla="*/ 2182769 h 2182769"/>
                <a:gd name="connsiteX23" fmla="*/ 196131 w 6540457"/>
                <a:gd name="connsiteY23" fmla="*/ 2182769 h 2182769"/>
                <a:gd name="connsiteX24" fmla="*/ 0 w 6540457"/>
                <a:gd name="connsiteY24" fmla="*/ 1967002 h 2182769"/>
                <a:gd name="connsiteX25" fmla="*/ 0 w 6540457"/>
                <a:gd name="connsiteY25" fmla="*/ 1365744 h 2182769"/>
                <a:gd name="connsiteX26" fmla="*/ 0 w 6540457"/>
                <a:gd name="connsiteY26" fmla="*/ 764487 h 2182769"/>
                <a:gd name="connsiteX27" fmla="*/ 0 w 6540457"/>
                <a:gd name="connsiteY27" fmla="*/ 215766 h 2182769"/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17782 w 6540457"/>
                <a:gd name="connsiteY2" fmla="*/ 0 h 2182769"/>
                <a:gd name="connsiteX3" fmla="*/ 1377950 w 6540457"/>
                <a:gd name="connsiteY3" fmla="*/ 0 h 2182769"/>
                <a:gd name="connsiteX4" fmla="*/ 2122564 w 6540457"/>
                <a:gd name="connsiteY4" fmla="*/ 0 h 2182769"/>
                <a:gd name="connsiteX5" fmla="*/ 2805697 w 6540457"/>
                <a:gd name="connsiteY5" fmla="*/ 0 h 2182769"/>
                <a:gd name="connsiteX6" fmla="*/ 3611794 w 6540457"/>
                <a:gd name="connsiteY6" fmla="*/ 0 h 2182769"/>
                <a:gd name="connsiteX7" fmla="*/ 4294926 w 6540457"/>
                <a:gd name="connsiteY7" fmla="*/ 0 h 2182769"/>
                <a:gd name="connsiteX8" fmla="*/ 5039540 w 6540457"/>
                <a:gd name="connsiteY8" fmla="*/ 0 h 2182769"/>
                <a:gd name="connsiteX9" fmla="*/ 6344324 w 6540457"/>
                <a:gd name="connsiteY9" fmla="*/ 0 h 2182769"/>
                <a:gd name="connsiteX10" fmla="*/ 6540457 w 6540457"/>
                <a:gd name="connsiteY10" fmla="*/ 215766 h 2182769"/>
                <a:gd name="connsiteX11" fmla="*/ 6540457 w 6540457"/>
                <a:gd name="connsiteY11" fmla="*/ 817024 h 2182769"/>
                <a:gd name="connsiteX12" fmla="*/ 6540457 w 6540457"/>
                <a:gd name="connsiteY12" fmla="*/ 1383256 h 2182769"/>
                <a:gd name="connsiteX13" fmla="*/ 6540457 w 6540457"/>
                <a:gd name="connsiteY13" fmla="*/ 1967002 h 2182769"/>
                <a:gd name="connsiteX14" fmla="*/ 6344324 w 6540457"/>
                <a:gd name="connsiteY14" fmla="*/ 2182769 h 2182769"/>
                <a:gd name="connsiteX15" fmla="*/ 5661192 w 6540457"/>
                <a:gd name="connsiteY15" fmla="*/ 2182769 h 2182769"/>
                <a:gd name="connsiteX16" fmla="*/ 4978059 w 6540457"/>
                <a:gd name="connsiteY16" fmla="*/ 2182769 h 2182769"/>
                <a:gd name="connsiteX17" fmla="*/ 4417891 w 6540457"/>
                <a:gd name="connsiteY17" fmla="*/ 2182769 h 2182769"/>
                <a:gd name="connsiteX18" fmla="*/ 3611794 w 6540457"/>
                <a:gd name="connsiteY18" fmla="*/ 2182769 h 2182769"/>
                <a:gd name="connsiteX19" fmla="*/ 3113107 w 6540457"/>
                <a:gd name="connsiteY19" fmla="*/ 2182769 h 2182769"/>
                <a:gd name="connsiteX20" fmla="*/ 2307010 w 6540457"/>
                <a:gd name="connsiteY20" fmla="*/ 2182769 h 2182769"/>
                <a:gd name="connsiteX21" fmla="*/ 1685360 w 6540457"/>
                <a:gd name="connsiteY21" fmla="*/ 2182769 h 2182769"/>
                <a:gd name="connsiteX22" fmla="*/ 1125191 w 6540457"/>
                <a:gd name="connsiteY22" fmla="*/ 2182769 h 2182769"/>
                <a:gd name="connsiteX23" fmla="*/ 196131 w 6540457"/>
                <a:gd name="connsiteY23" fmla="*/ 2182769 h 2182769"/>
                <a:gd name="connsiteX24" fmla="*/ 0 w 6540457"/>
                <a:gd name="connsiteY24" fmla="*/ 1967002 h 2182769"/>
                <a:gd name="connsiteX25" fmla="*/ 0 w 6540457"/>
                <a:gd name="connsiteY25" fmla="*/ 1400769 h 2182769"/>
                <a:gd name="connsiteX26" fmla="*/ 0 w 6540457"/>
                <a:gd name="connsiteY26" fmla="*/ 852048 h 2182769"/>
                <a:gd name="connsiteX27" fmla="*/ 0 w 6540457"/>
                <a:gd name="connsiteY27" fmla="*/ 215766 h 2182769"/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79264 w 6540457"/>
                <a:gd name="connsiteY2" fmla="*/ 0 h 2182769"/>
                <a:gd name="connsiteX3" fmla="*/ 1685360 w 6540457"/>
                <a:gd name="connsiteY3" fmla="*/ 0 h 2182769"/>
                <a:gd name="connsiteX4" fmla="*/ 2368493 w 6540457"/>
                <a:gd name="connsiteY4" fmla="*/ 0 h 2182769"/>
                <a:gd name="connsiteX5" fmla="*/ 2867180 w 6540457"/>
                <a:gd name="connsiteY5" fmla="*/ 0 h 2182769"/>
                <a:gd name="connsiteX6" fmla="*/ 3550312 w 6540457"/>
                <a:gd name="connsiteY6" fmla="*/ 0 h 2182769"/>
                <a:gd name="connsiteX7" fmla="*/ 4171962 w 6540457"/>
                <a:gd name="connsiteY7" fmla="*/ 0 h 2182769"/>
                <a:gd name="connsiteX8" fmla="*/ 4916577 w 6540457"/>
                <a:gd name="connsiteY8" fmla="*/ 0 h 2182769"/>
                <a:gd name="connsiteX9" fmla="*/ 5538228 w 6540457"/>
                <a:gd name="connsiteY9" fmla="*/ 0 h 2182769"/>
                <a:gd name="connsiteX10" fmla="*/ 6344324 w 6540457"/>
                <a:gd name="connsiteY10" fmla="*/ 0 h 2182769"/>
                <a:gd name="connsiteX11" fmla="*/ 6540457 w 6540457"/>
                <a:gd name="connsiteY11" fmla="*/ 215766 h 2182769"/>
                <a:gd name="connsiteX12" fmla="*/ 6540457 w 6540457"/>
                <a:gd name="connsiteY12" fmla="*/ 764487 h 2182769"/>
                <a:gd name="connsiteX13" fmla="*/ 6540457 w 6540457"/>
                <a:gd name="connsiteY13" fmla="*/ 1365744 h 2182769"/>
                <a:gd name="connsiteX14" fmla="*/ 6540457 w 6540457"/>
                <a:gd name="connsiteY14" fmla="*/ 1967002 h 2182769"/>
                <a:gd name="connsiteX15" fmla="*/ 6344324 w 6540457"/>
                <a:gd name="connsiteY15" fmla="*/ 2182769 h 2182769"/>
                <a:gd name="connsiteX16" fmla="*/ 5538228 w 6540457"/>
                <a:gd name="connsiteY16" fmla="*/ 2182769 h 2182769"/>
                <a:gd name="connsiteX17" fmla="*/ 5158474 w 6540457"/>
                <a:gd name="connsiteY17" fmla="*/ 2182769 h 2182769"/>
                <a:gd name="connsiteX18" fmla="*/ 4793613 w 6540457"/>
                <a:gd name="connsiteY18" fmla="*/ 2182769 h 2182769"/>
                <a:gd name="connsiteX19" fmla="*/ 4294926 w 6540457"/>
                <a:gd name="connsiteY19" fmla="*/ 2182769 h 2182769"/>
                <a:gd name="connsiteX20" fmla="*/ 3734758 w 6540457"/>
                <a:gd name="connsiteY20" fmla="*/ 2182769 h 2182769"/>
                <a:gd name="connsiteX21" fmla="*/ 2928661 w 6540457"/>
                <a:gd name="connsiteY21" fmla="*/ 2182769 h 2182769"/>
                <a:gd name="connsiteX22" fmla="*/ 2122564 w 6540457"/>
                <a:gd name="connsiteY22" fmla="*/ 2182769 h 2182769"/>
                <a:gd name="connsiteX23" fmla="*/ 1562396 w 6540457"/>
                <a:gd name="connsiteY23" fmla="*/ 2182769 h 2182769"/>
                <a:gd name="connsiteX24" fmla="*/ 196131 w 6540457"/>
                <a:gd name="connsiteY24" fmla="*/ 2182769 h 2182769"/>
                <a:gd name="connsiteX25" fmla="*/ 0 w 6540457"/>
                <a:gd name="connsiteY25" fmla="*/ 1967002 h 2182769"/>
                <a:gd name="connsiteX26" fmla="*/ 0 w 6540457"/>
                <a:gd name="connsiteY26" fmla="*/ 1365744 h 2182769"/>
                <a:gd name="connsiteX27" fmla="*/ 0 w 6540457"/>
                <a:gd name="connsiteY27" fmla="*/ 764487 h 2182769"/>
                <a:gd name="connsiteX28" fmla="*/ 0 w 6540457"/>
                <a:gd name="connsiteY28" fmla="*/ 215766 h 218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540457" h="2182769" fill="none" extrusionOk="0">
                  <a:moveTo>
                    <a:pt x="0" y="215766"/>
                  </a:moveTo>
                  <a:cubicBezTo>
                    <a:pt x="23201" y="102352"/>
                    <a:pt x="131282" y="24488"/>
                    <a:pt x="196131" y="0"/>
                  </a:cubicBezTo>
                  <a:cubicBezTo>
                    <a:pt x="373601" y="-26359"/>
                    <a:pt x="509018" y="40092"/>
                    <a:pt x="879264" y="0"/>
                  </a:cubicBezTo>
                  <a:cubicBezTo>
                    <a:pt x="1239091" y="-29826"/>
                    <a:pt x="1432517" y="49513"/>
                    <a:pt x="1685360" y="0"/>
                  </a:cubicBezTo>
                  <a:cubicBezTo>
                    <a:pt x="1900540" y="21809"/>
                    <a:pt x="2115097" y="31424"/>
                    <a:pt x="2368493" y="0"/>
                  </a:cubicBezTo>
                  <a:cubicBezTo>
                    <a:pt x="2640206" y="-17463"/>
                    <a:pt x="2649546" y="1848"/>
                    <a:pt x="2867180" y="0"/>
                  </a:cubicBezTo>
                  <a:cubicBezTo>
                    <a:pt x="3142025" y="35644"/>
                    <a:pt x="3346978" y="31866"/>
                    <a:pt x="3550312" y="0"/>
                  </a:cubicBezTo>
                  <a:cubicBezTo>
                    <a:pt x="3763654" y="2035"/>
                    <a:pt x="3868065" y="24122"/>
                    <a:pt x="4171962" y="0"/>
                  </a:cubicBezTo>
                  <a:cubicBezTo>
                    <a:pt x="4409645" y="-41810"/>
                    <a:pt x="4606931" y="33344"/>
                    <a:pt x="4916577" y="0"/>
                  </a:cubicBezTo>
                  <a:cubicBezTo>
                    <a:pt x="5259274" y="-55245"/>
                    <a:pt x="5342673" y="2031"/>
                    <a:pt x="5538228" y="0"/>
                  </a:cubicBezTo>
                  <a:cubicBezTo>
                    <a:pt x="5705623" y="73822"/>
                    <a:pt x="5959613" y="33136"/>
                    <a:pt x="6344324" y="0"/>
                  </a:cubicBezTo>
                  <a:cubicBezTo>
                    <a:pt x="6477952" y="20767"/>
                    <a:pt x="6532252" y="89587"/>
                    <a:pt x="6540457" y="215766"/>
                  </a:cubicBezTo>
                  <a:cubicBezTo>
                    <a:pt x="6551494" y="440021"/>
                    <a:pt x="6518779" y="495871"/>
                    <a:pt x="6540457" y="764487"/>
                  </a:cubicBezTo>
                  <a:cubicBezTo>
                    <a:pt x="6553885" y="1036247"/>
                    <a:pt x="6538858" y="1077507"/>
                    <a:pt x="6540457" y="1365744"/>
                  </a:cubicBezTo>
                  <a:cubicBezTo>
                    <a:pt x="6542462" y="1665951"/>
                    <a:pt x="6497293" y="1713326"/>
                    <a:pt x="6540457" y="1967002"/>
                  </a:cubicBezTo>
                  <a:cubicBezTo>
                    <a:pt x="6519450" y="2068025"/>
                    <a:pt x="6421699" y="2215424"/>
                    <a:pt x="6344324" y="2182769"/>
                  </a:cubicBezTo>
                  <a:cubicBezTo>
                    <a:pt x="6048478" y="2210596"/>
                    <a:pt x="5684194" y="2170789"/>
                    <a:pt x="5538228" y="2182769"/>
                  </a:cubicBezTo>
                  <a:cubicBezTo>
                    <a:pt x="5379241" y="2173419"/>
                    <a:pt x="4974764" y="2209829"/>
                    <a:pt x="4793613" y="2182769"/>
                  </a:cubicBezTo>
                  <a:cubicBezTo>
                    <a:pt x="4615353" y="2184343"/>
                    <a:pt x="4546364" y="2198125"/>
                    <a:pt x="4294926" y="2182769"/>
                  </a:cubicBezTo>
                  <a:cubicBezTo>
                    <a:pt x="4024607" y="2164679"/>
                    <a:pt x="3954187" y="2217387"/>
                    <a:pt x="3734758" y="2182769"/>
                  </a:cubicBezTo>
                  <a:cubicBezTo>
                    <a:pt x="3544373" y="2216206"/>
                    <a:pt x="3123092" y="2110373"/>
                    <a:pt x="2928661" y="2182769"/>
                  </a:cubicBezTo>
                  <a:cubicBezTo>
                    <a:pt x="2685152" y="2236662"/>
                    <a:pt x="2500739" y="2108408"/>
                    <a:pt x="2122564" y="2182769"/>
                  </a:cubicBezTo>
                  <a:cubicBezTo>
                    <a:pt x="1779543" y="2218737"/>
                    <a:pt x="1742374" y="2187139"/>
                    <a:pt x="1562396" y="2182769"/>
                  </a:cubicBezTo>
                  <a:cubicBezTo>
                    <a:pt x="1366345" y="2316372"/>
                    <a:pt x="858640" y="2236390"/>
                    <a:pt x="196131" y="2182769"/>
                  </a:cubicBezTo>
                  <a:cubicBezTo>
                    <a:pt x="96540" y="2198625"/>
                    <a:pt x="19846" y="2097855"/>
                    <a:pt x="0" y="1967002"/>
                  </a:cubicBezTo>
                  <a:cubicBezTo>
                    <a:pt x="-10943" y="1775418"/>
                    <a:pt x="-28704" y="1656266"/>
                    <a:pt x="0" y="1365744"/>
                  </a:cubicBezTo>
                  <a:cubicBezTo>
                    <a:pt x="34928" y="1076445"/>
                    <a:pt x="-10896" y="1008497"/>
                    <a:pt x="0" y="764487"/>
                  </a:cubicBezTo>
                  <a:cubicBezTo>
                    <a:pt x="-9382" y="549324"/>
                    <a:pt x="28892" y="464654"/>
                    <a:pt x="0" y="215766"/>
                  </a:cubicBezTo>
                  <a:close/>
                </a:path>
                <a:path w="6540457" h="2182769" stroke="0" extrusionOk="0">
                  <a:moveTo>
                    <a:pt x="0" y="215766"/>
                  </a:moveTo>
                  <a:cubicBezTo>
                    <a:pt x="-26580" y="93399"/>
                    <a:pt x="106223" y="-22913"/>
                    <a:pt x="196131" y="0"/>
                  </a:cubicBezTo>
                  <a:cubicBezTo>
                    <a:pt x="354190" y="-7135"/>
                    <a:pt x="526274" y="-5147"/>
                    <a:pt x="817782" y="0"/>
                  </a:cubicBezTo>
                  <a:cubicBezTo>
                    <a:pt x="1107952" y="45053"/>
                    <a:pt x="1172973" y="-7741"/>
                    <a:pt x="1377950" y="0"/>
                  </a:cubicBezTo>
                  <a:cubicBezTo>
                    <a:pt x="1587869" y="-24781"/>
                    <a:pt x="1976809" y="-215"/>
                    <a:pt x="2122564" y="0"/>
                  </a:cubicBezTo>
                  <a:cubicBezTo>
                    <a:pt x="2269279" y="-10172"/>
                    <a:pt x="2672406" y="-16899"/>
                    <a:pt x="2805697" y="0"/>
                  </a:cubicBezTo>
                  <a:cubicBezTo>
                    <a:pt x="2938722" y="67985"/>
                    <a:pt x="3350380" y="-23122"/>
                    <a:pt x="3611794" y="0"/>
                  </a:cubicBezTo>
                  <a:cubicBezTo>
                    <a:pt x="3828842" y="14271"/>
                    <a:pt x="4118639" y="63381"/>
                    <a:pt x="4294926" y="0"/>
                  </a:cubicBezTo>
                  <a:cubicBezTo>
                    <a:pt x="4437231" y="62045"/>
                    <a:pt x="4631237" y="5885"/>
                    <a:pt x="5039540" y="0"/>
                  </a:cubicBezTo>
                  <a:cubicBezTo>
                    <a:pt x="5332636" y="55899"/>
                    <a:pt x="5849214" y="-84621"/>
                    <a:pt x="6344324" y="0"/>
                  </a:cubicBezTo>
                  <a:cubicBezTo>
                    <a:pt x="6448705" y="-22883"/>
                    <a:pt x="6542666" y="97521"/>
                    <a:pt x="6540457" y="215766"/>
                  </a:cubicBezTo>
                  <a:cubicBezTo>
                    <a:pt x="6556166" y="475375"/>
                    <a:pt x="6504926" y="678941"/>
                    <a:pt x="6540457" y="817024"/>
                  </a:cubicBezTo>
                  <a:cubicBezTo>
                    <a:pt x="6545911" y="996013"/>
                    <a:pt x="6455196" y="1189210"/>
                    <a:pt x="6540457" y="1383256"/>
                  </a:cubicBezTo>
                  <a:cubicBezTo>
                    <a:pt x="6521863" y="1611690"/>
                    <a:pt x="6574760" y="1749533"/>
                    <a:pt x="6540457" y="1967002"/>
                  </a:cubicBezTo>
                  <a:cubicBezTo>
                    <a:pt x="6553043" y="2096169"/>
                    <a:pt x="6436501" y="2171094"/>
                    <a:pt x="6344324" y="2182769"/>
                  </a:cubicBezTo>
                  <a:cubicBezTo>
                    <a:pt x="6128143" y="2171284"/>
                    <a:pt x="5980445" y="2213729"/>
                    <a:pt x="5661192" y="2182769"/>
                  </a:cubicBezTo>
                  <a:cubicBezTo>
                    <a:pt x="5361517" y="2165582"/>
                    <a:pt x="5298282" y="2173439"/>
                    <a:pt x="4978059" y="2182769"/>
                  </a:cubicBezTo>
                  <a:cubicBezTo>
                    <a:pt x="4658136" y="2180933"/>
                    <a:pt x="4662087" y="2179600"/>
                    <a:pt x="4417891" y="2182769"/>
                  </a:cubicBezTo>
                  <a:cubicBezTo>
                    <a:pt x="4106598" y="2176038"/>
                    <a:pt x="3830465" y="2221810"/>
                    <a:pt x="3611794" y="2182769"/>
                  </a:cubicBezTo>
                  <a:cubicBezTo>
                    <a:pt x="3417377" y="2145014"/>
                    <a:pt x="3293494" y="2185867"/>
                    <a:pt x="3113107" y="2182769"/>
                  </a:cubicBezTo>
                  <a:cubicBezTo>
                    <a:pt x="2956170" y="2105854"/>
                    <a:pt x="2685728" y="2216490"/>
                    <a:pt x="2307010" y="2182769"/>
                  </a:cubicBezTo>
                  <a:cubicBezTo>
                    <a:pt x="1920069" y="2200003"/>
                    <a:pt x="1922606" y="2198982"/>
                    <a:pt x="1685360" y="2182769"/>
                  </a:cubicBezTo>
                  <a:cubicBezTo>
                    <a:pt x="1440353" y="2181535"/>
                    <a:pt x="1405104" y="2166661"/>
                    <a:pt x="1125191" y="2182769"/>
                  </a:cubicBezTo>
                  <a:cubicBezTo>
                    <a:pt x="775006" y="2128334"/>
                    <a:pt x="591338" y="2179766"/>
                    <a:pt x="196131" y="2182769"/>
                  </a:cubicBezTo>
                  <a:cubicBezTo>
                    <a:pt x="74996" y="2229079"/>
                    <a:pt x="53447" y="2097334"/>
                    <a:pt x="0" y="1967002"/>
                  </a:cubicBezTo>
                  <a:cubicBezTo>
                    <a:pt x="7973" y="1819523"/>
                    <a:pt x="37787" y="1595997"/>
                    <a:pt x="0" y="1400769"/>
                  </a:cubicBezTo>
                  <a:cubicBezTo>
                    <a:pt x="-866" y="1213018"/>
                    <a:pt x="-46517" y="956788"/>
                    <a:pt x="0" y="852048"/>
                  </a:cubicBezTo>
                  <a:cubicBezTo>
                    <a:pt x="42530" y="812279"/>
                    <a:pt x="119334" y="411317"/>
                    <a:pt x="0" y="215766"/>
                  </a:cubicBezTo>
                  <a:close/>
                </a:path>
                <a:path w="6540457" h="2182769" fill="none" stroke="0" extrusionOk="0">
                  <a:moveTo>
                    <a:pt x="0" y="215766"/>
                  </a:moveTo>
                  <a:cubicBezTo>
                    <a:pt x="39436" y="102294"/>
                    <a:pt x="94067" y="9529"/>
                    <a:pt x="196131" y="0"/>
                  </a:cubicBezTo>
                  <a:cubicBezTo>
                    <a:pt x="365730" y="10007"/>
                    <a:pt x="614139" y="49809"/>
                    <a:pt x="879264" y="0"/>
                  </a:cubicBezTo>
                  <a:cubicBezTo>
                    <a:pt x="1191344" y="-110509"/>
                    <a:pt x="1449688" y="-42400"/>
                    <a:pt x="1685360" y="0"/>
                  </a:cubicBezTo>
                  <a:cubicBezTo>
                    <a:pt x="1961684" y="18760"/>
                    <a:pt x="2079721" y="12992"/>
                    <a:pt x="2368493" y="0"/>
                  </a:cubicBezTo>
                  <a:cubicBezTo>
                    <a:pt x="2633956" y="-11148"/>
                    <a:pt x="2651830" y="-3017"/>
                    <a:pt x="2867180" y="0"/>
                  </a:cubicBezTo>
                  <a:cubicBezTo>
                    <a:pt x="3037155" y="-13275"/>
                    <a:pt x="3343765" y="-8204"/>
                    <a:pt x="3550312" y="0"/>
                  </a:cubicBezTo>
                  <a:cubicBezTo>
                    <a:pt x="3787119" y="28492"/>
                    <a:pt x="3913636" y="41991"/>
                    <a:pt x="4171962" y="0"/>
                  </a:cubicBezTo>
                  <a:cubicBezTo>
                    <a:pt x="4476269" y="-23448"/>
                    <a:pt x="4580459" y="37797"/>
                    <a:pt x="4916577" y="0"/>
                  </a:cubicBezTo>
                  <a:cubicBezTo>
                    <a:pt x="5270258" y="-8655"/>
                    <a:pt x="5417095" y="8478"/>
                    <a:pt x="5538228" y="0"/>
                  </a:cubicBezTo>
                  <a:cubicBezTo>
                    <a:pt x="5725617" y="389"/>
                    <a:pt x="6068806" y="-46329"/>
                    <a:pt x="6344324" y="0"/>
                  </a:cubicBezTo>
                  <a:cubicBezTo>
                    <a:pt x="6427802" y="8156"/>
                    <a:pt x="6570528" y="129224"/>
                    <a:pt x="6540457" y="215766"/>
                  </a:cubicBezTo>
                  <a:cubicBezTo>
                    <a:pt x="6532650" y="443341"/>
                    <a:pt x="6523379" y="503109"/>
                    <a:pt x="6540457" y="764487"/>
                  </a:cubicBezTo>
                  <a:cubicBezTo>
                    <a:pt x="6551216" y="1015649"/>
                    <a:pt x="6498904" y="1088590"/>
                    <a:pt x="6540457" y="1365744"/>
                  </a:cubicBezTo>
                  <a:cubicBezTo>
                    <a:pt x="6535279" y="1645127"/>
                    <a:pt x="6481431" y="1740510"/>
                    <a:pt x="6540457" y="1967002"/>
                  </a:cubicBezTo>
                  <a:cubicBezTo>
                    <a:pt x="6551489" y="2069525"/>
                    <a:pt x="6441300" y="2211006"/>
                    <a:pt x="6344324" y="2182769"/>
                  </a:cubicBezTo>
                  <a:cubicBezTo>
                    <a:pt x="6054728" y="2180916"/>
                    <a:pt x="5701701" y="2134724"/>
                    <a:pt x="5538228" y="2182769"/>
                  </a:cubicBezTo>
                  <a:cubicBezTo>
                    <a:pt x="5410862" y="2197453"/>
                    <a:pt x="5347602" y="2197876"/>
                    <a:pt x="5158474" y="2182769"/>
                  </a:cubicBezTo>
                  <a:cubicBezTo>
                    <a:pt x="4969346" y="2167662"/>
                    <a:pt x="4942363" y="2176541"/>
                    <a:pt x="4793613" y="2182769"/>
                  </a:cubicBezTo>
                  <a:cubicBezTo>
                    <a:pt x="4594900" y="2176230"/>
                    <a:pt x="4542339" y="2198804"/>
                    <a:pt x="4294926" y="2182769"/>
                  </a:cubicBezTo>
                  <a:cubicBezTo>
                    <a:pt x="4037897" y="2155470"/>
                    <a:pt x="3966648" y="2212921"/>
                    <a:pt x="3734758" y="2182769"/>
                  </a:cubicBezTo>
                  <a:cubicBezTo>
                    <a:pt x="3528267" y="2181530"/>
                    <a:pt x="3074832" y="2152633"/>
                    <a:pt x="2928661" y="2182769"/>
                  </a:cubicBezTo>
                  <a:cubicBezTo>
                    <a:pt x="2756627" y="2231339"/>
                    <a:pt x="2484030" y="2176446"/>
                    <a:pt x="2122564" y="2182769"/>
                  </a:cubicBezTo>
                  <a:cubicBezTo>
                    <a:pt x="1761361" y="2206800"/>
                    <a:pt x="1731601" y="2180901"/>
                    <a:pt x="1562396" y="2182769"/>
                  </a:cubicBezTo>
                  <a:cubicBezTo>
                    <a:pt x="1244147" y="2272211"/>
                    <a:pt x="831895" y="2168778"/>
                    <a:pt x="196131" y="2182769"/>
                  </a:cubicBezTo>
                  <a:cubicBezTo>
                    <a:pt x="48645" y="2180356"/>
                    <a:pt x="1792" y="2072155"/>
                    <a:pt x="0" y="1967002"/>
                  </a:cubicBezTo>
                  <a:cubicBezTo>
                    <a:pt x="3121" y="1810199"/>
                    <a:pt x="-52988" y="1628429"/>
                    <a:pt x="0" y="1365744"/>
                  </a:cubicBezTo>
                  <a:cubicBezTo>
                    <a:pt x="23046" y="1072733"/>
                    <a:pt x="-12881" y="970811"/>
                    <a:pt x="0" y="764487"/>
                  </a:cubicBezTo>
                  <a:cubicBezTo>
                    <a:pt x="28350" y="550725"/>
                    <a:pt x="-32149" y="440280"/>
                    <a:pt x="0" y="215766"/>
                  </a:cubicBezTo>
                  <a:close/>
                </a:path>
                <a:path w="6540457" h="2182769" fill="none" stroke="0" extrusionOk="0">
                  <a:moveTo>
                    <a:pt x="0" y="215766"/>
                  </a:moveTo>
                  <a:cubicBezTo>
                    <a:pt x="23640" y="97755"/>
                    <a:pt x="107802" y="19014"/>
                    <a:pt x="196131" y="0"/>
                  </a:cubicBezTo>
                  <a:cubicBezTo>
                    <a:pt x="410918" y="2882"/>
                    <a:pt x="570605" y="44216"/>
                    <a:pt x="879264" y="0"/>
                  </a:cubicBezTo>
                  <a:cubicBezTo>
                    <a:pt x="1229362" y="-61280"/>
                    <a:pt x="1438276" y="23966"/>
                    <a:pt x="1685360" y="0"/>
                  </a:cubicBezTo>
                  <a:cubicBezTo>
                    <a:pt x="1920378" y="-4846"/>
                    <a:pt x="2095719" y="21631"/>
                    <a:pt x="2368493" y="0"/>
                  </a:cubicBezTo>
                  <a:cubicBezTo>
                    <a:pt x="2634795" y="-15331"/>
                    <a:pt x="2650107" y="-2009"/>
                    <a:pt x="2867180" y="0"/>
                  </a:cubicBezTo>
                  <a:cubicBezTo>
                    <a:pt x="3094867" y="4779"/>
                    <a:pt x="3347268" y="-559"/>
                    <a:pt x="3550312" y="0"/>
                  </a:cubicBezTo>
                  <a:cubicBezTo>
                    <a:pt x="3761078" y="9055"/>
                    <a:pt x="3889029" y="49710"/>
                    <a:pt x="4171962" y="0"/>
                  </a:cubicBezTo>
                  <a:cubicBezTo>
                    <a:pt x="4413314" y="-12135"/>
                    <a:pt x="4619654" y="49717"/>
                    <a:pt x="4916577" y="0"/>
                  </a:cubicBezTo>
                  <a:cubicBezTo>
                    <a:pt x="5255280" y="-23394"/>
                    <a:pt x="5369306" y="-845"/>
                    <a:pt x="5538228" y="0"/>
                  </a:cubicBezTo>
                  <a:cubicBezTo>
                    <a:pt x="5696516" y="14463"/>
                    <a:pt x="6013344" y="-18507"/>
                    <a:pt x="6344324" y="0"/>
                  </a:cubicBezTo>
                  <a:cubicBezTo>
                    <a:pt x="6466857" y="32532"/>
                    <a:pt x="6550017" y="119667"/>
                    <a:pt x="6540457" y="215766"/>
                  </a:cubicBezTo>
                  <a:cubicBezTo>
                    <a:pt x="6541727" y="437361"/>
                    <a:pt x="6517214" y="497816"/>
                    <a:pt x="6540457" y="764487"/>
                  </a:cubicBezTo>
                  <a:cubicBezTo>
                    <a:pt x="6566104" y="1028114"/>
                    <a:pt x="6528501" y="1079688"/>
                    <a:pt x="6540457" y="1365744"/>
                  </a:cubicBezTo>
                  <a:cubicBezTo>
                    <a:pt x="6534824" y="1664357"/>
                    <a:pt x="6495300" y="1727661"/>
                    <a:pt x="6540457" y="1967002"/>
                  </a:cubicBezTo>
                  <a:cubicBezTo>
                    <a:pt x="6536178" y="2068884"/>
                    <a:pt x="6431731" y="2217602"/>
                    <a:pt x="6344324" y="2182769"/>
                  </a:cubicBezTo>
                  <a:cubicBezTo>
                    <a:pt x="6041064" y="2214945"/>
                    <a:pt x="5691627" y="2151344"/>
                    <a:pt x="5538228" y="2182769"/>
                  </a:cubicBezTo>
                  <a:cubicBezTo>
                    <a:pt x="5382693" y="2152626"/>
                    <a:pt x="4940740" y="2187098"/>
                    <a:pt x="4793613" y="2182769"/>
                  </a:cubicBezTo>
                  <a:cubicBezTo>
                    <a:pt x="4598815" y="2192323"/>
                    <a:pt x="4548412" y="2199736"/>
                    <a:pt x="4294926" y="2182769"/>
                  </a:cubicBezTo>
                  <a:cubicBezTo>
                    <a:pt x="4026505" y="2147995"/>
                    <a:pt x="3947697" y="2203864"/>
                    <a:pt x="3734758" y="2182769"/>
                  </a:cubicBezTo>
                  <a:cubicBezTo>
                    <a:pt x="3539314" y="2213968"/>
                    <a:pt x="3115342" y="2145946"/>
                    <a:pt x="2928661" y="2182769"/>
                  </a:cubicBezTo>
                  <a:cubicBezTo>
                    <a:pt x="2732730" y="2209569"/>
                    <a:pt x="2522892" y="2130245"/>
                    <a:pt x="2122564" y="2182769"/>
                  </a:cubicBezTo>
                  <a:cubicBezTo>
                    <a:pt x="1781005" y="2213655"/>
                    <a:pt x="1737977" y="2183833"/>
                    <a:pt x="1562396" y="2182769"/>
                  </a:cubicBezTo>
                  <a:cubicBezTo>
                    <a:pt x="1344979" y="2278284"/>
                    <a:pt x="822664" y="2160929"/>
                    <a:pt x="196131" y="2182769"/>
                  </a:cubicBezTo>
                  <a:cubicBezTo>
                    <a:pt x="63017" y="2195985"/>
                    <a:pt x="26288" y="2079217"/>
                    <a:pt x="0" y="1967002"/>
                  </a:cubicBezTo>
                  <a:cubicBezTo>
                    <a:pt x="11419" y="1838390"/>
                    <a:pt x="-33505" y="1648770"/>
                    <a:pt x="0" y="1365744"/>
                  </a:cubicBezTo>
                  <a:cubicBezTo>
                    <a:pt x="38882" y="1086457"/>
                    <a:pt x="10938" y="996842"/>
                    <a:pt x="0" y="764487"/>
                  </a:cubicBezTo>
                  <a:cubicBezTo>
                    <a:pt x="8984" y="536229"/>
                    <a:pt x="10149" y="462061"/>
                    <a:pt x="0" y="215766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098206046">
                    <a:custGeom>
                      <a:avLst/>
                      <a:gdLst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91681 w 8120533"/>
                        <a:gd name="connsiteY2" fmla="*/ 0 h 4224553"/>
                        <a:gd name="connsiteX3" fmla="*/ 2092518 w 8120533"/>
                        <a:gd name="connsiteY3" fmla="*/ 0 h 4224553"/>
                        <a:gd name="connsiteX4" fmla="*/ 2940686 w 8120533"/>
                        <a:gd name="connsiteY4" fmla="*/ 0 h 4224553"/>
                        <a:gd name="connsiteX5" fmla="*/ 3559848 w 8120533"/>
                        <a:gd name="connsiteY5" fmla="*/ 0 h 4224553"/>
                        <a:gd name="connsiteX6" fmla="*/ 4408014 w 8120533"/>
                        <a:gd name="connsiteY6" fmla="*/ 0 h 4224553"/>
                        <a:gd name="connsiteX7" fmla="*/ 5179846 w 8120533"/>
                        <a:gd name="connsiteY7" fmla="*/ 0 h 4224553"/>
                        <a:gd name="connsiteX8" fmla="*/ 6104349 w 8120533"/>
                        <a:gd name="connsiteY8" fmla="*/ 0 h 4224553"/>
                        <a:gd name="connsiteX9" fmla="*/ 6876181 w 8120533"/>
                        <a:gd name="connsiteY9" fmla="*/ 0 h 4224553"/>
                        <a:gd name="connsiteX10" fmla="*/ 7877018 w 8120533"/>
                        <a:gd name="connsiteY10" fmla="*/ 0 h 4224553"/>
                        <a:gd name="connsiteX11" fmla="*/ 8120533 w 8120533"/>
                        <a:gd name="connsiteY11" fmla="*/ 417596 h 4224553"/>
                        <a:gd name="connsiteX12" fmla="*/ 8120533 w 8120533"/>
                        <a:gd name="connsiteY12" fmla="*/ 1479597 h 4224553"/>
                        <a:gd name="connsiteX13" fmla="*/ 8120533 w 8120533"/>
                        <a:gd name="connsiteY13" fmla="*/ 2643275 h 4224553"/>
                        <a:gd name="connsiteX14" fmla="*/ 8120533 w 8120533"/>
                        <a:gd name="connsiteY14" fmla="*/ 3806956 h 4224553"/>
                        <a:gd name="connsiteX15" fmla="*/ 7877018 w 8120533"/>
                        <a:gd name="connsiteY15" fmla="*/ 4224553 h 4224553"/>
                        <a:gd name="connsiteX16" fmla="*/ 6876181 w 8120533"/>
                        <a:gd name="connsiteY16" fmla="*/ 4224553 h 4224553"/>
                        <a:gd name="connsiteX17" fmla="*/ 5951679 w 8120533"/>
                        <a:gd name="connsiteY17" fmla="*/ 4224553 h 4224553"/>
                        <a:gd name="connsiteX18" fmla="*/ 5332516 w 8120533"/>
                        <a:gd name="connsiteY18" fmla="*/ 4224553 h 4224553"/>
                        <a:gd name="connsiteX19" fmla="*/ 4637020 w 8120533"/>
                        <a:gd name="connsiteY19" fmla="*/ 4224553 h 4224553"/>
                        <a:gd name="connsiteX20" fmla="*/ 3636182 w 8120533"/>
                        <a:gd name="connsiteY20" fmla="*/ 4224553 h 4224553"/>
                        <a:gd name="connsiteX21" fmla="*/ 2635344 w 8120533"/>
                        <a:gd name="connsiteY21" fmla="*/ 4224553 h 4224553"/>
                        <a:gd name="connsiteX22" fmla="*/ 1939848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643275 h 4224553"/>
                        <a:gd name="connsiteX26" fmla="*/ 0 w 8120533"/>
                        <a:gd name="connsiteY26" fmla="*/ 1479597 h 4224553"/>
                        <a:gd name="connsiteX27" fmla="*/ 0 w 8120533"/>
                        <a:gd name="connsiteY27" fmla="*/ 417596 h 4224553"/>
                        <a:gd name="connsiteX0" fmla="*/ 0 w 8120533"/>
                        <a:gd name="connsiteY0" fmla="*/ 417596 h 4224553"/>
                        <a:gd name="connsiteX1" fmla="*/ 243514 w 8120533"/>
                        <a:gd name="connsiteY1" fmla="*/ 0 h 4224553"/>
                        <a:gd name="connsiteX2" fmla="*/ 1015346 w 8120533"/>
                        <a:gd name="connsiteY2" fmla="*/ 0 h 4224553"/>
                        <a:gd name="connsiteX3" fmla="*/ 1710842 w 8120533"/>
                        <a:gd name="connsiteY3" fmla="*/ 0 h 4224553"/>
                        <a:gd name="connsiteX4" fmla="*/ 2635344 w 8120533"/>
                        <a:gd name="connsiteY4" fmla="*/ 0 h 4224553"/>
                        <a:gd name="connsiteX5" fmla="*/ 3483512 w 8120533"/>
                        <a:gd name="connsiteY5" fmla="*/ 0 h 4224553"/>
                        <a:gd name="connsiteX6" fmla="*/ 4484350 w 8120533"/>
                        <a:gd name="connsiteY6" fmla="*/ 0 h 4224553"/>
                        <a:gd name="connsiteX7" fmla="*/ 5332516 w 8120533"/>
                        <a:gd name="connsiteY7" fmla="*/ 0 h 4224553"/>
                        <a:gd name="connsiteX8" fmla="*/ 6257018 w 8120533"/>
                        <a:gd name="connsiteY8" fmla="*/ 0 h 4224553"/>
                        <a:gd name="connsiteX9" fmla="*/ 7877018 w 8120533"/>
                        <a:gd name="connsiteY9" fmla="*/ 0 h 4224553"/>
                        <a:gd name="connsiteX10" fmla="*/ 8120533 w 8120533"/>
                        <a:gd name="connsiteY10" fmla="*/ 417596 h 4224553"/>
                        <a:gd name="connsiteX11" fmla="*/ 8120533 w 8120533"/>
                        <a:gd name="connsiteY11" fmla="*/ 1581277 h 4224553"/>
                        <a:gd name="connsiteX12" fmla="*/ 8120533 w 8120533"/>
                        <a:gd name="connsiteY12" fmla="*/ 2677169 h 4224553"/>
                        <a:gd name="connsiteX13" fmla="*/ 8120533 w 8120533"/>
                        <a:gd name="connsiteY13" fmla="*/ 3806956 h 4224553"/>
                        <a:gd name="connsiteX14" fmla="*/ 7877018 w 8120533"/>
                        <a:gd name="connsiteY14" fmla="*/ 4224553 h 4224553"/>
                        <a:gd name="connsiteX15" fmla="*/ 7028851 w 8120533"/>
                        <a:gd name="connsiteY15" fmla="*/ 4224553 h 4224553"/>
                        <a:gd name="connsiteX16" fmla="*/ 6180684 w 8120533"/>
                        <a:gd name="connsiteY16" fmla="*/ 4224553 h 4224553"/>
                        <a:gd name="connsiteX17" fmla="*/ 5485188 w 8120533"/>
                        <a:gd name="connsiteY17" fmla="*/ 4224553 h 4224553"/>
                        <a:gd name="connsiteX18" fmla="*/ 4484350 w 8120533"/>
                        <a:gd name="connsiteY18" fmla="*/ 4224553 h 4224553"/>
                        <a:gd name="connsiteX19" fmla="*/ 3865188 w 8120533"/>
                        <a:gd name="connsiteY19" fmla="*/ 4224553 h 4224553"/>
                        <a:gd name="connsiteX20" fmla="*/ 2864350 w 8120533"/>
                        <a:gd name="connsiteY20" fmla="*/ 4224553 h 4224553"/>
                        <a:gd name="connsiteX21" fmla="*/ 2092518 w 8120533"/>
                        <a:gd name="connsiteY21" fmla="*/ 4224553 h 4224553"/>
                        <a:gd name="connsiteX22" fmla="*/ 1397021 w 8120533"/>
                        <a:gd name="connsiteY22" fmla="*/ 4224553 h 4224553"/>
                        <a:gd name="connsiteX23" fmla="*/ 243514 w 8120533"/>
                        <a:gd name="connsiteY23" fmla="*/ 4224553 h 4224553"/>
                        <a:gd name="connsiteX24" fmla="*/ 0 w 8120533"/>
                        <a:gd name="connsiteY24" fmla="*/ 3806956 h 4224553"/>
                        <a:gd name="connsiteX25" fmla="*/ 0 w 8120533"/>
                        <a:gd name="connsiteY25" fmla="*/ 2711063 h 4224553"/>
                        <a:gd name="connsiteX26" fmla="*/ 0 w 8120533"/>
                        <a:gd name="connsiteY26" fmla="*/ 1649063 h 4224553"/>
                        <a:gd name="connsiteX27" fmla="*/ 0 w 8120533"/>
                        <a:gd name="connsiteY27" fmla="*/ 417596 h 42245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8120533" h="4224553" fill="none" extrusionOk="0">
                          <a:moveTo>
                            <a:pt x="0" y="417596"/>
                          </a:moveTo>
                          <a:cubicBezTo>
                            <a:pt x="24250" y="193418"/>
                            <a:pt x="144989" y="30647"/>
                            <a:pt x="243514" y="0"/>
                          </a:cubicBezTo>
                          <a:cubicBezTo>
                            <a:pt x="468428" y="3336"/>
                            <a:pt x="677289" y="60922"/>
                            <a:pt x="1091681" y="0"/>
                          </a:cubicBezTo>
                          <a:cubicBezTo>
                            <a:pt x="1502306" y="-53083"/>
                            <a:pt x="1773583" y="164"/>
                            <a:pt x="2092518" y="0"/>
                          </a:cubicBezTo>
                          <a:cubicBezTo>
                            <a:pt x="2383308" y="53025"/>
                            <a:pt x="2612009" y="34074"/>
                            <a:pt x="2940686" y="0"/>
                          </a:cubicBezTo>
                          <a:cubicBezTo>
                            <a:pt x="3274918" y="-30529"/>
                            <a:pt x="3288885" y="-4724"/>
                            <a:pt x="3559848" y="0"/>
                          </a:cubicBezTo>
                          <a:cubicBezTo>
                            <a:pt x="3859405" y="25234"/>
                            <a:pt x="4151195" y="-25459"/>
                            <a:pt x="4408014" y="0"/>
                          </a:cubicBezTo>
                          <a:cubicBezTo>
                            <a:pt x="4668820" y="38045"/>
                            <a:pt x="4810225" y="53519"/>
                            <a:pt x="5179846" y="0"/>
                          </a:cubicBezTo>
                          <a:cubicBezTo>
                            <a:pt x="5489366" y="-75346"/>
                            <a:pt x="5700446" y="63969"/>
                            <a:pt x="6104349" y="0"/>
                          </a:cubicBezTo>
                          <a:cubicBezTo>
                            <a:pt x="6536852" y="-74303"/>
                            <a:pt x="6655112" y="-8642"/>
                            <a:pt x="6876181" y="0"/>
                          </a:cubicBezTo>
                          <a:cubicBezTo>
                            <a:pt x="7070462" y="44673"/>
                            <a:pt x="7442700" y="-38597"/>
                            <a:pt x="7877018" y="0"/>
                          </a:cubicBezTo>
                          <a:cubicBezTo>
                            <a:pt x="8037483" y="31860"/>
                            <a:pt x="8122789" y="192677"/>
                            <a:pt x="8120533" y="417596"/>
                          </a:cubicBezTo>
                          <a:cubicBezTo>
                            <a:pt x="8131607" y="862630"/>
                            <a:pt x="8093387" y="968909"/>
                            <a:pt x="8120533" y="1479597"/>
                          </a:cubicBezTo>
                          <a:cubicBezTo>
                            <a:pt x="8141412" y="1993398"/>
                            <a:pt x="8114760" y="2089914"/>
                            <a:pt x="8120533" y="2643275"/>
                          </a:cubicBezTo>
                          <a:cubicBezTo>
                            <a:pt x="8126697" y="3214365"/>
                            <a:pt x="8072118" y="3341186"/>
                            <a:pt x="8120533" y="3806956"/>
                          </a:cubicBezTo>
                          <a:cubicBezTo>
                            <a:pt x="8105526" y="4014881"/>
                            <a:pt x="7981735" y="4280445"/>
                            <a:pt x="7877018" y="4224553"/>
                          </a:cubicBezTo>
                          <a:cubicBezTo>
                            <a:pt x="7529731" y="4246089"/>
                            <a:pt x="7065080" y="4192460"/>
                            <a:pt x="6876181" y="4224553"/>
                          </a:cubicBezTo>
                          <a:cubicBezTo>
                            <a:pt x="6671003" y="4251562"/>
                            <a:pt x="6187811" y="4233517"/>
                            <a:pt x="5951679" y="4224553"/>
                          </a:cubicBezTo>
                          <a:cubicBezTo>
                            <a:pt x="5717232" y="4224996"/>
                            <a:pt x="5643429" y="4251515"/>
                            <a:pt x="5332516" y="4224553"/>
                          </a:cubicBezTo>
                          <a:cubicBezTo>
                            <a:pt x="5009807" y="4197175"/>
                            <a:pt x="4899391" y="4260645"/>
                            <a:pt x="4637020" y="4224553"/>
                          </a:cubicBezTo>
                          <a:cubicBezTo>
                            <a:pt x="4394226" y="4242051"/>
                            <a:pt x="3881470" y="4141663"/>
                            <a:pt x="3636182" y="4224553"/>
                          </a:cubicBezTo>
                          <a:cubicBezTo>
                            <a:pt x="3379172" y="4281414"/>
                            <a:pt x="3088937" y="4135852"/>
                            <a:pt x="2635344" y="4224553"/>
                          </a:cubicBezTo>
                          <a:cubicBezTo>
                            <a:pt x="2206182" y="4294404"/>
                            <a:pt x="2160096" y="4228040"/>
                            <a:pt x="1939848" y="4224553"/>
                          </a:cubicBezTo>
                          <a:cubicBezTo>
                            <a:pt x="1707927" y="4372156"/>
                            <a:pt x="1014189" y="4263696"/>
                            <a:pt x="243514" y="4224553"/>
                          </a:cubicBezTo>
                          <a:cubicBezTo>
                            <a:pt x="111079" y="4244315"/>
                            <a:pt x="21181" y="4040153"/>
                            <a:pt x="0" y="3806956"/>
                          </a:cubicBezTo>
                          <a:cubicBezTo>
                            <a:pt x="-4182" y="3490100"/>
                            <a:pt x="-29287" y="3182529"/>
                            <a:pt x="0" y="2643275"/>
                          </a:cubicBezTo>
                          <a:cubicBezTo>
                            <a:pt x="33759" y="2102113"/>
                            <a:pt x="-13548" y="1940507"/>
                            <a:pt x="0" y="1479597"/>
                          </a:cubicBezTo>
                          <a:cubicBezTo>
                            <a:pt x="424" y="1060565"/>
                            <a:pt x="28566" y="899184"/>
                            <a:pt x="0" y="417596"/>
                          </a:cubicBezTo>
                          <a:close/>
                        </a:path>
                        <a:path w="8120533" h="4224553" stroke="0" extrusionOk="0">
                          <a:moveTo>
                            <a:pt x="0" y="417596"/>
                          </a:moveTo>
                          <a:cubicBezTo>
                            <a:pt x="-818" y="175636"/>
                            <a:pt x="112818" y="-7271"/>
                            <a:pt x="243514" y="0"/>
                          </a:cubicBezTo>
                          <a:cubicBezTo>
                            <a:pt x="448916" y="-3198"/>
                            <a:pt x="648651" y="-38028"/>
                            <a:pt x="1015346" y="0"/>
                          </a:cubicBezTo>
                          <a:cubicBezTo>
                            <a:pt x="1379165" y="69051"/>
                            <a:pt x="1442135" y="-21298"/>
                            <a:pt x="1710842" y="0"/>
                          </a:cubicBezTo>
                          <a:cubicBezTo>
                            <a:pt x="1987239" y="8885"/>
                            <a:pt x="2447462" y="29683"/>
                            <a:pt x="2635344" y="0"/>
                          </a:cubicBezTo>
                          <a:cubicBezTo>
                            <a:pt x="2821326" y="-31877"/>
                            <a:pt x="3306666" y="-34046"/>
                            <a:pt x="3483512" y="0"/>
                          </a:cubicBezTo>
                          <a:cubicBezTo>
                            <a:pt x="3654928" y="96899"/>
                            <a:pt x="4192717" y="-59213"/>
                            <a:pt x="4484350" y="0"/>
                          </a:cubicBezTo>
                          <a:cubicBezTo>
                            <a:pt x="4758189" y="58316"/>
                            <a:pt x="5123470" y="43894"/>
                            <a:pt x="5332516" y="0"/>
                          </a:cubicBezTo>
                          <a:cubicBezTo>
                            <a:pt x="5518110" y="62506"/>
                            <a:pt x="5761104" y="26381"/>
                            <a:pt x="6257018" y="0"/>
                          </a:cubicBezTo>
                          <a:cubicBezTo>
                            <a:pt x="6653697" y="10482"/>
                            <a:pt x="7204428" y="-21103"/>
                            <a:pt x="7877018" y="0"/>
                          </a:cubicBezTo>
                          <a:cubicBezTo>
                            <a:pt x="8019003" y="2855"/>
                            <a:pt x="8116566" y="206381"/>
                            <a:pt x="8120533" y="417596"/>
                          </a:cubicBezTo>
                          <a:cubicBezTo>
                            <a:pt x="8116285" y="872069"/>
                            <a:pt x="8080872" y="1313727"/>
                            <a:pt x="8120533" y="1581277"/>
                          </a:cubicBezTo>
                          <a:cubicBezTo>
                            <a:pt x="8111813" y="1880121"/>
                            <a:pt x="8067238" y="2259870"/>
                            <a:pt x="8120533" y="2677169"/>
                          </a:cubicBezTo>
                          <a:cubicBezTo>
                            <a:pt x="8110219" y="3118400"/>
                            <a:pt x="8157363" y="3380199"/>
                            <a:pt x="8120533" y="3806956"/>
                          </a:cubicBezTo>
                          <a:cubicBezTo>
                            <a:pt x="8128214" y="4023058"/>
                            <a:pt x="8003072" y="4208923"/>
                            <a:pt x="7877018" y="4224553"/>
                          </a:cubicBezTo>
                          <a:cubicBezTo>
                            <a:pt x="7617220" y="4185808"/>
                            <a:pt x="7392590" y="4248492"/>
                            <a:pt x="7028851" y="4224553"/>
                          </a:cubicBezTo>
                          <a:cubicBezTo>
                            <a:pt x="6668059" y="4202927"/>
                            <a:pt x="6578553" y="4210572"/>
                            <a:pt x="6180684" y="4224553"/>
                          </a:cubicBezTo>
                          <a:cubicBezTo>
                            <a:pt x="5783303" y="4220958"/>
                            <a:pt x="5788608" y="4218118"/>
                            <a:pt x="5485188" y="4224553"/>
                          </a:cubicBezTo>
                          <a:cubicBezTo>
                            <a:pt x="5157904" y="4228470"/>
                            <a:pt x="4731761" y="4281957"/>
                            <a:pt x="4484350" y="4224553"/>
                          </a:cubicBezTo>
                          <a:cubicBezTo>
                            <a:pt x="4264583" y="4177493"/>
                            <a:pt x="4091785" y="4250586"/>
                            <a:pt x="3865188" y="4224553"/>
                          </a:cubicBezTo>
                          <a:cubicBezTo>
                            <a:pt x="3657541" y="4120366"/>
                            <a:pt x="3342108" y="4204671"/>
                            <a:pt x="2864350" y="4224553"/>
                          </a:cubicBezTo>
                          <a:cubicBezTo>
                            <a:pt x="2384363" y="4258879"/>
                            <a:pt x="2386588" y="4255281"/>
                            <a:pt x="2092518" y="4224553"/>
                          </a:cubicBezTo>
                          <a:cubicBezTo>
                            <a:pt x="1793703" y="4204432"/>
                            <a:pt x="1738368" y="4188694"/>
                            <a:pt x="1397021" y="4224553"/>
                          </a:cubicBezTo>
                          <a:cubicBezTo>
                            <a:pt x="1026098" y="4226631"/>
                            <a:pt x="643017" y="4252077"/>
                            <a:pt x="243514" y="4224553"/>
                          </a:cubicBezTo>
                          <a:cubicBezTo>
                            <a:pt x="95893" y="4259179"/>
                            <a:pt x="50119" y="4040302"/>
                            <a:pt x="0" y="3806956"/>
                          </a:cubicBezTo>
                          <a:cubicBezTo>
                            <a:pt x="5706" y="3513653"/>
                            <a:pt x="33170" y="3096625"/>
                            <a:pt x="0" y="2711063"/>
                          </a:cubicBezTo>
                          <a:cubicBezTo>
                            <a:pt x="5754" y="2328757"/>
                            <a:pt x="-38796" y="1862319"/>
                            <a:pt x="0" y="1649063"/>
                          </a:cubicBezTo>
                          <a:cubicBezTo>
                            <a:pt x="31098" y="1502817"/>
                            <a:pt x="100758" y="842724"/>
                            <a:pt x="0" y="417596"/>
                          </a:cubicBezTo>
                          <a:close/>
                        </a:path>
                        <a:path w="8120533" h="4224553" fill="none" stroke="0" extrusionOk="0">
                          <a:moveTo>
                            <a:pt x="0" y="417596"/>
                          </a:moveTo>
                          <a:cubicBezTo>
                            <a:pt x="27259" y="173165"/>
                            <a:pt x="117128" y="27372"/>
                            <a:pt x="243514" y="0"/>
                          </a:cubicBezTo>
                          <a:cubicBezTo>
                            <a:pt x="497305" y="14205"/>
                            <a:pt x="774094" y="73625"/>
                            <a:pt x="1091681" y="0"/>
                          </a:cubicBezTo>
                          <a:cubicBezTo>
                            <a:pt x="1491481" y="-109458"/>
                            <a:pt x="1774857" y="-47159"/>
                            <a:pt x="2092518" y="0"/>
                          </a:cubicBezTo>
                          <a:cubicBezTo>
                            <a:pt x="2417063" y="43971"/>
                            <a:pt x="2600539" y="33193"/>
                            <a:pt x="2940686" y="0"/>
                          </a:cubicBezTo>
                          <a:cubicBezTo>
                            <a:pt x="3267642" y="-28530"/>
                            <a:pt x="3294362" y="-4016"/>
                            <a:pt x="3559848" y="0"/>
                          </a:cubicBezTo>
                          <a:cubicBezTo>
                            <a:pt x="3794994" y="-15784"/>
                            <a:pt x="4165501" y="4156"/>
                            <a:pt x="4408014" y="0"/>
                          </a:cubicBezTo>
                          <a:cubicBezTo>
                            <a:pt x="4669289" y="10681"/>
                            <a:pt x="4848128" y="90250"/>
                            <a:pt x="5179846" y="0"/>
                          </a:cubicBezTo>
                          <a:cubicBezTo>
                            <a:pt x="5521888" y="-45319"/>
                            <a:pt x="5676934" y="68506"/>
                            <a:pt x="6104349" y="0"/>
                          </a:cubicBezTo>
                          <a:cubicBezTo>
                            <a:pt x="6520329" y="-31973"/>
                            <a:pt x="6719002" y="-7865"/>
                            <a:pt x="6876181" y="0"/>
                          </a:cubicBezTo>
                          <a:cubicBezTo>
                            <a:pt x="7080164" y="-50416"/>
                            <a:pt x="7489385" y="-64721"/>
                            <a:pt x="7877018" y="0"/>
                          </a:cubicBezTo>
                          <a:cubicBezTo>
                            <a:pt x="7996647" y="43884"/>
                            <a:pt x="8155316" y="246086"/>
                            <a:pt x="8120533" y="417596"/>
                          </a:cubicBezTo>
                          <a:cubicBezTo>
                            <a:pt x="8112268" y="860231"/>
                            <a:pt x="8089775" y="971465"/>
                            <a:pt x="8120533" y="1479597"/>
                          </a:cubicBezTo>
                          <a:cubicBezTo>
                            <a:pt x="8154239" y="1979810"/>
                            <a:pt x="8085038" y="2104105"/>
                            <a:pt x="8120533" y="2643275"/>
                          </a:cubicBezTo>
                          <a:cubicBezTo>
                            <a:pt x="8121137" y="3190278"/>
                            <a:pt x="8052667" y="3397332"/>
                            <a:pt x="8120533" y="3806956"/>
                          </a:cubicBezTo>
                          <a:cubicBezTo>
                            <a:pt x="8136772" y="4022110"/>
                            <a:pt x="8010372" y="4281621"/>
                            <a:pt x="7877018" y="4224553"/>
                          </a:cubicBezTo>
                          <a:cubicBezTo>
                            <a:pt x="7526478" y="4245680"/>
                            <a:pt x="7087574" y="4170986"/>
                            <a:pt x="6876181" y="4224553"/>
                          </a:cubicBezTo>
                          <a:cubicBezTo>
                            <a:pt x="6676482" y="4221966"/>
                            <a:pt x="6156580" y="4224528"/>
                            <a:pt x="5951679" y="4224553"/>
                          </a:cubicBezTo>
                          <a:cubicBezTo>
                            <a:pt x="5704408" y="4236230"/>
                            <a:pt x="5641206" y="4247695"/>
                            <a:pt x="5332516" y="4224553"/>
                          </a:cubicBezTo>
                          <a:cubicBezTo>
                            <a:pt x="5016291" y="4180588"/>
                            <a:pt x="4899452" y="4254257"/>
                            <a:pt x="4637020" y="4224553"/>
                          </a:cubicBezTo>
                          <a:cubicBezTo>
                            <a:pt x="4389011" y="4267254"/>
                            <a:pt x="3839889" y="4198117"/>
                            <a:pt x="3636182" y="4224553"/>
                          </a:cubicBezTo>
                          <a:cubicBezTo>
                            <a:pt x="3444825" y="4262450"/>
                            <a:pt x="3127254" y="4145055"/>
                            <a:pt x="2635344" y="4224553"/>
                          </a:cubicBezTo>
                          <a:cubicBezTo>
                            <a:pt x="2194971" y="4288716"/>
                            <a:pt x="2145230" y="4215559"/>
                            <a:pt x="1939848" y="4224553"/>
                          </a:cubicBezTo>
                          <a:cubicBezTo>
                            <a:pt x="1662514" y="4274737"/>
                            <a:pt x="970884" y="4198341"/>
                            <a:pt x="243514" y="4224553"/>
                          </a:cubicBezTo>
                          <a:cubicBezTo>
                            <a:pt x="56615" y="4221989"/>
                            <a:pt x="27270" y="4001459"/>
                            <a:pt x="0" y="3806956"/>
                          </a:cubicBezTo>
                          <a:cubicBezTo>
                            <a:pt x="31877" y="3586607"/>
                            <a:pt x="-62899" y="3190976"/>
                            <a:pt x="0" y="2643275"/>
                          </a:cubicBezTo>
                          <a:cubicBezTo>
                            <a:pt x="35535" y="2112286"/>
                            <a:pt x="14218" y="1893071"/>
                            <a:pt x="0" y="1479597"/>
                          </a:cubicBezTo>
                          <a:cubicBezTo>
                            <a:pt x="22019" y="1047362"/>
                            <a:pt x="-31050" y="893447"/>
                            <a:pt x="0" y="41759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60CD5C-2313-47ED-BD00-087037FAA139}"/>
                </a:ext>
              </a:extLst>
            </p:cNvPr>
            <p:cNvSpPr txBox="1"/>
            <p:nvPr/>
          </p:nvSpPr>
          <p:spPr>
            <a:xfrm>
              <a:off x="1137875" y="695929"/>
              <a:ext cx="6184008" cy="2671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lớp thành các nhóm. Và cùng thi một lượt tổng thời gian 2 phút.</a:t>
              </a: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 nhóm thi nhau đưa ra những ví vụ về chuỗi thức ăn trong tự nhiên. Mỗi lần đưa ra câu đúng sẽ được nhận 1 hoa dán vào vị trí nhóm. Sau 2 phút, nhóm nào nhiều hoa nhất nhóm đó thắng cuộc.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494CF-4F54-67CF-5144-CA002C084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749" y="100133"/>
            <a:ext cx="640745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0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pic>
        <p:nvPicPr>
          <p:cNvPr id="12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53" y="3429000"/>
            <a:ext cx="4426293" cy="30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9AA487-A9E0-CCB6-F196-25F1079522B0}"/>
              </a:ext>
            </a:extLst>
          </p:cNvPr>
          <p:cNvSpPr txBox="1"/>
          <p:nvPr/>
        </p:nvSpPr>
        <p:spPr>
          <a:xfrm>
            <a:off x="12356608" y="4225495"/>
            <a:ext cx="1055651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gradFill>
                  <a:gsLst>
                    <a:gs pos="90000">
                      <a:srgbClr val="FFFF00"/>
                    </a:gs>
                    <a:gs pos="66000">
                      <a:srgbClr val="00B0F0"/>
                    </a:gs>
                    <a:gs pos="0">
                      <a:srgbClr val="FF0066"/>
                    </a:gs>
                    <a:gs pos="32000">
                      <a:srgbClr val="FFC000"/>
                    </a:gs>
                    <a:gs pos="53000">
                      <a:srgbClr val="FF66FF"/>
                    </a:gs>
                    <a:gs pos="18000">
                      <a:srgbClr val="FF3399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sv-SE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gradFill>
                <a:gsLst>
                  <a:gs pos="90000">
                    <a:srgbClr val="FFFF00"/>
                  </a:gs>
                  <a:gs pos="66000">
                    <a:srgbClr val="00B0F0"/>
                  </a:gs>
                  <a:gs pos="0">
                    <a:srgbClr val="FF0066"/>
                  </a:gs>
                  <a:gs pos="32000">
                    <a:srgbClr val="FFC000"/>
                  </a:gs>
                  <a:gs pos="53000">
                    <a:srgbClr val="FF66FF"/>
                  </a:gs>
                  <a:gs pos="18000">
                    <a:srgbClr val="FF3399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DA11E-B199-F514-8B20-E26F20783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342" y="1074418"/>
            <a:ext cx="1055918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701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932" r="66541" b="72268"/>
          <a:stretch/>
        </p:blipFill>
        <p:spPr>
          <a:xfrm>
            <a:off x="3566160" y="438912"/>
            <a:ext cx="4608576" cy="1563624"/>
          </a:xfrm>
          <a:prstGeom prst="rect">
            <a:avLst/>
          </a:prstGeom>
        </p:spPr>
      </p:pic>
      <p:pic>
        <p:nvPicPr>
          <p:cNvPr id="25" name="Picture 2" descr="Happy Flower Power Sticker for iOS &amp; Android | GIPHY | Happy flowers, Love  heart gif, Happy stickers">
            <a:extLst>
              <a:ext uri="{FF2B5EF4-FFF2-40B4-BE49-F238E27FC236}">
                <a16:creationId xmlns:a16="http://schemas.microsoft.com/office/drawing/2014/main" id="{8A71919D-47DE-C92E-17FB-36034D7D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3" y="438912"/>
            <a:ext cx="859380" cy="859380"/>
          </a:xfrm>
          <a:prstGeom prst="rect">
            <a:avLst/>
          </a:prstGeom>
          <a:noFill/>
          <a:effectLst>
            <a:glow rad="114300">
              <a:schemeClr val="bg1"/>
            </a:glow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765FAC-C85E-F128-D8E3-F2854564A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53" y="1322773"/>
            <a:ext cx="1172362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05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3846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1E5C13-80B6-453C-9977-82F4E68CB6AE}"/>
              </a:ext>
            </a:extLst>
          </p:cNvPr>
          <p:cNvGrpSpPr/>
          <p:nvPr/>
        </p:nvGrpSpPr>
        <p:grpSpPr>
          <a:xfrm>
            <a:off x="3260963" y="1762311"/>
            <a:ext cx="7965602" cy="3905064"/>
            <a:chOff x="742948" y="457200"/>
            <a:chExt cx="6932419" cy="2438400"/>
          </a:xfrm>
          <a:solidFill>
            <a:srgbClr val="FFC000">
              <a:lumMod val="60000"/>
              <a:lumOff val="40000"/>
            </a:srgb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F84F1C-B672-485E-9B8B-1A98A83E46A6}"/>
                </a:ext>
              </a:extLst>
            </p:cNvPr>
            <p:cNvSpPr/>
            <p:nvPr/>
          </p:nvSpPr>
          <p:spPr>
            <a:xfrm>
              <a:off x="742948" y="457200"/>
              <a:ext cx="6932419" cy="2438400"/>
            </a:xfrm>
            <a:prstGeom prst="roundRect">
              <a:avLst>
                <a:gd name="adj" fmla="val 9885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EF66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56CCEE-7D54-4319-B42C-8FF6F33682B5}"/>
                </a:ext>
              </a:extLst>
            </p:cNvPr>
            <p:cNvSpPr/>
            <p:nvPr/>
          </p:nvSpPr>
          <p:spPr>
            <a:xfrm>
              <a:off x="955507" y="587931"/>
              <a:ext cx="6540457" cy="2182769"/>
            </a:xfrm>
            <a:custGeom>
              <a:avLst/>
              <a:gdLst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79264 w 6540457"/>
                <a:gd name="connsiteY2" fmla="*/ 0 h 2182769"/>
                <a:gd name="connsiteX3" fmla="*/ 1685359 w 6540457"/>
                <a:gd name="connsiteY3" fmla="*/ 0 h 2182769"/>
                <a:gd name="connsiteX4" fmla="*/ 2368493 w 6540457"/>
                <a:gd name="connsiteY4" fmla="*/ 0 h 2182769"/>
                <a:gd name="connsiteX5" fmla="*/ 2867180 w 6540457"/>
                <a:gd name="connsiteY5" fmla="*/ 0 h 2182769"/>
                <a:gd name="connsiteX6" fmla="*/ 3550311 w 6540457"/>
                <a:gd name="connsiteY6" fmla="*/ 0 h 2182769"/>
                <a:gd name="connsiteX7" fmla="*/ 4171963 w 6540457"/>
                <a:gd name="connsiteY7" fmla="*/ 0 h 2182769"/>
                <a:gd name="connsiteX8" fmla="*/ 4916577 w 6540457"/>
                <a:gd name="connsiteY8" fmla="*/ 0 h 2182769"/>
                <a:gd name="connsiteX9" fmla="*/ 5538227 w 6540457"/>
                <a:gd name="connsiteY9" fmla="*/ 0 h 2182769"/>
                <a:gd name="connsiteX10" fmla="*/ 6344324 w 6540457"/>
                <a:gd name="connsiteY10" fmla="*/ 0 h 2182769"/>
                <a:gd name="connsiteX11" fmla="*/ 6540457 w 6540457"/>
                <a:gd name="connsiteY11" fmla="*/ 215766 h 2182769"/>
                <a:gd name="connsiteX12" fmla="*/ 6540457 w 6540457"/>
                <a:gd name="connsiteY12" fmla="*/ 764487 h 2182769"/>
                <a:gd name="connsiteX13" fmla="*/ 6540457 w 6540457"/>
                <a:gd name="connsiteY13" fmla="*/ 1365744 h 2182769"/>
                <a:gd name="connsiteX14" fmla="*/ 6540457 w 6540457"/>
                <a:gd name="connsiteY14" fmla="*/ 1967001 h 2182769"/>
                <a:gd name="connsiteX15" fmla="*/ 6344324 w 6540457"/>
                <a:gd name="connsiteY15" fmla="*/ 2182769 h 2182769"/>
                <a:gd name="connsiteX16" fmla="*/ 5538227 w 6540457"/>
                <a:gd name="connsiteY16" fmla="*/ 2182769 h 2182769"/>
                <a:gd name="connsiteX17" fmla="*/ 4793613 w 6540457"/>
                <a:gd name="connsiteY17" fmla="*/ 2182769 h 2182769"/>
                <a:gd name="connsiteX18" fmla="*/ 4294926 w 6540457"/>
                <a:gd name="connsiteY18" fmla="*/ 2182769 h 2182769"/>
                <a:gd name="connsiteX19" fmla="*/ 3734758 w 6540457"/>
                <a:gd name="connsiteY19" fmla="*/ 2182769 h 2182769"/>
                <a:gd name="connsiteX20" fmla="*/ 2928661 w 6540457"/>
                <a:gd name="connsiteY20" fmla="*/ 2182769 h 2182769"/>
                <a:gd name="connsiteX21" fmla="*/ 2122564 w 6540457"/>
                <a:gd name="connsiteY21" fmla="*/ 2182769 h 2182769"/>
                <a:gd name="connsiteX22" fmla="*/ 1562396 w 6540457"/>
                <a:gd name="connsiteY22" fmla="*/ 2182769 h 2182769"/>
                <a:gd name="connsiteX23" fmla="*/ 196131 w 6540457"/>
                <a:gd name="connsiteY23" fmla="*/ 2182769 h 2182769"/>
                <a:gd name="connsiteX24" fmla="*/ 0 w 6540457"/>
                <a:gd name="connsiteY24" fmla="*/ 1967001 h 2182769"/>
                <a:gd name="connsiteX25" fmla="*/ 0 w 6540457"/>
                <a:gd name="connsiteY25" fmla="*/ 1365744 h 2182769"/>
                <a:gd name="connsiteX26" fmla="*/ 0 w 6540457"/>
                <a:gd name="connsiteY26" fmla="*/ 764487 h 2182769"/>
                <a:gd name="connsiteX27" fmla="*/ 0 w 6540457"/>
                <a:gd name="connsiteY27" fmla="*/ 215766 h 2182769"/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17781 w 6540457"/>
                <a:gd name="connsiteY2" fmla="*/ 0 h 2182769"/>
                <a:gd name="connsiteX3" fmla="*/ 1377950 w 6540457"/>
                <a:gd name="connsiteY3" fmla="*/ 0 h 2182769"/>
                <a:gd name="connsiteX4" fmla="*/ 2122564 w 6540457"/>
                <a:gd name="connsiteY4" fmla="*/ 0 h 2182769"/>
                <a:gd name="connsiteX5" fmla="*/ 2805697 w 6540457"/>
                <a:gd name="connsiteY5" fmla="*/ 0 h 2182769"/>
                <a:gd name="connsiteX6" fmla="*/ 3611794 w 6540457"/>
                <a:gd name="connsiteY6" fmla="*/ 0 h 2182769"/>
                <a:gd name="connsiteX7" fmla="*/ 4294926 w 6540457"/>
                <a:gd name="connsiteY7" fmla="*/ 0 h 2182769"/>
                <a:gd name="connsiteX8" fmla="*/ 5039541 w 6540457"/>
                <a:gd name="connsiteY8" fmla="*/ 0 h 2182769"/>
                <a:gd name="connsiteX9" fmla="*/ 6344324 w 6540457"/>
                <a:gd name="connsiteY9" fmla="*/ 0 h 2182769"/>
                <a:gd name="connsiteX10" fmla="*/ 6540457 w 6540457"/>
                <a:gd name="connsiteY10" fmla="*/ 215766 h 2182769"/>
                <a:gd name="connsiteX11" fmla="*/ 6540457 w 6540457"/>
                <a:gd name="connsiteY11" fmla="*/ 817024 h 2182769"/>
                <a:gd name="connsiteX12" fmla="*/ 6540457 w 6540457"/>
                <a:gd name="connsiteY12" fmla="*/ 1383256 h 2182769"/>
                <a:gd name="connsiteX13" fmla="*/ 6540457 w 6540457"/>
                <a:gd name="connsiteY13" fmla="*/ 1967001 h 2182769"/>
                <a:gd name="connsiteX14" fmla="*/ 6344324 w 6540457"/>
                <a:gd name="connsiteY14" fmla="*/ 2182769 h 2182769"/>
                <a:gd name="connsiteX15" fmla="*/ 5661191 w 6540457"/>
                <a:gd name="connsiteY15" fmla="*/ 2182769 h 2182769"/>
                <a:gd name="connsiteX16" fmla="*/ 4978059 w 6540457"/>
                <a:gd name="connsiteY16" fmla="*/ 2182769 h 2182769"/>
                <a:gd name="connsiteX17" fmla="*/ 4417891 w 6540457"/>
                <a:gd name="connsiteY17" fmla="*/ 2182769 h 2182769"/>
                <a:gd name="connsiteX18" fmla="*/ 3611794 w 6540457"/>
                <a:gd name="connsiteY18" fmla="*/ 2182769 h 2182769"/>
                <a:gd name="connsiteX19" fmla="*/ 3113107 w 6540457"/>
                <a:gd name="connsiteY19" fmla="*/ 2182769 h 2182769"/>
                <a:gd name="connsiteX20" fmla="*/ 2307011 w 6540457"/>
                <a:gd name="connsiteY20" fmla="*/ 2182769 h 2182769"/>
                <a:gd name="connsiteX21" fmla="*/ 1685359 w 6540457"/>
                <a:gd name="connsiteY21" fmla="*/ 2182769 h 2182769"/>
                <a:gd name="connsiteX22" fmla="*/ 1125191 w 6540457"/>
                <a:gd name="connsiteY22" fmla="*/ 2182769 h 2182769"/>
                <a:gd name="connsiteX23" fmla="*/ 196131 w 6540457"/>
                <a:gd name="connsiteY23" fmla="*/ 2182769 h 2182769"/>
                <a:gd name="connsiteX24" fmla="*/ 0 w 6540457"/>
                <a:gd name="connsiteY24" fmla="*/ 1967001 h 2182769"/>
                <a:gd name="connsiteX25" fmla="*/ 0 w 6540457"/>
                <a:gd name="connsiteY25" fmla="*/ 1400769 h 2182769"/>
                <a:gd name="connsiteX26" fmla="*/ 0 w 6540457"/>
                <a:gd name="connsiteY26" fmla="*/ 852048 h 2182769"/>
                <a:gd name="connsiteX27" fmla="*/ 0 w 6540457"/>
                <a:gd name="connsiteY27" fmla="*/ 215766 h 2182769"/>
                <a:gd name="connsiteX0" fmla="*/ 0 w 6540457"/>
                <a:gd name="connsiteY0" fmla="*/ 215766 h 2182769"/>
                <a:gd name="connsiteX1" fmla="*/ 196131 w 6540457"/>
                <a:gd name="connsiteY1" fmla="*/ 0 h 2182769"/>
                <a:gd name="connsiteX2" fmla="*/ 879264 w 6540457"/>
                <a:gd name="connsiteY2" fmla="*/ 0 h 2182769"/>
                <a:gd name="connsiteX3" fmla="*/ 1685359 w 6540457"/>
                <a:gd name="connsiteY3" fmla="*/ 0 h 2182769"/>
                <a:gd name="connsiteX4" fmla="*/ 2368493 w 6540457"/>
                <a:gd name="connsiteY4" fmla="*/ 0 h 2182769"/>
                <a:gd name="connsiteX5" fmla="*/ 2867180 w 6540457"/>
                <a:gd name="connsiteY5" fmla="*/ 0 h 2182769"/>
                <a:gd name="connsiteX6" fmla="*/ 3550311 w 6540457"/>
                <a:gd name="connsiteY6" fmla="*/ 0 h 2182769"/>
                <a:gd name="connsiteX7" fmla="*/ 4171963 w 6540457"/>
                <a:gd name="connsiteY7" fmla="*/ 0 h 2182769"/>
                <a:gd name="connsiteX8" fmla="*/ 4916577 w 6540457"/>
                <a:gd name="connsiteY8" fmla="*/ 0 h 2182769"/>
                <a:gd name="connsiteX9" fmla="*/ 5538227 w 6540457"/>
                <a:gd name="connsiteY9" fmla="*/ 0 h 2182769"/>
                <a:gd name="connsiteX10" fmla="*/ 6344324 w 6540457"/>
                <a:gd name="connsiteY10" fmla="*/ 0 h 2182769"/>
                <a:gd name="connsiteX11" fmla="*/ 6540457 w 6540457"/>
                <a:gd name="connsiteY11" fmla="*/ 215766 h 2182769"/>
                <a:gd name="connsiteX12" fmla="*/ 6540457 w 6540457"/>
                <a:gd name="connsiteY12" fmla="*/ 764487 h 2182769"/>
                <a:gd name="connsiteX13" fmla="*/ 6540457 w 6540457"/>
                <a:gd name="connsiteY13" fmla="*/ 1365744 h 2182769"/>
                <a:gd name="connsiteX14" fmla="*/ 6540457 w 6540457"/>
                <a:gd name="connsiteY14" fmla="*/ 1967001 h 2182769"/>
                <a:gd name="connsiteX15" fmla="*/ 6344324 w 6540457"/>
                <a:gd name="connsiteY15" fmla="*/ 2182769 h 2182769"/>
                <a:gd name="connsiteX16" fmla="*/ 5538227 w 6540457"/>
                <a:gd name="connsiteY16" fmla="*/ 2182769 h 2182769"/>
                <a:gd name="connsiteX17" fmla="*/ 4793613 w 6540457"/>
                <a:gd name="connsiteY17" fmla="*/ 2182769 h 2182769"/>
                <a:gd name="connsiteX18" fmla="*/ 4294926 w 6540457"/>
                <a:gd name="connsiteY18" fmla="*/ 2182769 h 2182769"/>
                <a:gd name="connsiteX19" fmla="*/ 3734758 w 6540457"/>
                <a:gd name="connsiteY19" fmla="*/ 2182769 h 2182769"/>
                <a:gd name="connsiteX20" fmla="*/ 2928661 w 6540457"/>
                <a:gd name="connsiteY20" fmla="*/ 2182769 h 2182769"/>
                <a:gd name="connsiteX21" fmla="*/ 2122564 w 6540457"/>
                <a:gd name="connsiteY21" fmla="*/ 2182769 h 2182769"/>
                <a:gd name="connsiteX22" fmla="*/ 1562396 w 6540457"/>
                <a:gd name="connsiteY22" fmla="*/ 2182769 h 2182769"/>
                <a:gd name="connsiteX23" fmla="*/ 196131 w 6540457"/>
                <a:gd name="connsiteY23" fmla="*/ 2182769 h 2182769"/>
                <a:gd name="connsiteX24" fmla="*/ 0 w 6540457"/>
                <a:gd name="connsiteY24" fmla="*/ 1967001 h 2182769"/>
                <a:gd name="connsiteX25" fmla="*/ 0 w 6540457"/>
                <a:gd name="connsiteY25" fmla="*/ 1365744 h 2182769"/>
                <a:gd name="connsiteX26" fmla="*/ 0 w 6540457"/>
                <a:gd name="connsiteY26" fmla="*/ 764487 h 2182769"/>
                <a:gd name="connsiteX27" fmla="*/ 0 w 6540457"/>
                <a:gd name="connsiteY27" fmla="*/ 215766 h 218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40457" h="2182769" fill="none" extrusionOk="0">
                  <a:moveTo>
                    <a:pt x="0" y="215766"/>
                  </a:moveTo>
                  <a:cubicBezTo>
                    <a:pt x="33539" y="109468"/>
                    <a:pt x="125767" y="21977"/>
                    <a:pt x="196131" y="0"/>
                  </a:cubicBezTo>
                  <a:cubicBezTo>
                    <a:pt x="369824" y="-52485"/>
                    <a:pt x="537224" y="35158"/>
                    <a:pt x="879264" y="0"/>
                  </a:cubicBezTo>
                  <a:cubicBezTo>
                    <a:pt x="1261763" y="-31794"/>
                    <a:pt x="1430657" y="27487"/>
                    <a:pt x="1685359" y="0"/>
                  </a:cubicBezTo>
                  <a:cubicBezTo>
                    <a:pt x="1901936" y="20546"/>
                    <a:pt x="2125915" y="40025"/>
                    <a:pt x="2368493" y="0"/>
                  </a:cubicBezTo>
                  <a:cubicBezTo>
                    <a:pt x="2642189" y="-18375"/>
                    <a:pt x="2649379" y="44"/>
                    <a:pt x="2867180" y="0"/>
                  </a:cubicBezTo>
                  <a:cubicBezTo>
                    <a:pt x="3121187" y="25330"/>
                    <a:pt x="3345770" y="17994"/>
                    <a:pt x="3550311" y="0"/>
                  </a:cubicBezTo>
                  <a:cubicBezTo>
                    <a:pt x="3768406" y="-17587"/>
                    <a:pt x="3878751" y="28031"/>
                    <a:pt x="4171963" y="0"/>
                  </a:cubicBezTo>
                  <a:cubicBezTo>
                    <a:pt x="4402933" y="-44841"/>
                    <a:pt x="4589603" y="33109"/>
                    <a:pt x="4916577" y="0"/>
                  </a:cubicBezTo>
                  <a:cubicBezTo>
                    <a:pt x="5255677" y="-63411"/>
                    <a:pt x="5353972" y="95"/>
                    <a:pt x="5538227" y="0"/>
                  </a:cubicBezTo>
                  <a:cubicBezTo>
                    <a:pt x="5698494" y="43329"/>
                    <a:pt x="5968334" y="18619"/>
                    <a:pt x="6344324" y="0"/>
                  </a:cubicBezTo>
                  <a:cubicBezTo>
                    <a:pt x="6479299" y="24129"/>
                    <a:pt x="6538321" y="93059"/>
                    <a:pt x="6540457" y="215766"/>
                  </a:cubicBezTo>
                  <a:cubicBezTo>
                    <a:pt x="6551265" y="438944"/>
                    <a:pt x="6518639" y="498163"/>
                    <a:pt x="6540457" y="764487"/>
                  </a:cubicBezTo>
                  <a:cubicBezTo>
                    <a:pt x="6554554" y="1037441"/>
                    <a:pt x="6537658" y="1076764"/>
                    <a:pt x="6540457" y="1365744"/>
                  </a:cubicBezTo>
                  <a:cubicBezTo>
                    <a:pt x="6539738" y="1674225"/>
                    <a:pt x="6510991" y="1743738"/>
                    <a:pt x="6540457" y="1967001"/>
                  </a:cubicBezTo>
                  <a:cubicBezTo>
                    <a:pt x="6514347" y="2063704"/>
                    <a:pt x="6434609" y="2210909"/>
                    <a:pt x="6344324" y="2182769"/>
                  </a:cubicBezTo>
                  <a:cubicBezTo>
                    <a:pt x="6050421" y="2211768"/>
                    <a:pt x="5669370" y="2181329"/>
                    <a:pt x="5538227" y="2182769"/>
                  </a:cubicBezTo>
                  <a:cubicBezTo>
                    <a:pt x="5381321" y="2168126"/>
                    <a:pt x="4963242" y="2228924"/>
                    <a:pt x="4793613" y="2182769"/>
                  </a:cubicBezTo>
                  <a:cubicBezTo>
                    <a:pt x="4620539" y="2184678"/>
                    <a:pt x="4555047" y="2208865"/>
                    <a:pt x="4294926" y="2182769"/>
                  </a:cubicBezTo>
                  <a:cubicBezTo>
                    <a:pt x="4028855" y="2165672"/>
                    <a:pt x="3955309" y="2221630"/>
                    <a:pt x="3734758" y="2182769"/>
                  </a:cubicBezTo>
                  <a:cubicBezTo>
                    <a:pt x="3551762" y="2244985"/>
                    <a:pt x="3123346" y="2111374"/>
                    <a:pt x="2928661" y="2182769"/>
                  </a:cubicBezTo>
                  <a:cubicBezTo>
                    <a:pt x="2659169" y="2249220"/>
                    <a:pt x="2523803" y="2067590"/>
                    <a:pt x="2122564" y="2182769"/>
                  </a:cubicBezTo>
                  <a:cubicBezTo>
                    <a:pt x="1774834" y="2218831"/>
                    <a:pt x="1739399" y="2186753"/>
                    <a:pt x="1562396" y="2182769"/>
                  </a:cubicBezTo>
                  <a:cubicBezTo>
                    <a:pt x="1382103" y="2247781"/>
                    <a:pt x="884200" y="2248796"/>
                    <a:pt x="196131" y="2182769"/>
                  </a:cubicBezTo>
                  <a:cubicBezTo>
                    <a:pt x="89773" y="2197485"/>
                    <a:pt x="19600" y="2101958"/>
                    <a:pt x="0" y="1967001"/>
                  </a:cubicBezTo>
                  <a:cubicBezTo>
                    <a:pt x="-10894" y="1778672"/>
                    <a:pt x="-55182" y="1704514"/>
                    <a:pt x="0" y="1365744"/>
                  </a:cubicBezTo>
                  <a:cubicBezTo>
                    <a:pt x="42619" y="1069349"/>
                    <a:pt x="-10901" y="1011042"/>
                    <a:pt x="0" y="764487"/>
                  </a:cubicBezTo>
                  <a:cubicBezTo>
                    <a:pt x="-6750" y="549008"/>
                    <a:pt x="32993" y="464713"/>
                    <a:pt x="0" y="215766"/>
                  </a:cubicBezTo>
                  <a:close/>
                </a:path>
                <a:path w="6540457" h="2182769" stroke="0" extrusionOk="0">
                  <a:moveTo>
                    <a:pt x="0" y="215766"/>
                  </a:moveTo>
                  <a:cubicBezTo>
                    <a:pt x="-1740" y="91077"/>
                    <a:pt x="106679" y="-20465"/>
                    <a:pt x="196131" y="0"/>
                  </a:cubicBezTo>
                  <a:cubicBezTo>
                    <a:pt x="343971" y="-12871"/>
                    <a:pt x="525270" y="-9021"/>
                    <a:pt x="817781" y="0"/>
                  </a:cubicBezTo>
                  <a:cubicBezTo>
                    <a:pt x="1109432" y="41673"/>
                    <a:pt x="1166542" y="-9556"/>
                    <a:pt x="1377950" y="0"/>
                  </a:cubicBezTo>
                  <a:cubicBezTo>
                    <a:pt x="1580100" y="-37067"/>
                    <a:pt x="1982496" y="-13428"/>
                    <a:pt x="2122564" y="0"/>
                  </a:cubicBezTo>
                  <a:cubicBezTo>
                    <a:pt x="2253904" y="19485"/>
                    <a:pt x="2691956" y="-15686"/>
                    <a:pt x="2805697" y="0"/>
                  </a:cubicBezTo>
                  <a:cubicBezTo>
                    <a:pt x="2935717" y="86750"/>
                    <a:pt x="3324657" y="-17671"/>
                    <a:pt x="3611794" y="0"/>
                  </a:cubicBezTo>
                  <a:cubicBezTo>
                    <a:pt x="3820535" y="-14259"/>
                    <a:pt x="4119515" y="62278"/>
                    <a:pt x="4294926" y="0"/>
                  </a:cubicBezTo>
                  <a:cubicBezTo>
                    <a:pt x="4441723" y="55123"/>
                    <a:pt x="4665883" y="24116"/>
                    <a:pt x="5039541" y="0"/>
                  </a:cubicBezTo>
                  <a:cubicBezTo>
                    <a:pt x="5359523" y="22046"/>
                    <a:pt x="5808801" y="-32864"/>
                    <a:pt x="6344324" y="0"/>
                  </a:cubicBezTo>
                  <a:cubicBezTo>
                    <a:pt x="6444742" y="-31263"/>
                    <a:pt x="6558549" y="73943"/>
                    <a:pt x="6540457" y="215766"/>
                  </a:cubicBezTo>
                  <a:cubicBezTo>
                    <a:pt x="6549932" y="465953"/>
                    <a:pt x="6485076" y="680093"/>
                    <a:pt x="6540457" y="817024"/>
                  </a:cubicBezTo>
                  <a:cubicBezTo>
                    <a:pt x="6554844" y="1015208"/>
                    <a:pt x="6486316" y="1176310"/>
                    <a:pt x="6540457" y="1383256"/>
                  </a:cubicBezTo>
                  <a:cubicBezTo>
                    <a:pt x="6516634" y="1611887"/>
                    <a:pt x="6601779" y="1765489"/>
                    <a:pt x="6540457" y="1967001"/>
                  </a:cubicBezTo>
                  <a:cubicBezTo>
                    <a:pt x="6549063" y="2085250"/>
                    <a:pt x="6432408" y="2169956"/>
                    <a:pt x="6344324" y="2182769"/>
                  </a:cubicBezTo>
                  <a:cubicBezTo>
                    <a:pt x="6119367" y="2179803"/>
                    <a:pt x="5984396" y="2213297"/>
                    <a:pt x="5661191" y="2182769"/>
                  </a:cubicBezTo>
                  <a:cubicBezTo>
                    <a:pt x="5355660" y="2162479"/>
                    <a:pt x="5297986" y="2168219"/>
                    <a:pt x="4978059" y="2182769"/>
                  </a:cubicBezTo>
                  <a:cubicBezTo>
                    <a:pt x="4657448" y="2180888"/>
                    <a:pt x="4662111" y="2179678"/>
                    <a:pt x="4417891" y="2182769"/>
                  </a:cubicBezTo>
                  <a:cubicBezTo>
                    <a:pt x="4108702" y="2177289"/>
                    <a:pt x="3824270" y="2221971"/>
                    <a:pt x="3611794" y="2182769"/>
                  </a:cubicBezTo>
                  <a:cubicBezTo>
                    <a:pt x="3421090" y="2148026"/>
                    <a:pt x="3293465" y="2182488"/>
                    <a:pt x="3113107" y="2182769"/>
                  </a:cubicBezTo>
                  <a:cubicBezTo>
                    <a:pt x="2946348" y="2122450"/>
                    <a:pt x="2682090" y="2236498"/>
                    <a:pt x="2307011" y="2182769"/>
                  </a:cubicBezTo>
                  <a:cubicBezTo>
                    <a:pt x="1920047" y="2200047"/>
                    <a:pt x="1922615" y="2198936"/>
                    <a:pt x="1685359" y="2182769"/>
                  </a:cubicBezTo>
                  <a:cubicBezTo>
                    <a:pt x="1441079" y="2179917"/>
                    <a:pt x="1406687" y="2167151"/>
                    <a:pt x="1125191" y="2182769"/>
                  </a:cubicBezTo>
                  <a:cubicBezTo>
                    <a:pt x="798485" y="2154475"/>
                    <a:pt x="582487" y="2181817"/>
                    <a:pt x="196131" y="2182769"/>
                  </a:cubicBezTo>
                  <a:cubicBezTo>
                    <a:pt x="76127" y="2219110"/>
                    <a:pt x="65917" y="2105376"/>
                    <a:pt x="0" y="1967001"/>
                  </a:cubicBezTo>
                  <a:cubicBezTo>
                    <a:pt x="-8740" y="1807884"/>
                    <a:pt x="36419" y="1591830"/>
                    <a:pt x="0" y="1400769"/>
                  </a:cubicBezTo>
                  <a:cubicBezTo>
                    <a:pt x="-11822" y="1229210"/>
                    <a:pt x="-8930" y="965511"/>
                    <a:pt x="0" y="852048"/>
                  </a:cubicBezTo>
                  <a:cubicBezTo>
                    <a:pt x="24342" y="794331"/>
                    <a:pt x="79331" y="424057"/>
                    <a:pt x="0" y="215766"/>
                  </a:cubicBezTo>
                  <a:close/>
                </a:path>
                <a:path w="6540457" h="2182769" fill="none" stroke="0" extrusionOk="0">
                  <a:moveTo>
                    <a:pt x="0" y="215766"/>
                  </a:moveTo>
                  <a:cubicBezTo>
                    <a:pt x="18703" y="96353"/>
                    <a:pt x="90517" y="10609"/>
                    <a:pt x="196131" y="0"/>
                  </a:cubicBezTo>
                  <a:cubicBezTo>
                    <a:pt x="390827" y="8951"/>
                    <a:pt x="569817" y="56658"/>
                    <a:pt x="879264" y="0"/>
                  </a:cubicBezTo>
                  <a:cubicBezTo>
                    <a:pt x="1184394" y="-60489"/>
                    <a:pt x="1485865" y="-29983"/>
                    <a:pt x="1685359" y="0"/>
                  </a:cubicBezTo>
                  <a:cubicBezTo>
                    <a:pt x="1969536" y="13183"/>
                    <a:pt x="2070074" y="11942"/>
                    <a:pt x="2368493" y="0"/>
                  </a:cubicBezTo>
                  <a:cubicBezTo>
                    <a:pt x="2631915" y="-13593"/>
                    <a:pt x="2647821" y="-5026"/>
                    <a:pt x="2867180" y="0"/>
                  </a:cubicBezTo>
                  <a:cubicBezTo>
                    <a:pt x="3069134" y="-2445"/>
                    <a:pt x="3342296" y="-5751"/>
                    <a:pt x="3550311" y="0"/>
                  </a:cubicBezTo>
                  <a:cubicBezTo>
                    <a:pt x="3778939" y="24805"/>
                    <a:pt x="3905552" y="42767"/>
                    <a:pt x="4171963" y="0"/>
                  </a:cubicBezTo>
                  <a:cubicBezTo>
                    <a:pt x="4472568" y="-28507"/>
                    <a:pt x="4597186" y="42631"/>
                    <a:pt x="4916577" y="0"/>
                  </a:cubicBezTo>
                  <a:cubicBezTo>
                    <a:pt x="5263520" y="-11067"/>
                    <a:pt x="5401468" y="1271"/>
                    <a:pt x="5538227" y="0"/>
                  </a:cubicBezTo>
                  <a:cubicBezTo>
                    <a:pt x="5727935" y="-4060"/>
                    <a:pt x="6086361" y="-54708"/>
                    <a:pt x="6344324" y="0"/>
                  </a:cubicBezTo>
                  <a:cubicBezTo>
                    <a:pt x="6436291" y="10441"/>
                    <a:pt x="6579965" y="141240"/>
                    <a:pt x="6540457" y="215766"/>
                  </a:cubicBezTo>
                  <a:cubicBezTo>
                    <a:pt x="6537331" y="445739"/>
                    <a:pt x="6524325" y="497311"/>
                    <a:pt x="6540457" y="764487"/>
                  </a:cubicBezTo>
                  <a:cubicBezTo>
                    <a:pt x="6553365" y="1017351"/>
                    <a:pt x="6484838" y="1088870"/>
                    <a:pt x="6540457" y="1365744"/>
                  </a:cubicBezTo>
                  <a:cubicBezTo>
                    <a:pt x="6502165" y="1640764"/>
                    <a:pt x="6493118" y="1744955"/>
                    <a:pt x="6540457" y="1967001"/>
                  </a:cubicBezTo>
                  <a:cubicBezTo>
                    <a:pt x="6560986" y="2049494"/>
                    <a:pt x="6451686" y="2218449"/>
                    <a:pt x="6344324" y="2182769"/>
                  </a:cubicBezTo>
                  <a:cubicBezTo>
                    <a:pt x="6042150" y="2174465"/>
                    <a:pt x="5698592" y="2107235"/>
                    <a:pt x="5538227" y="2182769"/>
                  </a:cubicBezTo>
                  <a:cubicBezTo>
                    <a:pt x="5404514" y="2156879"/>
                    <a:pt x="4938445" y="2152396"/>
                    <a:pt x="4793613" y="2182769"/>
                  </a:cubicBezTo>
                  <a:cubicBezTo>
                    <a:pt x="4590108" y="2182278"/>
                    <a:pt x="4551528" y="2189991"/>
                    <a:pt x="4294926" y="2182769"/>
                  </a:cubicBezTo>
                  <a:cubicBezTo>
                    <a:pt x="4047058" y="2157818"/>
                    <a:pt x="3936019" y="2199499"/>
                    <a:pt x="3734758" y="2182769"/>
                  </a:cubicBezTo>
                  <a:cubicBezTo>
                    <a:pt x="3527791" y="2190730"/>
                    <a:pt x="3142483" y="2187881"/>
                    <a:pt x="2928661" y="2182769"/>
                  </a:cubicBezTo>
                  <a:cubicBezTo>
                    <a:pt x="2768193" y="2192534"/>
                    <a:pt x="2441559" y="2099961"/>
                    <a:pt x="2122564" y="2182769"/>
                  </a:cubicBezTo>
                  <a:cubicBezTo>
                    <a:pt x="1761345" y="2225395"/>
                    <a:pt x="1722144" y="2185183"/>
                    <a:pt x="1562396" y="2182769"/>
                  </a:cubicBezTo>
                  <a:cubicBezTo>
                    <a:pt x="1263518" y="2201823"/>
                    <a:pt x="828483" y="2180210"/>
                    <a:pt x="196131" y="2182769"/>
                  </a:cubicBezTo>
                  <a:cubicBezTo>
                    <a:pt x="30723" y="2184404"/>
                    <a:pt x="43782" y="2063490"/>
                    <a:pt x="0" y="1967001"/>
                  </a:cubicBezTo>
                  <a:cubicBezTo>
                    <a:pt x="28831" y="1844970"/>
                    <a:pt x="-98271" y="1662861"/>
                    <a:pt x="0" y="1365744"/>
                  </a:cubicBezTo>
                  <a:cubicBezTo>
                    <a:pt x="37061" y="1069015"/>
                    <a:pt x="-1394" y="950273"/>
                    <a:pt x="0" y="764487"/>
                  </a:cubicBezTo>
                  <a:cubicBezTo>
                    <a:pt x="10783" y="525887"/>
                    <a:pt x="-18275" y="461875"/>
                    <a:pt x="0" y="215766"/>
                  </a:cubicBezTo>
                  <a:close/>
                </a:path>
                <a:path w="6540457" h="2182769" fill="none" stroke="0" extrusionOk="0">
                  <a:moveTo>
                    <a:pt x="0" y="215766"/>
                  </a:moveTo>
                  <a:cubicBezTo>
                    <a:pt x="23293" y="100294"/>
                    <a:pt x="104735" y="19324"/>
                    <a:pt x="196131" y="0"/>
                  </a:cubicBezTo>
                  <a:cubicBezTo>
                    <a:pt x="391528" y="-6708"/>
                    <a:pt x="579781" y="39252"/>
                    <a:pt x="879264" y="0"/>
                  </a:cubicBezTo>
                  <a:cubicBezTo>
                    <a:pt x="1229136" y="-51833"/>
                    <a:pt x="1437471" y="31496"/>
                    <a:pt x="1685359" y="0"/>
                  </a:cubicBezTo>
                  <a:cubicBezTo>
                    <a:pt x="1932756" y="20366"/>
                    <a:pt x="2107846" y="35348"/>
                    <a:pt x="2368493" y="0"/>
                  </a:cubicBezTo>
                  <a:cubicBezTo>
                    <a:pt x="2639247" y="-16933"/>
                    <a:pt x="2652295" y="522"/>
                    <a:pt x="2867180" y="0"/>
                  </a:cubicBezTo>
                  <a:cubicBezTo>
                    <a:pt x="3057844" y="-14891"/>
                    <a:pt x="3348360" y="4327"/>
                    <a:pt x="3550311" y="0"/>
                  </a:cubicBezTo>
                  <a:cubicBezTo>
                    <a:pt x="3765607" y="-11276"/>
                    <a:pt x="3888869" y="39083"/>
                    <a:pt x="4171963" y="0"/>
                  </a:cubicBezTo>
                  <a:cubicBezTo>
                    <a:pt x="4429202" y="-26770"/>
                    <a:pt x="4593845" y="40287"/>
                    <a:pt x="4916577" y="0"/>
                  </a:cubicBezTo>
                  <a:cubicBezTo>
                    <a:pt x="5255144" y="-38002"/>
                    <a:pt x="5388080" y="-2359"/>
                    <a:pt x="5538227" y="0"/>
                  </a:cubicBezTo>
                  <a:cubicBezTo>
                    <a:pt x="5707465" y="-43374"/>
                    <a:pt x="6024523" y="-7825"/>
                    <a:pt x="6344324" y="0"/>
                  </a:cubicBezTo>
                  <a:cubicBezTo>
                    <a:pt x="6464535" y="33883"/>
                    <a:pt x="6550476" y="110395"/>
                    <a:pt x="6540457" y="215766"/>
                  </a:cubicBezTo>
                  <a:cubicBezTo>
                    <a:pt x="6546129" y="444851"/>
                    <a:pt x="6517353" y="499553"/>
                    <a:pt x="6540457" y="764487"/>
                  </a:cubicBezTo>
                  <a:cubicBezTo>
                    <a:pt x="6562457" y="1026025"/>
                    <a:pt x="6519578" y="1080671"/>
                    <a:pt x="6540457" y="1365744"/>
                  </a:cubicBezTo>
                  <a:cubicBezTo>
                    <a:pt x="6530440" y="1664845"/>
                    <a:pt x="6497515" y="1750323"/>
                    <a:pt x="6540457" y="1967001"/>
                  </a:cubicBezTo>
                  <a:cubicBezTo>
                    <a:pt x="6539006" y="2064453"/>
                    <a:pt x="6441822" y="2211201"/>
                    <a:pt x="6344324" y="2182769"/>
                  </a:cubicBezTo>
                  <a:cubicBezTo>
                    <a:pt x="6051550" y="2207936"/>
                    <a:pt x="5683468" y="2167610"/>
                    <a:pt x="5538227" y="2182769"/>
                  </a:cubicBezTo>
                  <a:cubicBezTo>
                    <a:pt x="5381771" y="2162182"/>
                    <a:pt x="4962245" y="2213384"/>
                    <a:pt x="4793613" y="2182769"/>
                  </a:cubicBezTo>
                  <a:cubicBezTo>
                    <a:pt x="4610040" y="2191706"/>
                    <a:pt x="4557090" y="2208714"/>
                    <a:pt x="4294926" y="2182769"/>
                  </a:cubicBezTo>
                  <a:cubicBezTo>
                    <a:pt x="4029470" y="2149782"/>
                    <a:pt x="3947465" y="2205272"/>
                    <a:pt x="3734758" y="2182769"/>
                  </a:cubicBezTo>
                  <a:cubicBezTo>
                    <a:pt x="3545177" y="2255735"/>
                    <a:pt x="3093262" y="2154701"/>
                    <a:pt x="2928661" y="2182769"/>
                  </a:cubicBezTo>
                  <a:cubicBezTo>
                    <a:pt x="2729392" y="2217554"/>
                    <a:pt x="2515273" y="2104819"/>
                    <a:pt x="2122564" y="2182769"/>
                  </a:cubicBezTo>
                  <a:cubicBezTo>
                    <a:pt x="1778692" y="2209188"/>
                    <a:pt x="1727304" y="2178084"/>
                    <a:pt x="1562396" y="2182769"/>
                  </a:cubicBezTo>
                  <a:cubicBezTo>
                    <a:pt x="1315984" y="2260530"/>
                    <a:pt x="879756" y="2107298"/>
                    <a:pt x="196131" y="2182769"/>
                  </a:cubicBezTo>
                  <a:cubicBezTo>
                    <a:pt x="53499" y="2190277"/>
                    <a:pt x="20821" y="2074299"/>
                    <a:pt x="0" y="1967001"/>
                  </a:cubicBezTo>
                  <a:cubicBezTo>
                    <a:pt x="2341" y="1813689"/>
                    <a:pt x="-62396" y="1687856"/>
                    <a:pt x="0" y="1365744"/>
                  </a:cubicBezTo>
                  <a:cubicBezTo>
                    <a:pt x="40473" y="1077671"/>
                    <a:pt x="754" y="997733"/>
                    <a:pt x="0" y="764487"/>
                  </a:cubicBezTo>
                  <a:cubicBezTo>
                    <a:pt x="5508" y="539039"/>
                    <a:pt x="19879" y="464071"/>
                    <a:pt x="0" y="215766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>
                  <a:lumMod val="50000"/>
                </a:srgb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098206046">
                    <a:custGeom>
                      <a:avLst/>
                      <a:gdLst>
                        <a:gd name="connsiteX0" fmla="*/ 0 w 7515224"/>
                        <a:gd name="connsiteY0" fmla="*/ 345547 h 3495674"/>
                        <a:gd name="connsiteX1" fmla="*/ 225362 w 7515224"/>
                        <a:gd name="connsiteY1" fmla="*/ 0 h 3495674"/>
                        <a:gd name="connsiteX2" fmla="*/ 1010307 w 7515224"/>
                        <a:gd name="connsiteY2" fmla="*/ 0 h 3495674"/>
                        <a:gd name="connsiteX3" fmla="*/ 1936540 w 7515224"/>
                        <a:gd name="connsiteY3" fmla="*/ 0 h 3495674"/>
                        <a:gd name="connsiteX4" fmla="*/ 2721485 w 7515224"/>
                        <a:gd name="connsiteY4" fmla="*/ 0 h 3495674"/>
                        <a:gd name="connsiteX5" fmla="*/ 3294495 w 7515224"/>
                        <a:gd name="connsiteY5" fmla="*/ 0 h 3495674"/>
                        <a:gd name="connsiteX6" fmla="*/ 4079438 w 7515224"/>
                        <a:gd name="connsiteY6" fmla="*/ 0 h 3495674"/>
                        <a:gd name="connsiteX7" fmla="*/ 4793738 w 7515224"/>
                        <a:gd name="connsiteY7" fmla="*/ 0 h 3495674"/>
                        <a:gd name="connsiteX8" fmla="*/ 5649327 w 7515224"/>
                        <a:gd name="connsiteY8" fmla="*/ 0 h 3495674"/>
                        <a:gd name="connsiteX9" fmla="*/ 6363626 w 7515224"/>
                        <a:gd name="connsiteY9" fmla="*/ 0 h 3495674"/>
                        <a:gd name="connsiteX10" fmla="*/ 7289861 w 7515224"/>
                        <a:gd name="connsiteY10" fmla="*/ 0 h 3495674"/>
                        <a:gd name="connsiteX11" fmla="*/ 7515224 w 7515224"/>
                        <a:gd name="connsiteY11" fmla="*/ 345547 h 3495674"/>
                        <a:gd name="connsiteX12" fmla="*/ 7515224 w 7515224"/>
                        <a:gd name="connsiteY12" fmla="*/ 1224316 h 3495674"/>
                        <a:gd name="connsiteX13" fmla="*/ 7515224 w 7515224"/>
                        <a:gd name="connsiteY13" fmla="*/ 2187220 h 3495674"/>
                        <a:gd name="connsiteX14" fmla="*/ 7515224 w 7515224"/>
                        <a:gd name="connsiteY14" fmla="*/ 3150126 h 3495674"/>
                        <a:gd name="connsiteX15" fmla="*/ 7289861 w 7515224"/>
                        <a:gd name="connsiteY15" fmla="*/ 3495674 h 3495674"/>
                        <a:gd name="connsiteX16" fmla="*/ 6363626 w 7515224"/>
                        <a:gd name="connsiteY16" fmla="*/ 3495674 h 3495674"/>
                        <a:gd name="connsiteX17" fmla="*/ 5508037 w 7515224"/>
                        <a:gd name="connsiteY17" fmla="*/ 3495674 h 3495674"/>
                        <a:gd name="connsiteX18" fmla="*/ 4935028 w 7515224"/>
                        <a:gd name="connsiteY18" fmla="*/ 3495674 h 3495674"/>
                        <a:gd name="connsiteX19" fmla="*/ 4291374 w 7515224"/>
                        <a:gd name="connsiteY19" fmla="*/ 3495674 h 3495674"/>
                        <a:gd name="connsiteX20" fmla="*/ 3365139 w 7515224"/>
                        <a:gd name="connsiteY20" fmla="*/ 3495674 h 3495674"/>
                        <a:gd name="connsiteX21" fmla="*/ 2438904 w 7515224"/>
                        <a:gd name="connsiteY21" fmla="*/ 3495674 h 3495674"/>
                        <a:gd name="connsiteX22" fmla="*/ 1795251 w 7515224"/>
                        <a:gd name="connsiteY22" fmla="*/ 3495674 h 3495674"/>
                        <a:gd name="connsiteX23" fmla="*/ 225362 w 7515224"/>
                        <a:gd name="connsiteY23" fmla="*/ 3495674 h 3495674"/>
                        <a:gd name="connsiteX24" fmla="*/ 0 w 7515224"/>
                        <a:gd name="connsiteY24" fmla="*/ 3150126 h 3495674"/>
                        <a:gd name="connsiteX25" fmla="*/ 0 w 7515224"/>
                        <a:gd name="connsiteY25" fmla="*/ 2187220 h 3495674"/>
                        <a:gd name="connsiteX26" fmla="*/ 0 w 7515224"/>
                        <a:gd name="connsiteY26" fmla="*/ 1224316 h 3495674"/>
                        <a:gd name="connsiteX27" fmla="*/ 0 w 7515224"/>
                        <a:gd name="connsiteY27" fmla="*/ 345547 h 3495674"/>
                        <a:gd name="connsiteX0" fmla="*/ 0 w 7515224"/>
                        <a:gd name="connsiteY0" fmla="*/ 345547 h 3495674"/>
                        <a:gd name="connsiteX1" fmla="*/ 225362 w 7515224"/>
                        <a:gd name="connsiteY1" fmla="*/ 0 h 3495674"/>
                        <a:gd name="connsiteX2" fmla="*/ 939661 w 7515224"/>
                        <a:gd name="connsiteY2" fmla="*/ 0 h 3495674"/>
                        <a:gd name="connsiteX3" fmla="*/ 1583315 w 7515224"/>
                        <a:gd name="connsiteY3" fmla="*/ 0 h 3495674"/>
                        <a:gd name="connsiteX4" fmla="*/ 2438904 w 7515224"/>
                        <a:gd name="connsiteY4" fmla="*/ 0 h 3495674"/>
                        <a:gd name="connsiteX5" fmla="*/ 3223849 w 7515224"/>
                        <a:gd name="connsiteY5" fmla="*/ 0 h 3495674"/>
                        <a:gd name="connsiteX6" fmla="*/ 4150084 w 7515224"/>
                        <a:gd name="connsiteY6" fmla="*/ 0 h 3495674"/>
                        <a:gd name="connsiteX7" fmla="*/ 4935028 w 7515224"/>
                        <a:gd name="connsiteY7" fmla="*/ 0 h 3495674"/>
                        <a:gd name="connsiteX8" fmla="*/ 5790617 w 7515224"/>
                        <a:gd name="connsiteY8" fmla="*/ 0 h 3495674"/>
                        <a:gd name="connsiteX9" fmla="*/ 7289861 w 7515224"/>
                        <a:gd name="connsiteY9" fmla="*/ 0 h 3495674"/>
                        <a:gd name="connsiteX10" fmla="*/ 7515224 w 7515224"/>
                        <a:gd name="connsiteY10" fmla="*/ 345547 h 3495674"/>
                        <a:gd name="connsiteX11" fmla="*/ 7515224 w 7515224"/>
                        <a:gd name="connsiteY11" fmla="*/ 1308453 h 3495674"/>
                        <a:gd name="connsiteX12" fmla="*/ 7515224 w 7515224"/>
                        <a:gd name="connsiteY12" fmla="*/ 2215266 h 3495674"/>
                        <a:gd name="connsiteX13" fmla="*/ 7515224 w 7515224"/>
                        <a:gd name="connsiteY13" fmla="*/ 3150126 h 3495674"/>
                        <a:gd name="connsiteX14" fmla="*/ 7289861 w 7515224"/>
                        <a:gd name="connsiteY14" fmla="*/ 3495674 h 3495674"/>
                        <a:gd name="connsiteX15" fmla="*/ 6504916 w 7515224"/>
                        <a:gd name="connsiteY15" fmla="*/ 3495674 h 3495674"/>
                        <a:gd name="connsiteX16" fmla="*/ 5719972 w 7515224"/>
                        <a:gd name="connsiteY16" fmla="*/ 3495674 h 3495674"/>
                        <a:gd name="connsiteX17" fmla="*/ 5076319 w 7515224"/>
                        <a:gd name="connsiteY17" fmla="*/ 3495674 h 3495674"/>
                        <a:gd name="connsiteX18" fmla="*/ 4150084 w 7515224"/>
                        <a:gd name="connsiteY18" fmla="*/ 3495674 h 3495674"/>
                        <a:gd name="connsiteX19" fmla="*/ 3577074 w 7515224"/>
                        <a:gd name="connsiteY19" fmla="*/ 3495674 h 3495674"/>
                        <a:gd name="connsiteX20" fmla="*/ 2650840 w 7515224"/>
                        <a:gd name="connsiteY20" fmla="*/ 3495674 h 3495674"/>
                        <a:gd name="connsiteX21" fmla="*/ 1936540 w 7515224"/>
                        <a:gd name="connsiteY21" fmla="*/ 3495674 h 3495674"/>
                        <a:gd name="connsiteX22" fmla="*/ 1292886 w 7515224"/>
                        <a:gd name="connsiteY22" fmla="*/ 3495674 h 3495674"/>
                        <a:gd name="connsiteX23" fmla="*/ 225362 w 7515224"/>
                        <a:gd name="connsiteY23" fmla="*/ 3495674 h 3495674"/>
                        <a:gd name="connsiteX24" fmla="*/ 0 w 7515224"/>
                        <a:gd name="connsiteY24" fmla="*/ 3150126 h 3495674"/>
                        <a:gd name="connsiteX25" fmla="*/ 0 w 7515224"/>
                        <a:gd name="connsiteY25" fmla="*/ 2243313 h 3495674"/>
                        <a:gd name="connsiteX26" fmla="*/ 0 w 7515224"/>
                        <a:gd name="connsiteY26" fmla="*/ 1364544 h 3495674"/>
                        <a:gd name="connsiteX27" fmla="*/ 0 w 7515224"/>
                        <a:gd name="connsiteY27" fmla="*/ 345547 h 3495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7515224" h="3495674" fill="none" extrusionOk="0">
                          <a:moveTo>
                            <a:pt x="0" y="345547"/>
                          </a:moveTo>
                          <a:cubicBezTo>
                            <a:pt x="24417" y="162358"/>
                            <a:pt x="132299" y="25044"/>
                            <a:pt x="225362" y="0"/>
                          </a:cubicBezTo>
                          <a:cubicBezTo>
                            <a:pt x="431754" y="-11613"/>
                            <a:pt x="644338" y="47404"/>
                            <a:pt x="1010307" y="0"/>
                          </a:cubicBezTo>
                          <a:cubicBezTo>
                            <a:pt x="1396639" y="-44810"/>
                            <a:pt x="1642401" y="18810"/>
                            <a:pt x="1936540" y="0"/>
                          </a:cubicBezTo>
                          <a:cubicBezTo>
                            <a:pt x="2220543" y="47290"/>
                            <a:pt x="2433595" y="48524"/>
                            <a:pt x="2721485" y="0"/>
                          </a:cubicBezTo>
                          <a:cubicBezTo>
                            <a:pt x="3033775" y="-27370"/>
                            <a:pt x="3044131" y="-942"/>
                            <a:pt x="3294495" y="0"/>
                          </a:cubicBezTo>
                          <a:cubicBezTo>
                            <a:pt x="3556340" y="12396"/>
                            <a:pt x="3841723" y="-19221"/>
                            <a:pt x="4079438" y="0"/>
                          </a:cubicBezTo>
                          <a:cubicBezTo>
                            <a:pt x="4325779" y="3671"/>
                            <a:pt x="4461876" y="48900"/>
                            <a:pt x="4793738" y="0"/>
                          </a:cubicBezTo>
                          <a:cubicBezTo>
                            <a:pt x="5092982" y="-60112"/>
                            <a:pt x="5264144" y="52778"/>
                            <a:pt x="5649327" y="0"/>
                          </a:cubicBezTo>
                          <a:cubicBezTo>
                            <a:pt x="6045191" y="-75678"/>
                            <a:pt x="6175825" y="-12220"/>
                            <a:pt x="6363626" y="0"/>
                          </a:cubicBezTo>
                          <a:cubicBezTo>
                            <a:pt x="6542405" y="34584"/>
                            <a:pt x="6879943" y="-17042"/>
                            <a:pt x="7289861" y="0"/>
                          </a:cubicBezTo>
                          <a:cubicBezTo>
                            <a:pt x="7436237" y="26719"/>
                            <a:pt x="7522974" y="163175"/>
                            <a:pt x="7515224" y="345547"/>
                          </a:cubicBezTo>
                          <a:cubicBezTo>
                            <a:pt x="7524140" y="716072"/>
                            <a:pt x="7489988" y="803745"/>
                            <a:pt x="7515224" y="1224316"/>
                          </a:cubicBezTo>
                          <a:cubicBezTo>
                            <a:pt x="7538238" y="1643825"/>
                            <a:pt x="7505743" y="1731072"/>
                            <a:pt x="7515224" y="2187220"/>
                          </a:cubicBezTo>
                          <a:cubicBezTo>
                            <a:pt x="7524641" y="2656485"/>
                            <a:pt x="7482644" y="2798129"/>
                            <a:pt x="7515224" y="3150126"/>
                          </a:cubicBezTo>
                          <a:cubicBezTo>
                            <a:pt x="7499917" y="3319708"/>
                            <a:pt x="7399946" y="3535947"/>
                            <a:pt x="7289861" y="3495674"/>
                          </a:cubicBezTo>
                          <a:cubicBezTo>
                            <a:pt x="6975126" y="3508977"/>
                            <a:pt x="6530180" y="3476889"/>
                            <a:pt x="6363626" y="3495674"/>
                          </a:cubicBezTo>
                          <a:cubicBezTo>
                            <a:pt x="6177855" y="3500625"/>
                            <a:pt x="5710117" y="3544786"/>
                            <a:pt x="5508037" y="3495674"/>
                          </a:cubicBezTo>
                          <a:cubicBezTo>
                            <a:pt x="5302794" y="3497600"/>
                            <a:pt x="5227766" y="3525507"/>
                            <a:pt x="4935028" y="3495674"/>
                          </a:cubicBezTo>
                          <a:cubicBezTo>
                            <a:pt x="4639062" y="3473453"/>
                            <a:pt x="4533501" y="3526912"/>
                            <a:pt x="4291374" y="3495674"/>
                          </a:cubicBezTo>
                          <a:cubicBezTo>
                            <a:pt x="4073298" y="3543939"/>
                            <a:pt x="3591909" y="3421765"/>
                            <a:pt x="3365139" y="3495674"/>
                          </a:cubicBezTo>
                          <a:cubicBezTo>
                            <a:pt x="3095595" y="3564555"/>
                            <a:pt x="2879799" y="3373596"/>
                            <a:pt x="2438904" y="3495674"/>
                          </a:cubicBezTo>
                          <a:cubicBezTo>
                            <a:pt x="2034895" y="3553717"/>
                            <a:pt x="1991290" y="3491884"/>
                            <a:pt x="1795251" y="3495674"/>
                          </a:cubicBezTo>
                          <a:cubicBezTo>
                            <a:pt x="1594037" y="3548427"/>
                            <a:pt x="991142" y="3573752"/>
                            <a:pt x="225362" y="3495674"/>
                          </a:cubicBezTo>
                          <a:cubicBezTo>
                            <a:pt x="88875" y="3503359"/>
                            <a:pt x="15908" y="3331980"/>
                            <a:pt x="0" y="3150126"/>
                          </a:cubicBezTo>
                          <a:cubicBezTo>
                            <a:pt x="-9352" y="2864757"/>
                            <a:pt x="-51281" y="2690451"/>
                            <a:pt x="0" y="2187220"/>
                          </a:cubicBezTo>
                          <a:cubicBezTo>
                            <a:pt x="41446" y="1725680"/>
                            <a:pt x="-12556" y="1602815"/>
                            <a:pt x="0" y="1224316"/>
                          </a:cubicBezTo>
                          <a:cubicBezTo>
                            <a:pt x="-1456" y="878016"/>
                            <a:pt x="25998" y="744070"/>
                            <a:pt x="0" y="345547"/>
                          </a:cubicBezTo>
                          <a:close/>
                        </a:path>
                        <a:path w="7515224" h="3495674" stroke="0" extrusionOk="0">
                          <a:moveTo>
                            <a:pt x="0" y="345547"/>
                          </a:moveTo>
                          <a:cubicBezTo>
                            <a:pt x="4204" y="144975"/>
                            <a:pt x="116184" y="-21655"/>
                            <a:pt x="225362" y="0"/>
                          </a:cubicBezTo>
                          <a:cubicBezTo>
                            <a:pt x="402443" y="-13146"/>
                            <a:pt x="601142" y="-27154"/>
                            <a:pt x="939661" y="0"/>
                          </a:cubicBezTo>
                          <a:cubicBezTo>
                            <a:pt x="1276716" y="57883"/>
                            <a:pt x="1338093" y="-16221"/>
                            <a:pt x="1583315" y="0"/>
                          </a:cubicBezTo>
                          <a:cubicBezTo>
                            <a:pt x="1827319" y="-21553"/>
                            <a:pt x="2270936" y="5836"/>
                            <a:pt x="2438904" y="0"/>
                          </a:cubicBezTo>
                          <a:cubicBezTo>
                            <a:pt x="2604961" y="-11965"/>
                            <a:pt x="3077654" y="-26759"/>
                            <a:pt x="3223849" y="0"/>
                          </a:cubicBezTo>
                          <a:cubicBezTo>
                            <a:pt x="3387385" y="68828"/>
                            <a:pt x="3850153" y="-40078"/>
                            <a:pt x="4150084" y="0"/>
                          </a:cubicBezTo>
                          <a:cubicBezTo>
                            <a:pt x="4395081" y="9598"/>
                            <a:pt x="4741965" y="38892"/>
                            <a:pt x="4935028" y="0"/>
                          </a:cubicBezTo>
                          <a:cubicBezTo>
                            <a:pt x="5114718" y="24627"/>
                            <a:pt x="5373860" y="53921"/>
                            <a:pt x="5790617" y="0"/>
                          </a:cubicBezTo>
                          <a:cubicBezTo>
                            <a:pt x="6184058" y="-33377"/>
                            <a:pt x="6647756" y="6380"/>
                            <a:pt x="7289861" y="0"/>
                          </a:cubicBezTo>
                          <a:cubicBezTo>
                            <a:pt x="7418291" y="-5676"/>
                            <a:pt x="7521521" y="152476"/>
                            <a:pt x="7515224" y="345547"/>
                          </a:cubicBezTo>
                          <a:cubicBezTo>
                            <a:pt x="7518556" y="732571"/>
                            <a:pt x="7489519" y="1086853"/>
                            <a:pt x="7515224" y="1308453"/>
                          </a:cubicBezTo>
                          <a:cubicBezTo>
                            <a:pt x="7507456" y="1559126"/>
                            <a:pt x="7478189" y="1865973"/>
                            <a:pt x="7515224" y="2215266"/>
                          </a:cubicBezTo>
                          <a:cubicBezTo>
                            <a:pt x="7497921" y="2580793"/>
                            <a:pt x="7564243" y="2807881"/>
                            <a:pt x="7515224" y="3150126"/>
                          </a:cubicBezTo>
                          <a:cubicBezTo>
                            <a:pt x="7522995" y="3331425"/>
                            <a:pt x="7399907" y="3479894"/>
                            <a:pt x="7289861" y="3495674"/>
                          </a:cubicBezTo>
                          <a:cubicBezTo>
                            <a:pt x="7040601" y="3475099"/>
                            <a:pt x="6862092" y="3530570"/>
                            <a:pt x="6504916" y="3495674"/>
                          </a:cubicBezTo>
                          <a:cubicBezTo>
                            <a:pt x="6165011" y="3473476"/>
                            <a:pt x="6088811" y="3488074"/>
                            <a:pt x="5719972" y="3495674"/>
                          </a:cubicBezTo>
                          <a:cubicBezTo>
                            <a:pt x="5351147" y="3492567"/>
                            <a:pt x="5357147" y="3490478"/>
                            <a:pt x="5076319" y="3495674"/>
                          </a:cubicBezTo>
                          <a:cubicBezTo>
                            <a:pt x="4748795" y="3493997"/>
                            <a:pt x="4361994" y="3536732"/>
                            <a:pt x="4150084" y="3495674"/>
                          </a:cubicBezTo>
                          <a:cubicBezTo>
                            <a:pt x="3943316" y="3453329"/>
                            <a:pt x="3788230" y="3521892"/>
                            <a:pt x="3577074" y="3495674"/>
                          </a:cubicBezTo>
                          <a:cubicBezTo>
                            <a:pt x="3381058" y="3412822"/>
                            <a:pt x="3088924" y="3510062"/>
                            <a:pt x="2650840" y="3495674"/>
                          </a:cubicBezTo>
                          <a:cubicBezTo>
                            <a:pt x="2206369" y="3523674"/>
                            <a:pt x="2208993" y="3521374"/>
                            <a:pt x="1936540" y="3495674"/>
                          </a:cubicBezTo>
                          <a:cubicBezTo>
                            <a:pt x="1658611" y="3482982"/>
                            <a:pt x="1611904" y="3467664"/>
                            <a:pt x="1292886" y="3495674"/>
                          </a:cubicBezTo>
                          <a:cubicBezTo>
                            <a:pt x="938443" y="3481880"/>
                            <a:pt x="603596" y="3515627"/>
                            <a:pt x="225362" y="3495674"/>
                          </a:cubicBezTo>
                          <a:cubicBezTo>
                            <a:pt x="89688" y="3514687"/>
                            <a:pt x="58216" y="3353498"/>
                            <a:pt x="0" y="3150126"/>
                          </a:cubicBezTo>
                          <a:cubicBezTo>
                            <a:pt x="-14491" y="2887836"/>
                            <a:pt x="-9226" y="2574922"/>
                            <a:pt x="0" y="2243313"/>
                          </a:cubicBezTo>
                          <a:cubicBezTo>
                            <a:pt x="-5233" y="1947868"/>
                            <a:pt x="5326" y="1554002"/>
                            <a:pt x="0" y="1364544"/>
                          </a:cubicBezTo>
                          <a:cubicBezTo>
                            <a:pt x="727" y="1194373"/>
                            <a:pt x="34077" y="729351"/>
                            <a:pt x="0" y="345547"/>
                          </a:cubicBezTo>
                          <a:close/>
                        </a:path>
                        <a:path w="7515224" h="3495674" fill="none" stroke="0" extrusionOk="0">
                          <a:moveTo>
                            <a:pt x="0" y="345547"/>
                          </a:moveTo>
                          <a:cubicBezTo>
                            <a:pt x="15046" y="147719"/>
                            <a:pt x="104326" y="24579"/>
                            <a:pt x="225362" y="0"/>
                          </a:cubicBezTo>
                          <a:cubicBezTo>
                            <a:pt x="469416" y="12163"/>
                            <a:pt x="680669" y="45170"/>
                            <a:pt x="1010307" y="0"/>
                          </a:cubicBezTo>
                          <a:cubicBezTo>
                            <a:pt x="1364592" y="-69004"/>
                            <a:pt x="1661593" y="8930"/>
                            <a:pt x="1936540" y="0"/>
                          </a:cubicBezTo>
                          <a:cubicBezTo>
                            <a:pt x="2236989" y="30754"/>
                            <a:pt x="2404132" y="29120"/>
                            <a:pt x="2721485" y="0"/>
                          </a:cubicBezTo>
                          <a:cubicBezTo>
                            <a:pt x="3023461" y="-23432"/>
                            <a:pt x="3047690" y="-3528"/>
                            <a:pt x="3294495" y="0"/>
                          </a:cubicBezTo>
                          <a:cubicBezTo>
                            <a:pt x="3537000" y="-75"/>
                            <a:pt x="3855423" y="10079"/>
                            <a:pt x="4079438" y="0"/>
                          </a:cubicBezTo>
                          <a:cubicBezTo>
                            <a:pt x="4320663" y="13647"/>
                            <a:pt x="4483175" y="71743"/>
                            <a:pt x="4793738" y="0"/>
                          </a:cubicBezTo>
                          <a:cubicBezTo>
                            <a:pt x="5113281" y="-45613"/>
                            <a:pt x="5249946" y="54944"/>
                            <a:pt x="5649327" y="0"/>
                          </a:cubicBezTo>
                          <a:cubicBezTo>
                            <a:pt x="6035414" y="-25112"/>
                            <a:pt x="6202227" y="-11587"/>
                            <a:pt x="6363626" y="0"/>
                          </a:cubicBezTo>
                          <a:cubicBezTo>
                            <a:pt x="6553101" y="-51981"/>
                            <a:pt x="6924489" y="-53850"/>
                            <a:pt x="7289861" y="0"/>
                          </a:cubicBezTo>
                          <a:cubicBezTo>
                            <a:pt x="7404428" y="30699"/>
                            <a:pt x="7547968" y="208409"/>
                            <a:pt x="7515224" y="345547"/>
                          </a:cubicBezTo>
                          <a:cubicBezTo>
                            <a:pt x="7514732" y="718084"/>
                            <a:pt x="7481897" y="793312"/>
                            <a:pt x="7515224" y="1224316"/>
                          </a:cubicBezTo>
                          <a:cubicBezTo>
                            <a:pt x="7544824" y="1638432"/>
                            <a:pt x="7470731" y="1740829"/>
                            <a:pt x="7515224" y="2187220"/>
                          </a:cubicBezTo>
                          <a:cubicBezTo>
                            <a:pt x="7495816" y="2647304"/>
                            <a:pt x="7463977" y="2809441"/>
                            <a:pt x="7515224" y="3150126"/>
                          </a:cubicBezTo>
                          <a:cubicBezTo>
                            <a:pt x="7544739" y="3317119"/>
                            <a:pt x="7418145" y="3553637"/>
                            <a:pt x="7289861" y="3495674"/>
                          </a:cubicBezTo>
                          <a:cubicBezTo>
                            <a:pt x="6958650" y="3521576"/>
                            <a:pt x="6561049" y="3429743"/>
                            <a:pt x="6363626" y="3495674"/>
                          </a:cubicBezTo>
                          <a:cubicBezTo>
                            <a:pt x="6179101" y="3487216"/>
                            <a:pt x="5690737" y="3495581"/>
                            <a:pt x="5508037" y="3495674"/>
                          </a:cubicBezTo>
                          <a:cubicBezTo>
                            <a:pt x="5280178" y="3504972"/>
                            <a:pt x="5229282" y="3523478"/>
                            <a:pt x="4935028" y="3495674"/>
                          </a:cubicBezTo>
                          <a:cubicBezTo>
                            <a:pt x="4649731" y="3474928"/>
                            <a:pt x="4525479" y="3509115"/>
                            <a:pt x="4291374" y="3495674"/>
                          </a:cubicBezTo>
                          <a:cubicBezTo>
                            <a:pt x="4061827" y="3531040"/>
                            <a:pt x="3572826" y="3465650"/>
                            <a:pt x="3365139" y="3495674"/>
                          </a:cubicBezTo>
                          <a:cubicBezTo>
                            <a:pt x="3183944" y="3526681"/>
                            <a:pt x="2861692" y="3435229"/>
                            <a:pt x="2438904" y="3495674"/>
                          </a:cubicBezTo>
                          <a:cubicBezTo>
                            <a:pt x="2030213" y="3549587"/>
                            <a:pt x="1986642" y="3488612"/>
                            <a:pt x="1795251" y="3495674"/>
                          </a:cubicBezTo>
                          <a:cubicBezTo>
                            <a:pt x="1478871" y="3578934"/>
                            <a:pt x="902680" y="3441131"/>
                            <a:pt x="225362" y="3495674"/>
                          </a:cubicBezTo>
                          <a:cubicBezTo>
                            <a:pt x="38403" y="3495401"/>
                            <a:pt x="30825" y="3304894"/>
                            <a:pt x="0" y="3150126"/>
                          </a:cubicBezTo>
                          <a:cubicBezTo>
                            <a:pt x="23323" y="2959576"/>
                            <a:pt x="-86179" y="2654448"/>
                            <a:pt x="0" y="2187220"/>
                          </a:cubicBezTo>
                          <a:cubicBezTo>
                            <a:pt x="56338" y="1748520"/>
                            <a:pt x="2245" y="1568621"/>
                            <a:pt x="0" y="1224316"/>
                          </a:cubicBezTo>
                          <a:cubicBezTo>
                            <a:pt x="18067" y="868683"/>
                            <a:pt x="-18268" y="740830"/>
                            <a:pt x="0" y="345547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60CD5C-2313-47ED-BD00-087037FAA139}"/>
                </a:ext>
              </a:extLst>
            </p:cNvPr>
            <p:cNvSpPr txBox="1"/>
            <p:nvPr/>
          </p:nvSpPr>
          <p:spPr>
            <a:xfrm>
              <a:off x="1137875" y="695929"/>
              <a:ext cx="6184008" cy="1960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tạo sơ đồ chuỗi thức ăn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xuất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màn</a:t>
              </a: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Nhóm nào tạo đúng và nhanh nhất dành chiến thắng.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614778" y="884488"/>
            <a:ext cx="3494177" cy="6057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C44B8E-7212-078E-DE36-05459E84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610" y="351238"/>
            <a:ext cx="899237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986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10619" y="226031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0A5D4-6A07-7629-A8B8-B117E4C20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631899"/>
            <a:ext cx="3595687" cy="2135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0C938-A01F-CEB8-EB8F-08C1A4580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3076575"/>
            <a:ext cx="2324100" cy="2324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49045-D20F-7717-6A88-C39D8D073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0" y="718365"/>
            <a:ext cx="1834496" cy="2396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ADBBE-BE41-C899-C3C5-057FB3682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750" y="3955875"/>
            <a:ext cx="3257550" cy="1197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3BD361-FB57-394D-7CF0-681E05D93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675" y="552979"/>
            <a:ext cx="2781300" cy="2395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378B9-91CE-814E-2633-CAF78E120C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6650" y="2790824"/>
            <a:ext cx="45720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1614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21750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9C594-A82A-63D5-69D2-8FF44B669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287" y="539837"/>
            <a:ext cx="2591025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D17EA0-0564-574B-81B2-046632B01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425" y="1901190"/>
            <a:ext cx="1843087" cy="1094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023D7-6122-DEF4-BC7F-4EC66E902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0" y="1562100"/>
            <a:ext cx="1485900" cy="148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77DBF-B7D3-E7E2-27FC-5665D6F23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2025" y="1548870"/>
            <a:ext cx="1790700" cy="154199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526D23-B4F5-D2EE-79F9-5FBC7EEE498A}"/>
              </a:ext>
            </a:extLst>
          </p:cNvPr>
          <p:cNvCxnSpPr>
            <a:cxnSpLocks/>
          </p:cNvCxnSpPr>
          <p:nvPr/>
        </p:nvCxnSpPr>
        <p:spPr>
          <a:xfrm>
            <a:off x="3733800" y="249555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7F04CA-0444-7BAE-2873-404B9B3D35F5}"/>
              </a:ext>
            </a:extLst>
          </p:cNvPr>
          <p:cNvCxnSpPr>
            <a:cxnSpLocks/>
          </p:cNvCxnSpPr>
          <p:nvPr/>
        </p:nvCxnSpPr>
        <p:spPr>
          <a:xfrm>
            <a:off x="6743700" y="249555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97CAA86-FEFE-ED85-7FE9-F536E3A00984}"/>
              </a:ext>
            </a:extLst>
          </p:cNvPr>
          <p:cNvSpPr txBox="1"/>
          <p:nvPr/>
        </p:nvSpPr>
        <p:spPr>
          <a:xfrm>
            <a:off x="2581275" y="3190875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 rốt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A84C4-99D2-505A-9AB2-361693040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3575" y="4197609"/>
            <a:ext cx="1110596" cy="1450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F41346-8BEA-6C98-B727-8D98D26DB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2075" y="4632150"/>
            <a:ext cx="2543175" cy="934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DEFECD-4085-3049-1BF8-ECA5D6857D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9124" y="3826788"/>
            <a:ext cx="3171825" cy="210794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BE8F18-DE43-C802-84DC-B1EDF439C7E6}"/>
              </a:ext>
            </a:extLst>
          </p:cNvPr>
          <p:cNvCxnSpPr>
            <a:cxnSpLocks/>
          </p:cNvCxnSpPr>
          <p:nvPr/>
        </p:nvCxnSpPr>
        <p:spPr>
          <a:xfrm>
            <a:off x="3819525" y="5067300"/>
            <a:ext cx="19907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FD5ABE5-EF27-0C9F-EB94-15E2C1F1FCE4}"/>
              </a:ext>
            </a:extLst>
          </p:cNvPr>
          <p:cNvCxnSpPr>
            <a:cxnSpLocks/>
          </p:cNvCxnSpPr>
          <p:nvPr/>
        </p:nvCxnSpPr>
        <p:spPr>
          <a:xfrm>
            <a:off x="6886575" y="5067300"/>
            <a:ext cx="2105025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F43F87E-6477-D834-43FB-AE02D7D7D88A}"/>
              </a:ext>
            </a:extLst>
          </p:cNvPr>
          <p:cNvSpPr txBox="1"/>
          <p:nvPr/>
        </p:nvSpPr>
        <p:spPr>
          <a:xfrm>
            <a:off x="2743200" y="5724525"/>
            <a:ext cx="660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Ốc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 trê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Mèo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601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0" y="3414573"/>
            <a:ext cx="5036875" cy="35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7FB321-4468-CC2C-F6A9-63B27996C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413" y="1521639"/>
            <a:ext cx="748653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49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02742" y="218326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1D3A246-2CD7-4E3E-8FA9-06FD0EA7E9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 flipH="1">
            <a:off x="8934449" y="95282"/>
            <a:ext cx="3961289" cy="68670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7C0E52-64D8-4821-AF28-6739D6AE4CF8}"/>
              </a:ext>
            </a:extLst>
          </p:cNvPr>
          <p:cNvGrpSpPr/>
          <p:nvPr/>
        </p:nvGrpSpPr>
        <p:grpSpPr>
          <a:xfrm>
            <a:off x="1204321" y="1431957"/>
            <a:ext cx="7911105" cy="1987518"/>
            <a:chOff x="1241458" y="2647170"/>
            <a:chExt cx="6933036" cy="78183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177B01-5B66-4B3B-A4DE-9316DACA7834}"/>
                </a:ext>
              </a:extLst>
            </p:cNvPr>
            <p:cNvSpPr/>
            <p:nvPr/>
          </p:nvSpPr>
          <p:spPr>
            <a:xfrm>
              <a:off x="1241458" y="2647170"/>
              <a:ext cx="6891437" cy="781830"/>
            </a:xfrm>
            <a:prstGeom prst="roundRect">
              <a:avLst/>
            </a:prstGeom>
            <a:solidFill>
              <a:srgbClr val="66FFCC"/>
            </a:solidFill>
            <a:ln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605623-8142-4923-BC5C-5EBCF5907926}"/>
                </a:ext>
              </a:extLst>
            </p:cNvPr>
            <p:cNvSpPr txBox="1"/>
            <p:nvPr/>
          </p:nvSpPr>
          <p:spPr>
            <a:xfrm>
              <a:off x="1316446" y="2761086"/>
              <a:ext cx="6858048" cy="617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effectLst/>
                  <a:ea typeface="Times New Roman" panose="02020603050405020304" pitchFamily="18" charset="0"/>
                </a:rPr>
                <a:t>Hoạt động 2: Một số chuỗi thức ăn trong tự nhiên.</a:t>
              </a:r>
              <a:endParaRPr lang="en-US" sz="4800" dirty="0">
                <a:effectLst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89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190928" y="195405"/>
            <a:ext cx="11820097" cy="6338959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618A32-9780-350F-2CC1-26CACA6420B9}"/>
              </a:ext>
            </a:extLst>
          </p:cNvPr>
          <p:cNvGrpSpPr/>
          <p:nvPr/>
        </p:nvGrpSpPr>
        <p:grpSpPr>
          <a:xfrm>
            <a:off x="619283" y="89992"/>
            <a:ext cx="10591641" cy="1348283"/>
            <a:chOff x="3951073" y="3626777"/>
            <a:chExt cx="6826518" cy="2907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57F797E-D2BC-F973-0420-11E8AFD2F49E}"/>
                </a:ext>
              </a:extLst>
            </p:cNvPr>
            <p:cNvSpPr/>
            <p:nvPr/>
          </p:nvSpPr>
          <p:spPr>
            <a:xfrm>
              <a:off x="3951073" y="3626777"/>
              <a:ext cx="6826518" cy="290775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609E41-C48F-C303-B5BA-A8E596CE3F91}"/>
                </a:ext>
              </a:extLst>
            </p:cNvPr>
            <p:cNvSpPr txBox="1"/>
            <p:nvPr/>
          </p:nvSpPr>
          <p:spPr>
            <a:xfrm>
              <a:off x="4089115" y="3785782"/>
              <a:ext cx="6688476" cy="25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Quan sát hình 6. Hãy viết vào vở các chuỗi thức ăn theo đường gạch nối giữa các sinh vật theo gợi ý sau: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E962B23-690D-6E47-C5B2-DBEA52084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8" y="3281362"/>
            <a:ext cx="6271754" cy="995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3729FA-967A-A274-5654-A8270596A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101" y="1771650"/>
            <a:ext cx="5489811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343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1CAD24-A6B6-4BED-8226-D554F255423A}"/>
              </a:ext>
            </a:extLst>
          </p:cNvPr>
          <p:cNvSpPr/>
          <p:nvPr/>
        </p:nvSpPr>
        <p:spPr>
          <a:xfrm>
            <a:off x="155775" y="138251"/>
            <a:ext cx="11824737" cy="650383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81A28-D7E0-D55C-3EB7-56FF5994D3FE}"/>
              </a:ext>
            </a:extLst>
          </p:cNvPr>
          <p:cNvSpPr txBox="1"/>
          <p:nvPr/>
        </p:nvSpPr>
        <p:spPr>
          <a:xfrm>
            <a:off x="5886449" y="1943100"/>
            <a:ext cx="6457951" cy="301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thỏ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nai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54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trâu 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sử tử</a:t>
            </a:r>
            <a:endParaRPr lang="en-US" sz="5400" b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B2B62-6DA2-43E7-80B1-698539326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77" y="1724025"/>
            <a:ext cx="4832046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20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404</Words>
  <Application>Microsoft Office PowerPoint</Application>
  <PresentationFormat>Widescreen</PresentationFormat>
  <Paragraphs>34</Paragraphs>
  <Slides>20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</vt:lpstr>
      <vt:lpstr>Calibri Light</vt:lpstr>
      <vt:lpstr>Cambria</vt:lpstr>
      <vt:lpstr>Times New Roman</vt:lpstr>
      <vt:lpstr>UTM Showcard</vt:lpstr>
      <vt:lpstr>Custom Design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18</cp:revision>
  <dcterms:created xsi:type="dcterms:W3CDTF">2024-02-01T01:07:57Z</dcterms:created>
  <dcterms:modified xsi:type="dcterms:W3CDTF">2025-05-04T08:49:39Z</dcterms:modified>
</cp:coreProperties>
</file>