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30"/>
  </p:notesMasterIdLst>
  <p:sldIdLst>
    <p:sldId id="444" r:id="rId5"/>
    <p:sldId id="406" r:id="rId6"/>
    <p:sldId id="414" r:id="rId7"/>
    <p:sldId id="429" r:id="rId8"/>
    <p:sldId id="452" r:id="rId9"/>
    <p:sldId id="403" r:id="rId10"/>
    <p:sldId id="410" r:id="rId11"/>
    <p:sldId id="412" r:id="rId12"/>
    <p:sldId id="453" r:id="rId13"/>
    <p:sldId id="454" r:id="rId14"/>
    <p:sldId id="455" r:id="rId15"/>
    <p:sldId id="420" r:id="rId16"/>
    <p:sldId id="516" r:id="rId17"/>
    <p:sldId id="517" r:id="rId18"/>
    <p:sldId id="424" r:id="rId19"/>
    <p:sldId id="493" r:id="rId20"/>
    <p:sldId id="265" r:id="rId21"/>
    <p:sldId id="266" r:id="rId22"/>
    <p:sldId id="518" r:id="rId23"/>
    <p:sldId id="271" r:id="rId24"/>
    <p:sldId id="433" r:id="rId25"/>
    <p:sldId id="519" r:id="rId26"/>
    <p:sldId id="520" r:id="rId27"/>
    <p:sldId id="521" r:id="rId28"/>
    <p:sldId id="43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07C45-3317-495B-AB0E-10DCFE4A80C9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E905E-2CB0-4DD5-92A6-CAB161DF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7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40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5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GV CÓ THỂ ĐÁNH TÊN NHÓM TRỰC TIẾP VÀO Ô TRẮNG LÚC TRÌNH CHIẾU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E3252-36E4-42E5-9C89-1C9CEA2B1A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1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9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2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E46E-BF9D-FEEB-83BD-EB33F3DB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343C6-0E2D-27FA-0E74-1BD1B643D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A472B-74EC-7629-13A4-A272A90F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92E3-0802-A9C5-E2CB-D8B00E1C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DDAB5-F90D-BF3E-2F0E-64DC72B5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6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86A6-8703-C4EF-C588-461F4363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A2E7-E61F-33F2-71E2-9CB7F847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774A3-344B-6291-45C0-1740A66C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CA5F-B763-D12C-7697-ECC7866C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A578-4806-EBB6-944A-7DD95141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0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74C7-BA48-276C-7177-ABE6F4FA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9FB66-B777-86D1-4FE2-F7F673C3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BB2CD-71B6-AE32-2DEE-E31CBE83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0C2E-9CCF-C1F5-EB0C-6C0CCFE0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42961-2615-C80B-7A60-F02D8E67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36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DF8B-56CC-11EF-C71E-C7B7D46E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05A0-AC01-5E09-26E0-B11FFA2EE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C794-F61A-E04E-2D89-E81C1017A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9352E-46A9-CBBB-6261-E79596C4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E24C5-23A6-C50C-3C32-6E2B97DB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21BC-ED82-207A-C698-692E9B67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7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FDED-643A-6D2C-59EC-848888B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93CF-2872-666B-14D8-70AA775DB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6CB98-C094-ECA5-516D-DFDE8732C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88DAD-AD2F-15A7-78FA-2514ED1F1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A2BDB-5531-0807-2046-E4A51AD0C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AD95E-75B4-CDAD-48E9-3D1E793A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C6BB3-9597-5D93-6DFB-F1268421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F4B6A-2F42-9496-A1F8-2329E30C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1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CC15-BCFB-8CA0-BDB8-D256694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CAF3C-7846-2485-2000-8BC37A3E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53640-779C-577D-7C9D-8EAF98F0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8235C-DF3B-1ED7-7725-675A3D33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B9C1F-BA66-EC9B-0417-0E3825D1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8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7D673-2E15-0200-7825-229B2CE5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D07F7-90D0-8F2F-79DD-2E590136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8FE1-C458-7A2E-135A-1962A82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33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28E6-AE51-A400-5219-9C5719B8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4A65-3A17-5964-D2D0-2C4618CB9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34DF8-A2D3-2356-C34A-350165025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89D78-D621-43AC-D7F6-61A5AB8F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7A35-C386-A0BE-C6F3-BFADDF3C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E791-C9A3-F67E-741A-38AAD126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6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72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E0E7-701D-00AE-A52D-72CFF1A2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1B740-B42C-2D50-72BB-5FFFEF1F1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078F9-CEB1-320F-A5CA-6917F716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610E0-D70C-EF79-E006-A6C106E2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88A8E-732B-5BCA-248A-EE8380EF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9B5B7-2A6A-95C3-17C3-E97CDB00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84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D841-E56F-0D10-44F2-366683C5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3A382-1DA0-6E33-FCAE-292E35C30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CA4B2-2AAD-8120-F171-4664C752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B22A6-338E-8EBC-738E-1757F8E8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0CFE-EFC6-674C-B5D5-768F984E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48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B0CBD-11C9-CA69-4D60-4C259C6F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DF535-629F-039F-E1A6-3889095E4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A15C8-A777-AFFE-F5D0-48E35A7A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7533-F2C9-EDC8-5B33-E92B24C4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0B2E-3F7A-31CD-F488-307F185D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95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3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44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95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4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0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0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7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0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56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25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33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60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62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3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85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2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9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57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97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62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09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08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8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9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9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5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6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5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8D6CA7-8D4F-85B7-E710-D4FC123EF7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2" y="216817"/>
            <a:ext cx="1407147" cy="140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3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378BE0-4E94-B6DC-9436-D668438818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130" y="260648"/>
            <a:ext cx="1263063" cy="12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7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18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42.xml"/><Relationship Id="rId1" Type="http://schemas.openxmlformats.org/officeDocument/2006/relationships/control" Target="../activeX/activeX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2F39FA2C-D2B9-22E0-B6CD-9B0E3AF81567}"/>
              </a:ext>
            </a:extLst>
          </p:cNvPr>
          <p:cNvSpPr/>
          <p:nvPr/>
        </p:nvSpPr>
        <p:spPr>
          <a:xfrm>
            <a:off x="2470925" y="1107730"/>
            <a:ext cx="7250150" cy="4642539"/>
          </a:xfrm>
          <a:prstGeom prst="roundRect">
            <a:avLst>
              <a:gd name="adj" fmla="val 9729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8994767" y="2048543"/>
            <a:ext cx="632232" cy="7153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81" y="2614398"/>
            <a:ext cx="632232" cy="715382"/>
          </a:xfrm>
          <a:prstGeom prst="rect">
            <a:avLst/>
          </a:prstGeom>
        </p:spPr>
      </p:pic>
      <p:pic>
        <p:nvPicPr>
          <p:cNvPr id="36" name="Hình ảnh 12">
            <a:extLst>
              <a:ext uri="{FF2B5EF4-FFF2-40B4-BE49-F238E27FC236}">
                <a16:creationId xmlns:a16="http://schemas.microsoft.com/office/drawing/2014/main" id="{7518CD7F-3F5A-7325-5B69-130D8B8C64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615849" y="5077371"/>
            <a:ext cx="441756" cy="499855"/>
          </a:xfrm>
          <a:prstGeom prst="rect">
            <a:avLst/>
          </a:prstGeom>
        </p:spPr>
      </p:pic>
      <p:pic>
        <p:nvPicPr>
          <p:cNvPr id="2" name="Hình ảnh 2">
            <a:extLst>
              <a:ext uri="{FF2B5EF4-FFF2-40B4-BE49-F238E27FC236}">
                <a16:creationId xmlns:a16="http://schemas.microsoft.com/office/drawing/2014/main" id="{A4ECA98F-FCBB-3556-31E3-E51F6FE6D8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9" y="3372448"/>
            <a:ext cx="2506287" cy="3226394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A433AE3D-4907-F7B8-C40F-9AAA6068E4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059"/>
            <a:ext cx="2733532" cy="3664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0C30F-76F0-21F4-A3F7-4567C16CF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136" y="1739580"/>
            <a:ext cx="2938527" cy="1511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44084-FE97-9E47-BB36-04A33A558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216" y="2836056"/>
            <a:ext cx="7431668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32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 đồ vừa phải, không đắt tiền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7010974" y="2343150"/>
            <a:ext cx="4399976" cy="1952625"/>
          </a:xfrm>
          <a:custGeom>
            <a:avLst/>
            <a:gdLst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  <a:gd name="connsiteX0" fmla="*/ 0 w 4399976"/>
              <a:gd name="connsiteY0" fmla="*/ 325442 h 1952625"/>
              <a:gd name="connsiteX1" fmla="*/ 173076 w 4399976"/>
              <a:gd name="connsiteY1" fmla="*/ 0 h 1952625"/>
              <a:gd name="connsiteX2" fmla="*/ 4226897 w 4399976"/>
              <a:gd name="connsiteY2" fmla="*/ 0 h 1952625"/>
              <a:gd name="connsiteX3" fmla="*/ 4399976 w 4399976"/>
              <a:gd name="connsiteY3" fmla="*/ 325442 h 1952625"/>
              <a:gd name="connsiteX4" fmla="*/ 4399976 w 4399976"/>
              <a:gd name="connsiteY4" fmla="*/ 1627181 h 1952625"/>
              <a:gd name="connsiteX5" fmla="*/ 4226897 w 4399976"/>
              <a:gd name="connsiteY5" fmla="*/ 1952625 h 1952625"/>
              <a:gd name="connsiteX6" fmla="*/ 173076 w 4399976"/>
              <a:gd name="connsiteY6" fmla="*/ 1952625 h 1952625"/>
              <a:gd name="connsiteX7" fmla="*/ 0 w 4399976"/>
              <a:gd name="connsiteY7" fmla="*/ 1627181 h 1952625"/>
              <a:gd name="connsiteX8" fmla="*/ 0 w 4399976"/>
              <a:gd name="connsiteY8" fmla="*/ 325442 h 195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9976" h="1952625" fill="none" extrusionOk="0">
                <a:moveTo>
                  <a:pt x="0" y="325442"/>
                </a:moveTo>
                <a:cubicBezTo>
                  <a:pt x="37415" y="146189"/>
                  <a:pt x="61149" y="-58758"/>
                  <a:pt x="173076" y="0"/>
                </a:cubicBezTo>
                <a:cubicBezTo>
                  <a:pt x="1221258" y="-355783"/>
                  <a:pt x="3066223" y="666627"/>
                  <a:pt x="4226897" y="0"/>
                </a:cubicBezTo>
                <a:cubicBezTo>
                  <a:pt x="4297839" y="89996"/>
                  <a:pt x="4340153" y="180272"/>
                  <a:pt x="4399976" y="325442"/>
                </a:cubicBezTo>
                <a:cubicBezTo>
                  <a:pt x="4256875" y="677337"/>
                  <a:pt x="4420084" y="1382375"/>
                  <a:pt x="4399976" y="1627181"/>
                </a:cubicBezTo>
                <a:cubicBezTo>
                  <a:pt x="4439441" y="1845585"/>
                  <a:pt x="4351228" y="2013313"/>
                  <a:pt x="4226897" y="1952625"/>
                </a:cubicBezTo>
                <a:cubicBezTo>
                  <a:pt x="3741261" y="2132922"/>
                  <a:pt x="2172636" y="2207138"/>
                  <a:pt x="173076" y="1952625"/>
                </a:cubicBezTo>
                <a:cubicBezTo>
                  <a:pt x="104169" y="1983668"/>
                  <a:pt x="15675" y="1741521"/>
                  <a:pt x="0" y="1627181"/>
                </a:cubicBezTo>
                <a:cubicBezTo>
                  <a:pt x="-133581" y="1089634"/>
                  <a:pt x="-11890" y="838752"/>
                  <a:pt x="0" y="325442"/>
                </a:cubicBezTo>
                <a:close/>
              </a:path>
              <a:path w="4399976" h="1952625" stroke="0" extrusionOk="0">
                <a:moveTo>
                  <a:pt x="0" y="325442"/>
                </a:moveTo>
                <a:cubicBezTo>
                  <a:pt x="-1371" y="85744"/>
                  <a:pt x="112932" y="-45825"/>
                  <a:pt x="173076" y="0"/>
                </a:cubicBezTo>
                <a:cubicBezTo>
                  <a:pt x="1646753" y="523149"/>
                  <a:pt x="3005066" y="283414"/>
                  <a:pt x="4226897" y="0"/>
                </a:cubicBezTo>
                <a:cubicBezTo>
                  <a:pt x="4272853" y="13413"/>
                  <a:pt x="4345504" y="212702"/>
                  <a:pt x="4399976" y="325442"/>
                </a:cubicBezTo>
                <a:cubicBezTo>
                  <a:pt x="4382076" y="726485"/>
                  <a:pt x="4357350" y="1493454"/>
                  <a:pt x="4399976" y="1627181"/>
                </a:cubicBezTo>
                <a:cubicBezTo>
                  <a:pt x="4365488" y="1800612"/>
                  <a:pt x="4284374" y="1917948"/>
                  <a:pt x="4226897" y="1952625"/>
                </a:cubicBezTo>
                <a:cubicBezTo>
                  <a:pt x="3144495" y="2885534"/>
                  <a:pt x="1853656" y="723319"/>
                  <a:pt x="173076" y="1952625"/>
                </a:cubicBezTo>
                <a:cubicBezTo>
                  <a:pt x="-28082" y="2000931"/>
                  <a:pt x="75409" y="1832963"/>
                  <a:pt x="0" y="1627181"/>
                </a:cubicBezTo>
                <a:cubicBezTo>
                  <a:pt x="-92994" y="1400595"/>
                  <a:pt x="-48625" y="522018"/>
                  <a:pt x="0" y="325442"/>
                </a:cubicBezTo>
                <a:close/>
              </a:path>
              <a:path w="4399976" h="1952625" fill="none" stroke="0" extrusionOk="0">
                <a:moveTo>
                  <a:pt x="0" y="325442"/>
                </a:moveTo>
                <a:cubicBezTo>
                  <a:pt x="-8706" y="111707"/>
                  <a:pt x="109947" y="-34683"/>
                  <a:pt x="173076" y="0"/>
                </a:cubicBezTo>
                <a:cubicBezTo>
                  <a:pt x="882924" y="85162"/>
                  <a:pt x="3121304" y="848871"/>
                  <a:pt x="4226897" y="0"/>
                </a:cubicBezTo>
                <a:cubicBezTo>
                  <a:pt x="4368720" y="24898"/>
                  <a:pt x="4422931" y="164476"/>
                  <a:pt x="4399976" y="325442"/>
                </a:cubicBezTo>
                <a:cubicBezTo>
                  <a:pt x="4481895" y="780110"/>
                  <a:pt x="4567314" y="1239361"/>
                  <a:pt x="4399976" y="1627181"/>
                </a:cubicBezTo>
                <a:cubicBezTo>
                  <a:pt x="4389445" y="1797276"/>
                  <a:pt x="4301265" y="1986462"/>
                  <a:pt x="4226897" y="1952625"/>
                </a:cubicBezTo>
                <a:cubicBezTo>
                  <a:pt x="2792366" y="2206329"/>
                  <a:pt x="2141210" y="1264015"/>
                  <a:pt x="173076" y="1952625"/>
                </a:cubicBezTo>
                <a:cubicBezTo>
                  <a:pt x="84889" y="2017543"/>
                  <a:pt x="-45986" y="1847053"/>
                  <a:pt x="0" y="1627181"/>
                </a:cubicBezTo>
                <a:cubicBezTo>
                  <a:pt x="36236" y="1227967"/>
                  <a:pt x="48881" y="765945"/>
                  <a:pt x="0" y="325442"/>
                </a:cubicBezTo>
                <a:close/>
              </a:path>
              <a:path w="4399976" h="1952625" fill="none" stroke="0" extrusionOk="0">
                <a:moveTo>
                  <a:pt x="0" y="325442"/>
                </a:moveTo>
                <a:cubicBezTo>
                  <a:pt x="-14479" y="127612"/>
                  <a:pt x="75356" y="-20166"/>
                  <a:pt x="173076" y="0"/>
                </a:cubicBezTo>
                <a:cubicBezTo>
                  <a:pt x="981733" y="194855"/>
                  <a:pt x="2964681" y="537013"/>
                  <a:pt x="4226897" y="0"/>
                </a:cubicBezTo>
                <a:cubicBezTo>
                  <a:pt x="4317094" y="30376"/>
                  <a:pt x="4393916" y="194052"/>
                  <a:pt x="4399976" y="325442"/>
                </a:cubicBezTo>
                <a:cubicBezTo>
                  <a:pt x="4257319" y="663999"/>
                  <a:pt x="4366291" y="1301029"/>
                  <a:pt x="4399976" y="1627181"/>
                </a:cubicBezTo>
                <a:cubicBezTo>
                  <a:pt x="4413401" y="1851127"/>
                  <a:pt x="4308155" y="1973502"/>
                  <a:pt x="4226897" y="1952625"/>
                </a:cubicBezTo>
                <a:cubicBezTo>
                  <a:pt x="3871104" y="1872502"/>
                  <a:pt x="2063663" y="2111425"/>
                  <a:pt x="173076" y="1952625"/>
                </a:cubicBezTo>
                <a:cubicBezTo>
                  <a:pt x="114683" y="1974125"/>
                  <a:pt x="-25718" y="1782281"/>
                  <a:pt x="0" y="1627181"/>
                </a:cubicBezTo>
                <a:cubicBezTo>
                  <a:pt x="4686" y="1085642"/>
                  <a:pt x="60842" y="890092"/>
                  <a:pt x="0" y="325442"/>
                </a:cubicBezTo>
                <a:close/>
              </a:path>
              <a:path w="4399976" h="1952625" fill="none" stroke="0" extrusionOk="0">
                <a:moveTo>
                  <a:pt x="0" y="325442"/>
                </a:moveTo>
                <a:cubicBezTo>
                  <a:pt x="1114" y="143275"/>
                  <a:pt x="76914" y="-28398"/>
                  <a:pt x="173076" y="0"/>
                </a:cubicBezTo>
                <a:cubicBezTo>
                  <a:pt x="1417474" y="-376579"/>
                  <a:pt x="3121296" y="537956"/>
                  <a:pt x="4226897" y="0"/>
                </a:cubicBezTo>
                <a:cubicBezTo>
                  <a:pt x="4296394" y="59527"/>
                  <a:pt x="4370684" y="183610"/>
                  <a:pt x="4399976" y="325442"/>
                </a:cubicBezTo>
                <a:cubicBezTo>
                  <a:pt x="4251038" y="663848"/>
                  <a:pt x="4403135" y="1270945"/>
                  <a:pt x="4399976" y="1627181"/>
                </a:cubicBezTo>
                <a:cubicBezTo>
                  <a:pt x="4435843" y="1868636"/>
                  <a:pt x="4320358" y="1976783"/>
                  <a:pt x="4226897" y="1952625"/>
                </a:cubicBezTo>
                <a:cubicBezTo>
                  <a:pt x="3414629" y="1932494"/>
                  <a:pt x="2135198" y="1739485"/>
                  <a:pt x="173076" y="1952625"/>
                </a:cubicBezTo>
                <a:cubicBezTo>
                  <a:pt x="90669" y="1984552"/>
                  <a:pt x="18201" y="1752142"/>
                  <a:pt x="0" y="1627181"/>
                </a:cubicBezTo>
                <a:cubicBezTo>
                  <a:pt x="-41208" y="1115908"/>
                  <a:pt x="41670" y="866329"/>
                  <a:pt x="0" y="325442"/>
                </a:cubicBezTo>
                <a:close/>
              </a:path>
              <a:path w="4399976" h="1952625" fill="none" stroke="0" extrusionOk="0">
                <a:moveTo>
                  <a:pt x="0" y="325442"/>
                </a:moveTo>
                <a:cubicBezTo>
                  <a:pt x="12821" y="134402"/>
                  <a:pt x="87429" y="-48740"/>
                  <a:pt x="173076" y="0"/>
                </a:cubicBezTo>
                <a:cubicBezTo>
                  <a:pt x="1332880" y="-463287"/>
                  <a:pt x="3100085" y="682135"/>
                  <a:pt x="4226897" y="0"/>
                </a:cubicBezTo>
                <a:cubicBezTo>
                  <a:pt x="4297613" y="57152"/>
                  <a:pt x="4344114" y="183637"/>
                  <a:pt x="4399976" y="325442"/>
                </a:cubicBezTo>
                <a:cubicBezTo>
                  <a:pt x="4268114" y="676715"/>
                  <a:pt x="4431042" y="1312067"/>
                  <a:pt x="4399976" y="1627181"/>
                </a:cubicBezTo>
                <a:cubicBezTo>
                  <a:pt x="4432814" y="1860143"/>
                  <a:pt x="4329010" y="2016555"/>
                  <a:pt x="4226897" y="1952625"/>
                </a:cubicBezTo>
                <a:cubicBezTo>
                  <a:pt x="3699887" y="1939230"/>
                  <a:pt x="2267272" y="1942709"/>
                  <a:pt x="173076" y="1952625"/>
                </a:cubicBezTo>
                <a:cubicBezTo>
                  <a:pt x="100028" y="1994117"/>
                  <a:pt x="17906" y="1749217"/>
                  <a:pt x="0" y="1627181"/>
                </a:cubicBezTo>
                <a:cubicBezTo>
                  <a:pt x="-49238" y="1112943"/>
                  <a:pt x="-55551" y="835999"/>
                  <a:pt x="0" y="325442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952625" fill="none" extrusionOk="0">
                        <a:moveTo>
                          <a:pt x="0" y="325442"/>
                        </a:moveTo>
                        <a:cubicBezTo>
                          <a:pt x="25477" y="146061"/>
                          <a:pt x="66497" y="-42102"/>
                          <a:pt x="173076" y="0"/>
                        </a:cubicBezTo>
                        <a:cubicBezTo>
                          <a:pt x="1215905" y="-330503"/>
                          <a:pt x="3095240" y="575959"/>
                          <a:pt x="4226897" y="0"/>
                        </a:cubicBezTo>
                        <a:cubicBezTo>
                          <a:pt x="4305054" y="68253"/>
                          <a:pt x="4355188" y="174116"/>
                          <a:pt x="4399976" y="325442"/>
                        </a:cubicBezTo>
                        <a:cubicBezTo>
                          <a:pt x="4268726" y="682672"/>
                          <a:pt x="4407053" y="1339275"/>
                          <a:pt x="4399976" y="1627181"/>
                        </a:cubicBezTo>
                        <a:cubicBezTo>
                          <a:pt x="4433474" y="1841253"/>
                          <a:pt x="4350199" y="2011620"/>
                          <a:pt x="4226897" y="1952625"/>
                        </a:cubicBezTo>
                        <a:cubicBezTo>
                          <a:pt x="3462356" y="2096323"/>
                          <a:pt x="2035138" y="2108562"/>
                          <a:pt x="173076" y="1952625"/>
                        </a:cubicBezTo>
                        <a:cubicBezTo>
                          <a:pt x="100552" y="1980778"/>
                          <a:pt x="13134" y="1749524"/>
                          <a:pt x="0" y="1627181"/>
                        </a:cubicBezTo>
                        <a:cubicBezTo>
                          <a:pt x="-99288" y="1100255"/>
                          <a:pt x="-7648" y="845258"/>
                          <a:pt x="0" y="325442"/>
                        </a:cubicBezTo>
                        <a:close/>
                      </a:path>
                      <a:path w="4399976" h="1952625" stroke="0" extrusionOk="0">
                        <a:moveTo>
                          <a:pt x="0" y="325442"/>
                        </a:moveTo>
                        <a:cubicBezTo>
                          <a:pt x="-3238" y="93084"/>
                          <a:pt x="107154" y="-39573"/>
                          <a:pt x="173076" y="0"/>
                        </a:cubicBezTo>
                        <a:cubicBezTo>
                          <a:pt x="1746081" y="363807"/>
                          <a:pt x="2868276" y="208588"/>
                          <a:pt x="4226897" y="0"/>
                        </a:cubicBezTo>
                        <a:cubicBezTo>
                          <a:pt x="4295968" y="4169"/>
                          <a:pt x="4357569" y="201698"/>
                          <a:pt x="4399976" y="325442"/>
                        </a:cubicBezTo>
                        <a:cubicBezTo>
                          <a:pt x="4382779" y="738862"/>
                          <a:pt x="4368351" y="1485019"/>
                          <a:pt x="4399976" y="1627181"/>
                        </a:cubicBezTo>
                        <a:cubicBezTo>
                          <a:pt x="4368653" y="1801785"/>
                          <a:pt x="4286208" y="1919747"/>
                          <a:pt x="4226897" y="1952625"/>
                        </a:cubicBezTo>
                        <a:cubicBezTo>
                          <a:pt x="3181173" y="2600878"/>
                          <a:pt x="1884048" y="1096260"/>
                          <a:pt x="173076" y="1952625"/>
                        </a:cubicBezTo>
                        <a:cubicBezTo>
                          <a:pt x="1658" y="1996245"/>
                          <a:pt x="58737" y="1826912"/>
                          <a:pt x="0" y="1627181"/>
                        </a:cubicBezTo>
                        <a:cubicBezTo>
                          <a:pt x="-82529" y="1410531"/>
                          <a:pt x="-46073" y="525836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-8351" y="113217"/>
                          <a:pt x="107674" y="-32700"/>
                          <a:pt x="173076" y="0"/>
                        </a:cubicBezTo>
                        <a:cubicBezTo>
                          <a:pt x="1055500" y="56281"/>
                          <a:pt x="3134285" y="785024"/>
                          <a:pt x="4226897" y="0"/>
                        </a:cubicBezTo>
                        <a:cubicBezTo>
                          <a:pt x="4339159" y="12216"/>
                          <a:pt x="4409966" y="164243"/>
                          <a:pt x="4399976" y="325442"/>
                        </a:cubicBezTo>
                        <a:cubicBezTo>
                          <a:pt x="4424215" y="729824"/>
                          <a:pt x="4490733" y="1227929"/>
                          <a:pt x="4399976" y="1627181"/>
                        </a:cubicBezTo>
                        <a:cubicBezTo>
                          <a:pt x="4398388" y="1807261"/>
                          <a:pt x="4309477" y="1974445"/>
                          <a:pt x="4226897" y="1952625"/>
                        </a:cubicBezTo>
                        <a:cubicBezTo>
                          <a:pt x="2926382" y="2124588"/>
                          <a:pt x="2042562" y="1357154"/>
                          <a:pt x="173076" y="1952625"/>
                        </a:cubicBezTo>
                        <a:cubicBezTo>
                          <a:pt x="82898" y="1996845"/>
                          <a:pt x="-24623" y="1832551"/>
                          <a:pt x="0" y="1627181"/>
                        </a:cubicBezTo>
                        <a:cubicBezTo>
                          <a:pt x="11626" y="1191213"/>
                          <a:pt x="26519" y="812888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299" y="128681"/>
                          <a:pt x="78864" y="-26892"/>
                          <a:pt x="173076" y="0"/>
                        </a:cubicBezTo>
                        <a:cubicBezTo>
                          <a:pt x="1067916" y="88531"/>
                          <a:pt x="3130351" y="735751"/>
                          <a:pt x="4226897" y="0"/>
                        </a:cubicBezTo>
                        <a:cubicBezTo>
                          <a:pt x="4316111" y="26010"/>
                          <a:pt x="4391655" y="192855"/>
                          <a:pt x="4399976" y="325442"/>
                        </a:cubicBezTo>
                        <a:cubicBezTo>
                          <a:pt x="4314352" y="671256"/>
                          <a:pt x="4393328" y="1285933"/>
                          <a:pt x="4399976" y="1627181"/>
                        </a:cubicBezTo>
                        <a:cubicBezTo>
                          <a:pt x="4415639" y="1849617"/>
                          <a:pt x="4311592" y="1974230"/>
                          <a:pt x="4226897" y="1952625"/>
                        </a:cubicBezTo>
                        <a:cubicBezTo>
                          <a:pt x="3585862" y="1824921"/>
                          <a:pt x="1920553" y="1943181"/>
                          <a:pt x="173076" y="1952625"/>
                        </a:cubicBezTo>
                        <a:cubicBezTo>
                          <a:pt x="101178" y="1970580"/>
                          <a:pt x="-1738" y="1777006"/>
                          <a:pt x="0" y="1627181"/>
                        </a:cubicBezTo>
                        <a:cubicBezTo>
                          <a:pt x="-30376" y="1113902"/>
                          <a:pt x="37261" y="889449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14146" y="139542"/>
                          <a:pt x="83867" y="-34211"/>
                          <a:pt x="173076" y="0"/>
                        </a:cubicBezTo>
                        <a:cubicBezTo>
                          <a:pt x="1346575" y="-415440"/>
                          <a:pt x="3127679" y="515732"/>
                          <a:pt x="4226897" y="0"/>
                        </a:cubicBezTo>
                        <a:cubicBezTo>
                          <a:pt x="4307527" y="37044"/>
                          <a:pt x="4359300" y="175089"/>
                          <a:pt x="4399976" y="325442"/>
                        </a:cubicBezTo>
                        <a:cubicBezTo>
                          <a:pt x="4296477" y="656210"/>
                          <a:pt x="4412822" y="1326753"/>
                          <a:pt x="4399976" y="1627181"/>
                        </a:cubicBezTo>
                        <a:cubicBezTo>
                          <a:pt x="4427459" y="1860295"/>
                          <a:pt x="4327075" y="1995273"/>
                          <a:pt x="4226897" y="1952625"/>
                        </a:cubicBezTo>
                        <a:cubicBezTo>
                          <a:pt x="3389892" y="1992101"/>
                          <a:pt x="1968142" y="1815217"/>
                          <a:pt x="173076" y="1952625"/>
                        </a:cubicBezTo>
                        <a:cubicBezTo>
                          <a:pt x="95659" y="1994445"/>
                          <a:pt x="24705" y="1752346"/>
                          <a:pt x="0" y="1627181"/>
                        </a:cubicBezTo>
                        <a:cubicBezTo>
                          <a:pt x="-25088" y="1120713"/>
                          <a:pt x="-1132" y="864717"/>
                          <a:pt x="0" y="32544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Mua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06273-FBE8-F8FB-4684-A846B05FE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" y="2287990"/>
            <a:ext cx="6042487" cy="253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3167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>
                <a:solidFill>
                  <a:prstClr val="white"/>
                </a:solidFill>
                <a:latin typeface="Calibri" panose="020F0502020204030204"/>
              </a:rPr>
              <a:t>So sánh giá ở các cửa hàng để mua hàng cùng loại, cùng chất lượng nhưng giá rẻ hơn.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315075" y="1943101"/>
            <a:ext cx="5600699" cy="2895600"/>
          </a:xfrm>
          <a:custGeom>
            <a:avLst/>
            <a:gdLst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  <a:gd name="connsiteX0" fmla="*/ 0 w 5600699"/>
              <a:gd name="connsiteY0" fmla="*/ 482606 h 2895600"/>
              <a:gd name="connsiteX1" fmla="*/ 220308 w 5600699"/>
              <a:gd name="connsiteY1" fmla="*/ 0 h 2895600"/>
              <a:gd name="connsiteX2" fmla="*/ 5380389 w 5600699"/>
              <a:gd name="connsiteY2" fmla="*/ 0 h 2895600"/>
              <a:gd name="connsiteX3" fmla="*/ 5600699 w 5600699"/>
              <a:gd name="connsiteY3" fmla="*/ 482606 h 2895600"/>
              <a:gd name="connsiteX4" fmla="*/ 5600699 w 5600699"/>
              <a:gd name="connsiteY4" fmla="*/ 2412990 h 2895600"/>
              <a:gd name="connsiteX5" fmla="*/ 5380389 w 5600699"/>
              <a:gd name="connsiteY5" fmla="*/ 2895600 h 2895600"/>
              <a:gd name="connsiteX6" fmla="*/ 220308 w 5600699"/>
              <a:gd name="connsiteY6" fmla="*/ 2895600 h 2895600"/>
              <a:gd name="connsiteX7" fmla="*/ 0 w 5600699"/>
              <a:gd name="connsiteY7" fmla="*/ 2412990 h 2895600"/>
              <a:gd name="connsiteX8" fmla="*/ 0 w 5600699"/>
              <a:gd name="connsiteY8" fmla="*/ 482606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0699" h="2895600" fill="none" extrusionOk="0">
                <a:moveTo>
                  <a:pt x="0" y="482606"/>
                </a:moveTo>
                <a:cubicBezTo>
                  <a:pt x="49650" y="216774"/>
                  <a:pt x="76147" y="-86341"/>
                  <a:pt x="220308" y="0"/>
                </a:cubicBezTo>
                <a:cubicBezTo>
                  <a:pt x="1600988" y="-724163"/>
                  <a:pt x="3899026" y="961641"/>
                  <a:pt x="5380389" y="0"/>
                </a:cubicBezTo>
                <a:cubicBezTo>
                  <a:pt x="5476329" y="106994"/>
                  <a:pt x="5547946" y="255597"/>
                  <a:pt x="5600699" y="482606"/>
                </a:cubicBezTo>
                <a:cubicBezTo>
                  <a:pt x="5409908" y="1004693"/>
                  <a:pt x="5631133" y="2055974"/>
                  <a:pt x="5600699" y="2412990"/>
                </a:cubicBezTo>
                <a:cubicBezTo>
                  <a:pt x="5646438" y="2731899"/>
                  <a:pt x="5546431" y="2994041"/>
                  <a:pt x="5380389" y="2895600"/>
                </a:cubicBezTo>
                <a:cubicBezTo>
                  <a:pt x="4370830" y="3098630"/>
                  <a:pt x="2602044" y="3099215"/>
                  <a:pt x="220308" y="2895600"/>
                </a:cubicBezTo>
                <a:cubicBezTo>
                  <a:pt x="150265" y="2954435"/>
                  <a:pt x="17525" y="2592644"/>
                  <a:pt x="0" y="2412990"/>
                </a:cubicBezTo>
                <a:cubicBezTo>
                  <a:pt x="-138110" y="1629872"/>
                  <a:pt x="-15286" y="1249315"/>
                  <a:pt x="0" y="482606"/>
                </a:cubicBezTo>
                <a:close/>
              </a:path>
              <a:path w="5600699" h="2895600" stroke="0" extrusionOk="0">
                <a:moveTo>
                  <a:pt x="0" y="482606"/>
                </a:moveTo>
                <a:cubicBezTo>
                  <a:pt x="-1309" y="127539"/>
                  <a:pt x="141585" y="-63452"/>
                  <a:pt x="220308" y="0"/>
                </a:cubicBezTo>
                <a:cubicBezTo>
                  <a:pt x="2247438" y="475818"/>
                  <a:pt x="3764767" y="359623"/>
                  <a:pt x="5380389" y="0"/>
                </a:cubicBezTo>
                <a:cubicBezTo>
                  <a:pt x="5434274" y="19319"/>
                  <a:pt x="5522519" y="319266"/>
                  <a:pt x="5600699" y="482606"/>
                </a:cubicBezTo>
                <a:cubicBezTo>
                  <a:pt x="5578097" y="1088296"/>
                  <a:pt x="5547744" y="2209397"/>
                  <a:pt x="5600699" y="2412990"/>
                </a:cubicBezTo>
                <a:cubicBezTo>
                  <a:pt x="5550202" y="2668320"/>
                  <a:pt x="5450773" y="2843914"/>
                  <a:pt x="5380389" y="2895600"/>
                </a:cubicBezTo>
                <a:cubicBezTo>
                  <a:pt x="4008188" y="4132761"/>
                  <a:pt x="2395572" y="1660670"/>
                  <a:pt x="220308" y="2895600"/>
                </a:cubicBezTo>
                <a:cubicBezTo>
                  <a:pt x="-9502" y="2961116"/>
                  <a:pt x="99354" y="2717503"/>
                  <a:pt x="0" y="2412990"/>
                </a:cubicBezTo>
                <a:cubicBezTo>
                  <a:pt x="-123930" y="2079129"/>
                  <a:pt x="-85777" y="743434"/>
                  <a:pt x="0" y="482606"/>
                </a:cubicBezTo>
                <a:close/>
              </a:path>
              <a:path w="5600699" h="2895600" fill="none" stroke="0" extrusionOk="0">
                <a:moveTo>
                  <a:pt x="0" y="482606"/>
                </a:moveTo>
                <a:cubicBezTo>
                  <a:pt x="-14057" y="154416"/>
                  <a:pt x="147112" y="-56119"/>
                  <a:pt x="220308" y="0"/>
                </a:cubicBezTo>
                <a:cubicBezTo>
                  <a:pt x="985047" y="142507"/>
                  <a:pt x="3933869" y="1407923"/>
                  <a:pt x="5380389" y="0"/>
                </a:cubicBezTo>
                <a:cubicBezTo>
                  <a:pt x="5533388" y="21440"/>
                  <a:pt x="5670718" y="244535"/>
                  <a:pt x="5600699" y="482606"/>
                </a:cubicBezTo>
                <a:cubicBezTo>
                  <a:pt x="5663637" y="1103241"/>
                  <a:pt x="5801207" y="1831260"/>
                  <a:pt x="5600699" y="2412990"/>
                </a:cubicBezTo>
                <a:cubicBezTo>
                  <a:pt x="5590992" y="2672575"/>
                  <a:pt x="5475515" y="2941289"/>
                  <a:pt x="5380389" y="2895600"/>
                </a:cubicBezTo>
                <a:cubicBezTo>
                  <a:pt x="3860371" y="3042737"/>
                  <a:pt x="2740645" y="1910351"/>
                  <a:pt x="220308" y="2895600"/>
                </a:cubicBezTo>
                <a:cubicBezTo>
                  <a:pt x="107181" y="2973655"/>
                  <a:pt x="-66234" y="2738303"/>
                  <a:pt x="0" y="2412990"/>
                </a:cubicBezTo>
                <a:cubicBezTo>
                  <a:pt x="31855" y="1786022"/>
                  <a:pt x="64517" y="1149717"/>
                  <a:pt x="0" y="482606"/>
                </a:cubicBezTo>
                <a:close/>
              </a:path>
              <a:path w="5600699" h="2895600" fill="none" stroke="0" extrusionOk="0">
                <a:moveTo>
                  <a:pt x="0" y="482606"/>
                </a:moveTo>
                <a:cubicBezTo>
                  <a:pt x="-20990" y="189385"/>
                  <a:pt x="91209" y="-23839"/>
                  <a:pt x="220308" y="0"/>
                </a:cubicBezTo>
                <a:cubicBezTo>
                  <a:pt x="1370186" y="78202"/>
                  <a:pt x="3623254" y="663445"/>
                  <a:pt x="5380389" y="0"/>
                </a:cubicBezTo>
                <a:cubicBezTo>
                  <a:pt x="5504780" y="81493"/>
                  <a:pt x="5621990" y="299954"/>
                  <a:pt x="5600699" y="482606"/>
                </a:cubicBezTo>
                <a:cubicBezTo>
                  <a:pt x="5422711" y="987036"/>
                  <a:pt x="5549171" y="1927704"/>
                  <a:pt x="5600699" y="2412990"/>
                </a:cubicBezTo>
                <a:cubicBezTo>
                  <a:pt x="5594780" y="2759788"/>
                  <a:pt x="5462528" y="2922829"/>
                  <a:pt x="5380389" y="2895600"/>
                </a:cubicBezTo>
                <a:cubicBezTo>
                  <a:pt x="5124442" y="2795293"/>
                  <a:pt x="2388452" y="2782801"/>
                  <a:pt x="220308" y="2895600"/>
                </a:cubicBezTo>
                <a:cubicBezTo>
                  <a:pt x="160503" y="2929682"/>
                  <a:pt x="6726" y="2632436"/>
                  <a:pt x="0" y="2412990"/>
                </a:cubicBezTo>
                <a:cubicBezTo>
                  <a:pt x="-2357" y="1624510"/>
                  <a:pt x="71929" y="1319514"/>
                  <a:pt x="0" y="482606"/>
                </a:cubicBezTo>
                <a:close/>
              </a:path>
              <a:path w="5600699" h="2895600" fill="none" stroke="0" extrusionOk="0">
                <a:moveTo>
                  <a:pt x="0" y="482606"/>
                </a:moveTo>
                <a:cubicBezTo>
                  <a:pt x="6842" y="208340"/>
                  <a:pt x="83036" y="-36012"/>
                  <a:pt x="220308" y="0"/>
                </a:cubicBezTo>
                <a:cubicBezTo>
                  <a:pt x="1885735" y="-291729"/>
                  <a:pt x="3949157" y="1021932"/>
                  <a:pt x="5380389" y="0"/>
                </a:cubicBezTo>
                <a:cubicBezTo>
                  <a:pt x="5473513" y="69913"/>
                  <a:pt x="5563410" y="269461"/>
                  <a:pt x="5600699" y="482606"/>
                </a:cubicBezTo>
                <a:cubicBezTo>
                  <a:pt x="5459311" y="961030"/>
                  <a:pt x="5636206" y="1889198"/>
                  <a:pt x="5600699" y="2412990"/>
                </a:cubicBezTo>
                <a:cubicBezTo>
                  <a:pt x="5649769" y="2746686"/>
                  <a:pt x="5490615" y="2947648"/>
                  <a:pt x="5380389" y="2895600"/>
                </a:cubicBezTo>
                <a:cubicBezTo>
                  <a:pt x="4359542" y="2755894"/>
                  <a:pt x="2551193" y="2732938"/>
                  <a:pt x="220308" y="2895600"/>
                </a:cubicBezTo>
                <a:cubicBezTo>
                  <a:pt x="118125" y="2929375"/>
                  <a:pt x="-3778" y="2598107"/>
                  <a:pt x="0" y="2412990"/>
                </a:cubicBezTo>
                <a:cubicBezTo>
                  <a:pt x="-93904" y="1642531"/>
                  <a:pt x="39586" y="1279680"/>
                  <a:pt x="0" y="482606"/>
                </a:cubicBezTo>
                <a:close/>
              </a:path>
              <a:path w="5600699" h="2895600" fill="none" stroke="0" extrusionOk="0">
                <a:moveTo>
                  <a:pt x="0" y="482606"/>
                </a:moveTo>
                <a:cubicBezTo>
                  <a:pt x="9570" y="195945"/>
                  <a:pt x="101763" y="-71974"/>
                  <a:pt x="220308" y="0"/>
                </a:cubicBezTo>
                <a:cubicBezTo>
                  <a:pt x="1636200" y="-679979"/>
                  <a:pt x="3969523" y="951278"/>
                  <a:pt x="5380389" y="0"/>
                </a:cubicBezTo>
                <a:cubicBezTo>
                  <a:pt x="5478191" y="79071"/>
                  <a:pt x="5536071" y="267662"/>
                  <a:pt x="5600699" y="482606"/>
                </a:cubicBezTo>
                <a:cubicBezTo>
                  <a:pt x="5431684" y="950169"/>
                  <a:pt x="5647834" y="1970997"/>
                  <a:pt x="5600699" y="2412990"/>
                </a:cubicBezTo>
                <a:cubicBezTo>
                  <a:pt x="5641691" y="2755716"/>
                  <a:pt x="5508967" y="2987167"/>
                  <a:pt x="5380389" y="2895600"/>
                </a:cubicBezTo>
                <a:cubicBezTo>
                  <a:pt x="4371723" y="2983054"/>
                  <a:pt x="2673109" y="2995682"/>
                  <a:pt x="220308" y="2895600"/>
                </a:cubicBezTo>
                <a:cubicBezTo>
                  <a:pt x="142947" y="2957379"/>
                  <a:pt x="23575" y="2594573"/>
                  <a:pt x="0" y="2412990"/>
                </a:cubicBezTo>
                <a:cubicBezTo>
                  <a:pt x="-32884" y="1658618"/>
                  <a:pt x="-59550" y="1253442"/>
                  <a:pt x="0" y="482606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00699" h="2895600" fill="none" extrusionOk="0">
                        <a:moveTo>
                          <a:pt x="0" y="482606"/>
                        </a:moveTo>
                        <a:cubicBezTo>
                          <a:pt x="31972" y="216584"/>
                          <a:pt x="82701" y="-65929"/>
                          <a:pt x="220308" y="0"/>
                        </a:cubicBezTo>
                        <a:cubicBezTo>
                          <a:pt x="1577531" y="-613381"/>
                          <a:pt x="3961140" y="767556"/>
                          <a:pt x="5380389" y="0"/>
                        </a:cubicBezTo>
                        <a:cubicBezTo>
                          <a:pt x="5483143" y="86458"/>
                          <a:pt x="5552065" y="253911"/>
                          <a:pt x="5600699" y="482606"/>
                        </a:cubicBezTo>
                        <a:cubicBezTo>
                          <a:pt x="5438612" y="1017616"/>
                          <a:pt x="5616266" y="2006801"/>
                          <a:pt x="5600699" y="2412990"/>
                        </a:cubicBezTo>
                        <a:cubicBezTo>
                          <a:pt x="5642620" y="2729127"/>
                          <a:pt x="5538122" y="2980376"/>
                          <a:pt x="5380389" y="2895600"/>
                        </a:cubicBezTo>
                        <a:cubicBezTo>
                          <a:pt x="4225754" y="3079592"/>
                          <a:pt x="2565185" y="3072790"/>
                          <a:pt x="220308" y="2895600"/>
                        </a:cubicBezTo>
                        <a:cubicBezTo>
                          <a:pt x="143282" y="2948856"/>
                          <a:pt x="16773" y="2595011"/>
                          <a:pt x="0" y="2412990"/>
                        </a:cubicBezTo>
                        <a:cubicBezTo>
                          <a:pt x="-101272" y="1641281"/>
                          <a:pt x="-5825" y="1263826"/>
                          <a:pt x="0" y="482606"/>
                        </a:cubicBezTo>
                        <a:close/>
                      </a:path>
                      <a:path w="5600699" h="2895600" stroke="0" extrusionOk="0">
                        <a:moveTo>
                          <a:pt x="0" y="482606"/>
                        </a:moveTo>
                        <a:cubicBezTo>
                          <a:pt x="-1807" y="129496"/>
                          <a:pt x="137472" y="-59001"/>
                          <a:pt x="220308" y="0"/>
                        </a:cubicBezTo>
                        <a:cubicBezTo>
                          <a:pt x="2264842" y="447899"/>
                          <a:pt x="3542070" y="237804"/>
                          <a:pt x="5380389" y="0"/>
                        </a:cubicBezTo>
                        <a:cubicBezTo>
                          <a:pt x="5467813" y="5906"/>
                          <a:pt x="5544476" y="299240"/>
                          <a:pt x="5600699" y="482606"/>
                        </a:cubicBezTo>
                        <a:cubicBezTo>
                          <a:pt x="5578407" y="1093753"/>
                          <a:pt x="5549976" y="2207686"/>
                          <a:pt x="5600699" y="2412990"/>
                        </a:cubicBezTo>
                        <a:cubicBezTo>
                          <a:pt x="5559043" y="2671597"/>
                          <a:pt x="5462321" y="2855244"/>
                          <a:pt x="5380389" y="2895600"/>
                        </a:cubicBezTo>
                        <a:cubicBezTo>
                          <a:pt x="4035257" y="3922683"/>
                          <a:pt x="2417880" y="1934409"/>
                          <a:pt x="220308" y="2895600"/>
                        </a:cubicBezTo>
                        <a:cubicBezTo>
                          <a:pt x="25302" y="2955633"/>
                          <a:pt x="75072" y="2708690"/>
                          <a:pt x="0" y="2412990"/>
                        </a:cubicBezTo>
                        <a:cubicBezTo>
                          <a:pt x="-117280" y="2085443"/>
                          <a:pt x="-67734" y="7704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3052" y="158687"/>
                          <a:pt x="143269" y="-52766"/>
                          <a:pt x="220308" y="0"/>
                        </a:cubicBezTo>
                        <a:cubicBezTo>
                          <a:pt x="1236526" y="100421"/>
                          <a:pt x="3970998" y="1225308"/>
                          <a:pt x="5380389" y="0"/>
                        </a:cubicBezTo>
                        <a:cubicBezTo>
                          <a:pt x="5514165" y="13193"/>
                          <a:pt x="5624528" y="243704"/>
                          <a:pt x="5600699" y="482606"/>
                        </a:cubicBezTo>
                        <a:cubicBezTo>
                          <a:pt x="5596506" y="1044715"/>
                          <a:pt x="5735862" y="1821505"/>
                          <a:pt x="5600699" y="2412990"/>
                        </a:cubicBezTo>
                        <a:cubicBezTo>
                          <a:pt x="5600235" y="2682895"/>
                          <a:pt x="5484008" y="2928861"/>
                          <a:pt x="5380389" y="2895600"/>
                        </a:cubicBezTo>
                        <a:cubicBezTo>
                          <a:pt x="3882766" y="3029078"/>
                          <a:pt x="2541932" y="2097967"/>
                          <a:pt x="220308" y="2895600"/>
                        </a:cubicBezTo>
                        <a:cubicBezTo>
                          <a:pt x="104069" y="2941293"/>
                          <a:pt x="-40836" y="2721063"/>
                          <a:pt x="0" y="2412990"/>
                        </a:cubicBezTo>
                        <a:cubicBezTo>
                          <a:pt x="6680" y="1748424"/>
                          <a:pt x="22830" y="12372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5296" y="189797"/>
                          <a:pt x="98101" y="-37056"/>
                          <a:pt x="220308" y="0"/>
                        </a:cubicBezTo>
                        <a:cubicBezTo>
                          <a:pt x="1480967" y="-58470"/>
                          <a:pt x="3802808" y="878838"/>
                          <a:pt x="5380389" y="0"/>
                        </a:cubicBezTo>
                        <a:cubicBezTo>
                          <a:pt x="5496132" y="43099"/>
                          <a:pt x="5586547" y="281182"/>
                          <a:pt x="5600699" y="482606"/>
                        </a:cubicBezTo>
                        <a:cubicBezTo>
                          <a:pt x="5478354" y="994116"/>
                          <a:pt x="5555612" y="1924108"/>
                          <a:pt x="5600699" y="2412990"/>
                        </a:cubicBezTo>
                        <a:cubicBezTo>
                          <a:pt x="5606199" y="2752080"/>
                          <a:pt x="5481423" y="2926832"/>
                          <a:pt x="5380389" y="2895600"/>
                        </a:cubicBezTo>
                        <a:cubicBezTo>
                          <a:pt x="4763310" y="2735053"/>
                          <a:pt x="2337893" y="2723363"/>
                          <a:pt x="220308" y="2895600"/>
                        </a:cubicBezTo>
                        <a:cubicBezTo>
                          <a:pt x="119384" y="2918888"/>
                          <a:pt x="11950" y="2631287"/>
                          <a:pt x="0" y="2412990"/>
                        </a:cubicBezTo>
                        <a:cubicBezTo>
                          <a:pt x="-44166" y="1658208"/>
                          <a:pt x="57896" y="1319131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15400" y="205889"/>
                          <a:pt x="95182" y="-46166"/>
                          <a:pt x="220308" y="0"/>
                        </a:cubicBezTo>
                        <a:cubicBezTo>
                          <a:pt x="1598280" y="-449287"/>
                          <a:pt x="3987229" y="889367"/>
                          <a:pt x="5380389" y="0"/>
                        </a:cubicBezTo>
                        <a:cubicBezTo>
                          <a:pt x="5481348" y="54090"/>
                          <a:pt x="5548899" y="258600"/>
                          <a:pt x="5600699" y="482606"/>
                        </a:cubicBezTo>
                        <a:cubicBezTo>
                          <a:pt x="5466706" y="959787"/>
                          <a:pt x="5644653" y="1937866"/>
                          <a:pt x="5600699" y="2412990"/>
                        </a:cubicBezTo>
                        <a:cubicBezTo>
                          <a:pt x="5636399" y="2733384"/>
                          <a:pt x="5495525" y="2961162"/>
                          <a:pt x="5380389" y="2895600"/>
                        </a:cubicBezTo>
                        <a:cubicBezTo>
                          <a:pt x="4253513" y="3011386"/>
                          <a:pt x="2366526" y="2816654"/>
                          <a:pt x="220308" y="2895600"/>
                        </a:cubicBezTo>
                        <a:cubicBezTo>
                          <a:pt x="122400" y="2937852"/>
                          <a:pt x="26859" y="2599068"/>
                          <a:pt x="0" y="2412990"/>
                        </a:cubicBezTo>
                        <a:cubicBezTo>
                          <a:pt x="-64663" y="1651248"/>
                          <a:pt x="-30123" y="1277055"/>
                          <a:pt x="0" y="48260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sánh giá ở các cửa hàng để mua hàng cùng loại, cùng chất lượng nhưng giá rẻ hơn.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A45DA-69A6-9701-D7FD-68F853B39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3" y="2434506"/>
            <a:ext cx="5532992" cy="228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1763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1104900" y="1480876"/>
            <a:ext cx="7410449" cy="1938599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em, còn có cách nào khác để tiết kiệm tiền?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6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FF5079B7-8463-C4F6-5EBA-31A8DD5B9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4"/>
            <a:ext cx="12192000" cy="6858003"/>
          </a:xfrm>
          <a:prstGeom prst="rect">
            <a:avLst/>
          </a:prstGeom>
        </p:spPr>
      </p:pic>
      <p:pic>
        <p:nvPicPr>
          <p:cNvPr id="3" name="图片 24">
            <a:extLst>
              <a:ext uri="{FF2B5EF4-FFF2-40B4-BE49-F238E27FC236}">
                <a16:creationId xmlns:a16="http://schemas.microsoft.com/office/drawing/2014/main" id="{902A7D91-6C21-222D-2B3E-30B299FB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-16933"/>
            <a:ext cx="5168980" cy="2324416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BE65C0C2-8CBE-B32D-D0C3-D5366F5B8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062" y="4135329"/>
            <a:ext cx="1886495" cy="26640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E0776A2-FDDB-9BB4-67C0-DE5CD7A12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062" y="3412069"/>
            <a:ext cx="3227343" cy="32587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37444F-9205-45CE-A53A-858D9E1BF839}"/>
              </a:ext>
            </a:extLst>
          </p:cNvPr>
          <p:cNvGrpSpPr/>
          <p:nvPr/>
        </p:nvGrpSpPr>
        <p:grpSpPr>
          <a:xfrm>
            <a:off x="3095497" y="1833266"/>
            <a:ext cx="9007543" cy="4188381"/>
            <a:chOff x="2293047" y="1353519"/>
            <a:chExt cx="6755657" cy="314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A3273F-DBCC-4D33-AF88-FF32F36D2948}"/>
                </a:ext>
              </a:extLst>
            </p:cNvPr>
            <p:cNvSpPr txBox="1"/>
            <p:nvPr/>
          </p:nvSpPr>
          <p:spPr>
            <a:xfrm>
              <a:off x="2293047" y="1353519"/>
              <a:ext cx="6755657" cy="314128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Ngoài những cách như trên, còn có một số cách khác để tiết kiệm tiền như: tiết kiệm thức ăn, đồ dùng cá nhân, nhờ bố mẹ gửi tiền vào ngân hàng, mặc cả khi mua hàng, chỉ mua những hàng hóa cần thiết, …</a:t>
              </a:r>
              <a:endParaRPr lang="en-US" sz="4000" dirty="0">
                <a:solidFill>
                  <a:srgbClr val="E7E6E6">
                    <a:lumMod val="50000"/>
                  </a:srgb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38D906-BB09-4E87-BCF1-655F4FCAE439}"/>
                </a:ext>
              </a:extLst>
            </p:cNvPr>
            <p:cNvSpPr txBox="1"/>
            <p:nvPr/>
          </p:nvSpPr>
          <p:spPr>
            <a:xfrm>
              <a:off x="2509434" y="1422377"/>
              <a:ext cx="633670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endParaRPr lang="en-US" sz="32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20B9CF-9FC6-4CC6-EF70-070C960CB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035" y="347783"/>
            <a:ext cx="442608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92DC2-CCA1-D7AA-9470-D47F675E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042" y="1508600"/>
            <a:ext cx="506621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98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244950"/>
            <a:chOff x="2651545" y="-194857"/>
            <a:chExt cx="10780098" cy="1468660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8"/>
              <a:ext cx="10780098" cy="1064515"/>
              <a:chOff x="1284514" y="563843"/>
              <a:chExt cx="10780098" cy="1064515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3"/>
                <a:ext cx="10780098" cy="106451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74378" y="668317"/>
                <a:ext cx="9380372" cy="907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Đưa ra lời khuyên cho bạn</a:t>
                </a: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562FB7-3166-86B3-57CB-2C77371BB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2266951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54859-1DAE-1EFC-9445-BBD0FB29C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7" y="2190750"/>
            <a:ext cx="5002395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8124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E630257D-2A70-6D74-50FA-075B3D5F9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22;p4">
            <a:extLst>
              <a:ext uri="{FF2B5EF4-FFF2-40B4-BE49-F238E27FC236}">
                <a16:creationId xmlns:a16="http://schemas.microsoft.com/office/drawing/2014/main" id="{697C9C07-4CA8-A065-556A-230C3F5ADA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5845" y="3269783"/>
            <a:ext cx="274434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" name="Google Shape;123;p4">
            <a:extLst>
              <a:ext uri="{FF2B5EF4-FFF2-40B4-BE49-F238E27FC236}">
                <a16:creationId xmlns:a16="http://schemas.microsoft.com/office/drawing/2014/main" id="{231C2047-C71D-1334-CA98-E1FDA1116F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715" y="3269783"/>
            <a:ext cx="242721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2ABBF2-1F63-4D02-5C35-C039972E9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519" y="1316893"/>
            <a:ext cx="832176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DIỄN VIÊN TÀI 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767263" y="1775912"/>
            <a:ext cx="7332345" cy="180929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 diện các nhóm bốc thăm tình huống để sắm vai và xử lí tình huống.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206240" y="806180"/>
            <a:ext cx="849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 LUẬN NHÓM 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586207-5202-C438-D53E-3A22A1DBB5B1}"/>
              </a:ext>
            </a:extLst>
          </p:cNvPr>
          <p:cNvSpPr/>
          <p:nvPr/>
        </p:nvSpPr>
        <p:spPr>
          <a:xfrm>
            <a:off x="4767263" y="3809356"/>
            <a:ext cx="7332345" cy="23341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3 phút, các nhóm lên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Các nhóm còn lại lắng nghe -  nhận xét – bổ sung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03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1: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bạn hãy dùng chiếc xe cũ còn tốt, số tiền đó chi tiêu vào những việc có ý nghĩa hơn.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AE8E9-4687-4FE9-F38F-EEB9E13C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99" y="828676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507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2: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các bạn nên tổ chức buổi liên hoan tiết kiệm, vui vẻ, số tiền dư ra có thể làm nhiều việc có ý nghĩa hơn.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265AB-A6B2-2311-D4C9-F523659BB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362" y="523875"/>
            <a:ext cx="5498664" cy="263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8399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9C12B-CA2F-C4BE-EEAA-30AC67E13DF6}"/>
              </a:ext>
            </a:extLst>
          </p:cNvPr>
          <p:cNvSpPr txBox="1"/>
          <p:nvPr/>
        </p:nvSpPr>
        <p:spPr>
          <a:xfrm>
            <a:off x="3905250" y="1857375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D0CD8-6C06-2DA7-6484-4C38B4DF3838}"/>
              </a:ext>
            </a:extLst>
          </p:cNvPr>
          <p:cNvSpPr txBox="1"/>
          <p:nvPr/>
        </p:nvSpPr>
        <p:spPr>
          <a:xfrm>
            <a:off x="3952875" y="1885950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B0F0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7054481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DIỄN VIÊN </a:t>
              </a:r>
              <a:r>
                <a:rPr lang="en-US" sz="4800" b="1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latin typeface="iCiel Pony" panose="02000000000000000000" pitchFamily="2" charset="0"/>
                </a:rPr>
                <a:t>TÀI BA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983480" y="1895730"/>
            <a:ext cx="6737985" cy="135675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có phần sắm vai hay nhất.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184523" y="804964"/>
            <a:ext cx="84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NHAU BÌNH CHỌN</a:t>
            </a:r>
            <a:endParaRPr kumimoji="0" lang="en-US" sz="48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CC66FF"/>
                  </a:gs>
                  <a:gs pos="50000">
                    <a:srgbClr val="FFCCFF"/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7232760" imgH="2546280"/>
        </mc:Choice>
        <mc:Fallback>
          <p:control name="TextBox1" r:id="rId1" imgW="7232760" imgH="254628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B01595E4-F810-FA55-7395-0BE032F35D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68215" y="3720455"/>
                  <a:ext cx="7234107" cy="254975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11308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BC94F-4991-9E99-D501-5B56091A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98" y="1562702"/>
            <a:ext cx="438340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517490"/>
            <a:chOff x="2651545" y="-194857"/>
            <a:chExt cx="10780098" cy="179017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7"/>
              <a:ext cx="10780098" cy="1509259"/>
              <a:chOff x="1284514" y="563842"/>
              <a:chExt cx="10780098" cy="1509259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2"/>
                <a:ext cx="10780098" cy="1446560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64884" y="657080"/>
                <a:ext cx="9380372" cy="1416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ập và thực hiện kế hoạch tiết kiệm tiền theo bảng gợi ý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DC319B-9534-F3DD-FB3B-BFBCE43C9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39719"/>
              </p:ext>
            </p:extLst>
          </p:nvPr>
        </p:nvGraphicFramePr>
        <p:xfrm>
          <a:off x="514350" y="2352675"/>
          <a:ext cx="11420475" cy="219134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390775">
                  <a:extLst>
                    <a:ext uri="{9D8B030D-6E8A-4147-A177-3AD203B41FA5}">
                      <a16:colId xmlns:a16="http://schemas.microsoft.com/office/drawing/2014/main" val="30970797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93749807"/>
                    </a:ext>
                  </a:extLst>
                </a:gridCol>
                <a:gridCol w="1896501">
                  <a:extLst>
                    <a:ext uri="{9D8B030D-6E8A-4147-A177-3AD203B41FA5}">
                      <a16:colId xmlns:a16="http://schemas.microsoft.com/office/drawing/2014/main" val="3734678667"/>
                    </a:ext>
                  </a:extLst>
                </a:gridCol>
                <a:gridCol w="2305392">
                  <a:extLst>
                    <a:ext uri="{9D8B030D-6E8A-4147-A177-3AD203B41FA5}">
                      <a16:colId xmlns:a16="http://schemas.microsoft.com/office/drawing/2014/main" val="4235600573"/>
                    </a:ext>
                  </a:extLst>
                </a:gridCol>
                <a:gridCol w="2198907">
                  <a:extLst>
                    <a:ext uri="{9D8B030D-6E8A-4147-A177-3AD203B41FA5}">
                      <a16:colId xmlns:a16="http://schemas.microsoft.com/office/drawing/2014/main" val="2576067497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287617"/>
                  </a:ext>
                </a:extLst>
              </a:tr>
              <a:tr h="7841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033969"/>
                  </a:ext>
                </a:extLst>
              </a:tr>
              <a:tr h="432768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383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70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8FD188-9897-0422-CF9C-93B33173C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68697"/>
              </p:ext>
            </p:extLst>
          </p:nvPr>
        </p:nvGraphicFramePr>
        <p:xfrm>
          <a:off x="628651" y="561976"/>
          <a:ext cx="10734675" cy="5866309"/>
        </p:xfrm>
        <a:graphic>
          <a:graphicData uri="http://schemas.openxmlformats.org/drawingml/2006/table">
            <a:tbl>
              <a:tblPr/>
              <a:tblGrid>
                <a:gridCol w="1438274">
                  <a:extLst>
                    <a:ext uri="{9D8B030D-6E8A-4147-A177-3AD203B41FA5}">
                      <a16:colId xmlns:a16="http://schemas.microsoft.com/office/drawing/2014/main" val="4008066925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215760379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5359503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86990489"/>
                    </a:ext>
                  </a:extLst>
                </a:gridCol>
                <a:gridCol w="2752726">
                  <a:extLst>
                    <a:ext uri="{9D8B030D-6E8A-4147-A177-3AD203B41FA5}">
                      <a16:colId xmlns:a16="http://schemas.microsoft.com/office/drawing/2014/main" val="2185086393"/>
                    </a:ext>
                  </a:extLst>
                </a:gridCol>
              </a:tblGrid>
              <a:tr h="809624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740008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</a:t>
                      </a:r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67426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2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18216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3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 đỡ bố mẹ làm việc nhà để được bố mẹ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Đang thực hiện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101202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4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1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609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628650" y="1104900"/>
            <a:ext cx="7886699" cy="2314575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đã tiết kiệm sách vở, quần áo, đồ dùng, đồ chơi, điện, nước, … như thế nào?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6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F7231-DA14-D03D-474D-B0AA6234A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3536" y="1411049"/>
            <a:ext cx="595021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22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D39DC926-4D65-DE77-415D-AEE9744B42AA}"/>
              </a:ext>
            </a:extLst>
          </p:cNvPr>
          <p:cNvSpPr/>
          <p:nvPr/>
        </p:nvSpPr>
        <p:spPr>
          <a:xfrm>
            <a:off x="3714750" y="819397"/>
            <a:ext cx="8010525" cy="2428628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 được bà cho 100 000 đồng nhân dịp đầu năm học mới. Nếu là Hoa em sẽ làm như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425"/>
            <a:ext cx="4224074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85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94CE6-B6B8-DF59-3040-7080AF322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635" y="8266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17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280BF-F3D5-456A-15FC-35B66578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162" y="1556225"/>
            <a:ext cx="487112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57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sp>
        <p:nvSpPr>
          <p:cNvPr id="21" name="Flowchart: Alternate Process 5">
            <a:extLst>
              <a:ext uri="{FF2B5EF4-FFF2-40B4-BE49-F238E27FC236}">
                <a16:creationId xmlns:a16="http://schemas.microsoft.com/office/drawing/2014/main" id="{44A44F67-DB15-C760-9B2D-E660E7A52E97}"/>
              </a:ext>
            </a:extLst>
          </p:cNvPr>
          <p:cNvSpPr/>
          <p:nvPr/>
        </p:nvSpPr>
        <p:spPr>
          <a:xfrm>
            <a:off x="516368" y="571500"/>
            <a:ext cx="11155680" cy="1985340"/>
          </a:xfrm>
          <a:custGeom>
            <a:avLst/>
            <a:gdLst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  <a:gd name="connsiteX0" fmla="*/ 0 w 11155680"/>
              <a:gd name="connsiteY0" fmla="*/ 330889 h 1985340"/>
              <a:gd name="connsiteX1" fmla="*/ 276830 w 11155680"/>
              <a:gd name="connsiteY1" fmla="*/ 0 h 1985340"/>
              <a:gd name="connsiteX2" fmla="*/ 10878849 w 11155680"/>
              <a:gd name="connsiteY2" fmla="*/ 0 h 1985340"/>
              <a:gd name="connsiteX3" fmla="*/ 11155680 w 11155680"/>
              <a:gd name="connsiteY3" fmla="*/ 330889 h 1985340"/>
              <a:gd name="connsiteX4" fmla="*/ 11155680 w 11155680"/>
              <a:gd name="connsiteY4" fmla="*/ 1654450 h 1985340"/>
              <a:gd name="connsiteX5" fmla="*/ 10878849 w 11155680"/>
              <a:gd name="connsiteY5" fmla="*/ 1985340 h 1985340"/>
              <a:gd name="connsiteX6" fmla="*/ 276830 w 11155680"/>
              <a:gd name="connsiteY6" fmla="*/ 1985340 h 1985340"/>
              <a:gd name="connsiteX7" fmla="*/ 0 w 11155680"/>
              <a:gd name="connsiteY7" fmla="*/ 1654450 h 1985340"/>
              <a:gd name="connsiteX8" fmla="*/ 0 w 11155680"/>
              <a:gd name="connsiteY8" fmla="*/ 330889 h 198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5680" h="1985340" fill="none" extrusionOk="0">
                <a:moveTo>
                  <a:pt x="0" y="330889"/>
                </a:moveTo>
                <a:cubicBezTo>
                  <a:pt x="2971" y="241373"/>
                  <a:pt x="152191" y="50243"/>
                  <a:pt x="276830" y="0"/>
                </a:cubicBezTo>
                <a:cubicBezTo>
                  <a:pt x="4214034" y="165452"/>
                  <a:pt x="8763641" y="965226"/>
                  <a:pt x="10878849" y="0"/>
                </a:cubicBezTo>
                <a:cubicBezTo>
                  <a:pt x="11018033" y="-108918"/>
                  <a:pt x="11077789" y="121834"/>
                  <a:pt x="11155680" y="330889"/>
                </a:cubicBezTo>
                <a:cubicBezTo>
                  <a:pt x="11239465" y="1033835"/>
                  <a:pt x="11137601" y="1331595"/>
                  <a:pt x="11155680" y="1654450"/>
                </a:cubicBezTo>
                <a:cubicBezTo>
                  <a:pt x="11166248" y="1771841"/>
                  <a:pt x="10994051" y="1936881"/>
                  <a:pt x="10878849" y="1985340"/>
                </a:cubicBezTo>
                <a:cubicBezTo>
                  <a:pt x="6261319" y="2291629"/>
                  <a:pt x="4649979" y="2276993"/>
                  <a:pt x="276830" y="1985340"/>
                </a:cubicBezTo>
                <a:cubicBezTo>
                  <a:pt x="197074" y="1976185"/>
                  <a:pt x="-101017" y="1859888"/>
                  <a:pt x="0" y="1654450"/>
                </a:cubicBezTo>
                <a:cubicBezTo>
                  <a:pt x="64918" y="1086901"/>
                  <a:pt x="19989" y="904893"/>
                  <a:pt x="0" y="330889"/>
                </a:cubicBezTo>
                <a:close/>
              </a:path>
              <a:path w="11155680" h="1985340" stroke="0" extrusionOk="0">
                <a:moveTo>
                  <a:pt x="0" y="330889"/>
                </a:moveTo>
                <a:cubicBezTo>
                  <a:pt x="-19402" y="241246"/>
                  <a:pt x="124857" y="-69821"/>
                  <a:pt x="276830" y="0"/>
                </a:cubicBezTo>
                <a:cubicBezTo>
                  <a:pt x="1996462" y="-1861873"/>
                  <a:pt x="6965241" y="1571759"/>
                  <a:pt x="10878849" y="0"/>
                </a:cubicBezTo>
                <a:cubicBezTo>
                  <a:pt x="10981047" y="-4665"/>
                  <a:pt x="11247537" y="142049"/>
                  <a:pt x="11155680" y="330889"/>
                </a:cubicBezTo>
                <a:cubicBezTo>
                  <a:pt x="11175584" y="856915"/>
                  <a:pt x="11300265" y="1394752"/>
                  <a:pt x="11155680" y="1654450"/>
                </a:cubicBezTo>
                <a:cubicBezTo>
                  <a:pt x="11151155" y="1811918"/>
                  <a:pt x="10974090" y="1961314"/>
                  <a:pt x="10878849" y="1985340"/>
                </a:cubicBezTo>
                <a:cubicBezTo>
                  <a:pt x="7619407" y="695234"/>
                  <a:pt x="2538062" y="3020952"/>
                  <a:pt x="276830" y="1985340"/>
                </a:cubicBezTo>
                <a:cubicBezTo>
                  <a:pt x="145976" y="2066431"/>
                  <a:pt x="-22425" y="1757650"/>
                  <a:pt x="0" y="1654450"/>
                </a:cubicBezTo>
                <a:cubicBezTo>
                  <a:pt x="2196" y="1147787"/>
                  <a:pt x="-42269" y="632053"/>
                  <a:pt x="0" y="330889"/>
                </a:cubicBezTo>
                <a:close/>
              </a:path>
              <a:path w="11155680" h="1985340" fill="none" stroke="0" extrusionOk="0">
                <a:moveTo>
                  <a:pt x="0" y="330889"/>
                </a:moveTo>
                <a:cubicBezTo>
                  <a:pt x="80653" y="146259"/>
                  <a:pt x="168796" y="-11979"/>
                  <a:pt x="276830" y="0"/>
                </a:cubicBezTo>
                <a:cubicBezTo>
                  <a:pt x="6036989" y="1115465"/>
                  <a:pt x="7501052" y="1011301"/>
                  <a:pt x="10878849" y="0"/>
                </a:cubicBezTo>
                <a:cubicBezTo>
                  <a:pt x="11036786" y="-101579"/>
                  <a:pt x="11156111" y="78838"/>
                  <a:pt x="11155680" y="330889"/>
                </a:cubicBezTo>
                <a:cubicBezTo>
                  <a:pt x="11129861" y="1017258"/>
                  <a:pt x="11281013" y="1239152"/>
                  <a:pt x="11155680" y="1654450"/>
                </a:cubicBezTo>
                <a:cubicBezTo>
                  <a:pt x="11193733" y="1824883"/>
                  <a:pt x="10979571" y="1919873"/>
                  <a:pt x="10878849" y="1985340"/>
                </a:cubicBezTo>
                <a:cubicBezTo>
                  <a:pt x="9303716" y="1390268"/>
                  <a:pt x="3222969" y="1355516"/>
                  <a:pt x="276830" y="1985340"/>
                </a:cubicBezTo>
                <a:cubicBezTo>
                  <a:pt x="91493" y="1960201"/>
                  <a:pt x="-40067" y="1809665"/>
                  <a:pt x="0" y="1654450"/>
                </a:cubicBezTo>
                <a:cubicBezTo>
                  <a:pt x="-24203" y="1179620"/>
                  <a:pt x="19285" y="913232"/>
                  <a:pt x="0" y="330889"/>
                </a:cubicBezTo>
                <a:close/>
              </a:path>
              <a:path w="11155680" h="1985340" fill="none" stroke="0" extrusionOk="0">
                <a:moveTo>
                  <a:pt x="0" y="330889"/>
                </a:moveTo>
                <a:cubicBezTo>
                  <a:pt x="19593" y="204253"/>
                  <a:pt x="168626" y="26561"/>
                  <a:pt x="276830" y="0"/>
                </a:cubicBezTo>
                <a:cubicBezTo>
                  <a:pt x="4486174" y="-181838"/>
                  <a:pt x="7799482" y="638733"/>
                  <a:pt x="10878849" y="0"/>
                </a:cubicBezTo>
                <a:cubicBezTo>
                  <a:pt x="11044711" y="-64526"/>
                  <a:pt x="11127489" y="114834"/>
                  <a:pt x="11155680" y="330889"/>
                </a:cubicBezTo>
                <a:cubicBezTo>
                  <a:pt x="11158080" y="919985"/>
                  <a:pt x="11118819" y="1337792"/>
                  <a:pt x="11155680" y="1654450"/>
                </a:cubicBezTo>
                <a:cubicBezTo>
                  <a:pt x="11124487" y="1764471"/>
                  <a:pt x="11024512" y="1984169"/>
                  <a:pt x="10878849" y="1985340"/>
                </a:cubicBezTo>
                <a:cubicBezTo>
                  <a:pt x="5437219" y="2048484"/>
                  <a:pt x="4355201" y="2323696"/>
                  <a:pt x="276830" y="1985340"/>
                </a:cubicBezTo>
                <a:cubicBezTo>
                  <a:pt x="126531" y="1951226"/>
                  <a:pt x="-54225" y="1852187"/>
                  <a:pt x="0" y="1654450"/>
                </a:cubicBezTo>
                <a:cubicBezTo>
                  <a:pt x="11129" y="1203879"/>
                  <a:pt x="58932" y="961232"/>
                  <a:pt x="0" y="330889"/>
                </a:cubicBezTo>
                <a:close/>
              </a:path>
              <a:path w="11155680" h="1985340" fill="none" stroke="0" extrusionOk="0">
                <a:moveTo>
                  <a:pt x="0" y="330889"/>
                </a:moveTo>
                <a:cubicBezTo>
                  <a:pt x="15917" y="220724"/>
                  <a:pt x="127025" y="17834"/>
                  <a:pt x="276830" y="0"/>
                </a:cubicBezTo>
                <a:cubicBezTo>
                  <a:pt x="5391760" y="70506"/>
                  <a:pt x="8203280" y="560639"/>
                  <a:pt x="10878849" y="0"/>
                </a:cubicBezTo>
                <a:cubicBezTo>
                  <a:pt x="11008015" y="-67889"/>
                  <a:pt x="11152792" y="118003"/>
                  <a:pt x="11155680" y="330889"/>
                </a:cubicBezTo>
                <a:cubicBezTo>
                  <a:pt x="11248669" y="965335"/>
                  <a:pt x="11155859" y="1307570"/>
                  <a:pt x="11155680" y="1654450"/>
                </a:cubicBezTo>
                <a:cubicBezTo>
                  <a:pt x="11133181" y="1794340"/>
                  <a:pt x="10981725" y="1968819"/>
                  <a:pt x="10878849" y="1985340"/>
                </a:cubicBezTo>
                <a:cubicBezTo>
                  <a:pt x="5828887" y="2027633"/>
                  <a:pt x="4582482" y="2102364"/>
                  <a:pt x="276830" y="1985340"/>
                </a:cubicBezTo>
                <a:cubicBezTo>
                  <a:pt x="122559" y="1994263"/>
                  <a:pt x="-93767" y="1810053"/>
                  <a:pt x="0" y="1654450"/>
                </a:cubicBezTo>
                <a:cubicBezTo>
                  <a:pt x="5516" y="1143733"/>
                  <a:pt x="29605" y="951609"/>
                  <a:pt x="0" y="330889"/>
                </a:cubicBezTo>
                <a:close/>
              </a:path>
              <a:path w="11155680" h="1985340" fill="none" stroke="0" extrusionOk="0">
                <a:moveTo>
                  <a:pt x="0" y="330889"/>
                </a:moveTo>
                <a:cubicBezTo>
                  <a:pt x="21368" y="240391"/>
                  <a:pt x="150718" y="50356"/>
                  <a:pt x="276830" y="0"/>
                </a:cubicBezTo>
                <a:cubicBezTo>
                  <a:pt x="4641423" y="302880"/>
                  <a:pt x="8352567" y="865238"/>
                  <a:pt x="10878849" y="0"/>
                </a:cubicBezTo>
                <a:cubicBezTo>
                  <a:pt x="11002031" y="-101563"/>
                  <a:pt x="11106935" y="96538"/>
                  <a:pt x="11155680" y="330889"/>
                </a:cubicBezTo>
                <a:cubicBezTo>
                  <a:pt x="11231594" y="1020748"/>
                  <a:pt x="11166145" y="1283554"/>
                  <a:pt x="11155680" y="1654450"/>
                </a:cubicBezTo>
                <a:cubicBezTo>
                  <a:pt x="11160971" y="1779053"/>
                  <a:pt x="10992964" y="1943512"/>
                  <a:pt x="10878849" y="1985340"/>
                </a:cubicBezTo>
                <a:cubicBezTo>
                  <a:pt x="6015014" y="2072899"/>
                  <a:pt x="4460436" y="2339504"/>
                  <a:pt x="276830" y="1985340"/>
                </a:cubicBezTo>
                <a:cubicBezTo>
                  <a:pt x="169325" y="1977792"/>
                  <a:pt x="-76123" y="1847020"/>
                  <a:pt x="0" y="1654450"/>
                </a:cubicBezTo>
                <a:cubicBezTo>
                  <a:pt x="50827" y="1116256"/>
                  <a:pt x="8643" y="943742"/>
                  <a:pt x="0" y="330889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55680" h="1985340" fill="none" extrusionOk="0">
                        <a:moveTo>
                          <a:pt x="0" y="330889"/>
                        </a:moveTo>
                        <a:cubicBezTo>
                          <a:pt x="2747" y="235315"/>
                          <a:pt x="144338" y="37063"/>
                          <a:pt x="276830" y="0"/>
                        </a:cubicBezTo>
                        <a:cubicBezTo>
                          <a:pt x="4418741" y="153302"/>
                          <a:pt x="8592255" y="583302"/>
                          <a:pt x="10878849" y="0"/>
                        </a:cubicBezTo>
                        <a:cubicBezTo>
                          <a:pt x="11021227" y="-86933"/>
                          <a:pt x="11092222" y="126200"/>
                          <a:pt x="11155680" y="330889"/>
                        </a:cubicBezTo>
                        <a:cubicBezTo>
                          <a:pt x="11226447" y="1025125"/>
                          <a:pt x="11159539" y="1288313"/>
                          <a:pt x="11155680" y="1654450"/>
                        </a:cubicBezTo>
                        <a:cubicBezTo>
                          <a:pt x="11165123" y="1777549"/>
                          <a:pt x="11001164" y="1944854"/>
                          <a:pt x="10878849" y="1985340"/>
                        </a:cubicBezTo>
                        <a:cubicBezTo>
                          <a:pt x="6050340" y="2216345"/>
                          <a:pt x="4647251" y="2242622"/>
                          <a:pt x="276830" y="1985340"/>
                        </a:cubicBezTo>
                        <a:cubicBezTo>
                          <a:pt x="174181" y="1978773"/>
                          <a:pt x="-63915" y="1852551"/>
                          <a:pt x="0" y="1654450"/>
                        </a:cubicBezTo>
                        <a:cubicBezTo>
                          <a:pt x="52610" y="1109815"/>
                          <a:pt x="31729" y="935178"/>
                          <a:pt x="0" y="330889"/>
                        </a:cubicBezTo>
                        <a:close/>
                      </a:path>
                      <a:path w="11155680" h="1985340" stroke="0" extrusionOk="0">
                        <a:moveTo>
                          <a:pt x="0" y="330889"/>
                        </a:moveTo>
                        <a:cubicBezTo>
                          <a:pt x="-10626" y="220228"/>
                          <a:pt x="127048" y="-47706"/>
                          <a:pt x="276830" y="0"/>
                        </a:cubicBezTo>
                        <a:cubicBezTo>
                          <a:pt x="1961936" y="-1477597"/>
                          <a:pt x="6555852" y="1013686"/>
                          <a:pt x="10878849" y="0"/>
                        </a:cubicBezTo>
                        <a:cubicBezTo>
                          <a:pt x="10995009" y="-6073"/>
                          <a:pt x="11225990" y="137398"/>
                          <a:pt x="11155680" y="330889"/>
                        </a:cubicBezTo>
                        <a:cubicBezTo>
                          <a:pt x="11160757" y="858700"/>
                          <a:pt x="11294450" y="1393520"/>
                          <a:pt x="11155680" y="1654450"/>
                        </a:cubicBezTo>
                        <a:cubicBezTo>
                          <a:pt x="11149742" y="1816931"/>
                          <a:pt x="10981895" y="1965636"/>
                          <a:pt x="10878849" y="1985340"/>
                        </a:cubicBezTo>
                        <a:cubicBezTo>
                          <a:pt x="7615363" y="737122"/>
                          <a:pt x="2558495" y="2880416"/>
                          <a:pt x="276830" y="1985340"/>
                        </a:cubicBezTo>
                        <a:cubicBezTo>
                          <a:pt x="142228" y="2055637"/>
                          <a:pt x="-18954" y="1774401"/>
                          <a:pt x="0" y="1654450"/>
                        </a:cubicBezTo>
                        <a:cubicBezTo>
                          <a:pt x="1747" y="1154045"/>
                          <a:pt x="-42610" y="637441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67961" y="152932"/>
                          <a:pt x="158276" y="-2986"/>
                          <a:pt x="276830" y="0"/>
                        </a:cubicBezTo>
                        <a:cubicBezTo>
                          <a:pt x="5877283" y="920256"/>
                          <a:pt x="7682697" y="886321"/>
                          <a:pt x="10878849" y="0"/>
                        </a:cubicBezTo>
                        <a:cubicBezTo>
                          <a:pt x="11032736" y="-86490"/>
                          <a:pt x="11153253" y="92842"/>
                          <a:pt x="11155680" y="330889"/>
                        </a:cubicBezTo>
                        <a:cubicBezTo>
                          <a:pt x="11154867" y="986024"/>
                          <a:pt x="11258388" y="1223766"/>
                          <a:pt x="11155680" y="1654450"/>
                        </a:cubicBezTo>
                        <a:cubicBezTo>
                          <a:pt x="11171853" y="1821306"/>
                          <a:pt x="10980936" y="1921650"/>
                          <a:pt x="10878849" y="1985340"/>
                        </a:cubicBezTo>
                        <a:cubicBezTo>
                          <a:pt x="8995343" y="1648920"/>
                          <a:pt x="3586205" y="1546670"/>
                          <a:pt x="276830" y="1985340"/>
                        </a:cubicBezTo>
                        <a:cubicBezTo>
                          <a:pt x="106824" y="1972004"/>
                          <a:pt x="-38227" y="1817824"/>
                          <a:pt x="0" y="1654450"/>
                        </a:cubicBezTo>
                        <a:cubicBezTo>
                          <a:pt x="10854" y="1166228"/>
                          <a:pt x="25158" y="932270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13269" y="203911"/>
                          <a:pt x="143387" y="22139"/>
                          <a:pt x="276830" y="0"/>
                        </a:cubicBezTo>
                        <a:cubicBezTo>
                          <a:pt x="4793413" y="38650"/>
                          <a:pt x="8041869" y="598673"/>
                          <a:pt x="10878849" y="0"/>
                        </a:cubicBezTo>
                        <a:cubicBezTo>
                          <a:pt x="11034014" y="-56973"/>
                          <a:pt x="11133289" y="128862"/>
                          <a:pt x="11155680" y="330889"/>
                        </a:cubicBezTo>
                        <a:cubicBezTo>
                          <a:pt x="11201456" y="958649"/>
                          <a:pt x="11153558" y="1284843"/>
                          <a:pt x="11155680" y="1654450"/>
                        </a:cubicBezTo>
                        <a:cubicBezTo>
                          <a:pt x="11132843" y="1783976"/>
                          <a:pt x="11017440" y="1973036"/>
                          <a:pt x="10878849" y="1985340"/>
                        </a:cubicBezTo>
                        <a:cubicBezTo>
                          <a:pt x="5554109" y="2013947"/>
                          <a:pt x="4418346" y="2247919"/>
                          <a:pt x="276830" y="1985340"/>
                        </a:cubicBezTo>
                        <a:cubicBezTo>
                          <a:pt x="115289" y="1965560"/>
                          <a:pt x="-51070" y="1842807"/>
                          <a:pt x="0" y="1654450"/>
                        </a:cubicBezTo>
                        <a:cubicBezTo>
                          <a:pt x="28334" y="1171082"/>
                          <a:pt x="30960" y="968597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24962" y="215912"/>
                          <a:pt x="133128" y="19129"/>
                          <a:pt x="276830" y="0"/>
                        </a:cubicBezTo>
                        <a:cubicBezTo>
                          <a:pt x="4927628" y="183718"/>
                          <a:pt x="8405505" y="717946"/>
                          <a:pt x="10878849" y="0"/>
                        </a:cubicBezTo>
                        <a:cubicBezTo>
                          <a:pt x="10999597" y="-89128"/>
                          <a:pt x="11129699" y="113415"/>
                          <a:pt x="11155680" y="330889"/>
                        </a:cubicBezTo>
                        <a:cubicBezTo>
                          <a:pt x="11252591" y="983145"/>
                          <a:pt x="11183674" y="1263972"/>
                          <a:pt x="11155680" y="1654450"/>
                        </a:cubicBezTo>
                        <a:cubicBezTo>
                          <a:pt x="11141843" y="1787874"/>
                          <a:pt x="10985952" y="1947969"/>
                          <a:pt x="10878849" y="1985340"/>
                        </a:cubicBezTo>
                        <a:cubicBezTo>
                          <a:pt x="5897898" y="2027409"/>
                          <a:pt x="4409833" y="2234251"/>
                          <a:pt x="276830" y="1985340"/>
                        </a:cubicBezTo>
                        <a:cubicBezTo>
                          <a:pt x="129366" y="1976479"/>
                          <a:pt x="-80887" y="1837697"/>
                          <a:pt x="0" y="1654450"/>
                        </a:cubicBezTo>
                        <a:cubicBezTo>
                          <a:pt x="40387" y="1143696"/>
                          <a:pt x="12706" y="969940"/>
                          <a:pt x="0" y="3308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kiệm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41" y="532532"/>
            <a:ext cx="632232" cy="71538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D8D93659-8B2C-0C7F-A35F-DC7AAEED0B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38" y="890223"/>
            <a:ext cx="1372478" cy="15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0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14300" y="217472"/>
            <a:ext cx="12258090" cy="6554467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Nhóm 17">
            <a:extLst>
              <a:ext uri="{FF2B5EF4-FFF2-40B4-BE49-F238E27FC236}">
                <a16:creationId xmlns:a16="http://schemas.microsoft.com/office/drawing/2014/main" id="{24BBAB0A-C62E-A961-F2C9-47196A67E5B8}"/>
              </a:ext>
            </a:extLst>
          </p:cNvPr>
          <p:cNvGrpSpPr/>
          <p:nvPr/>
        </p:nvGrpSpPr>
        <p:grpSpPr>
          <a:xfrm>
            <a:off x="317254" y="155280"/>
            <a:ext cx="11874745" cy="1189589"/>
            <a:chOff x="625861" y="569044"/>
            <a:chExt cx="11874745" cy="1189589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8A23F03-740D-7A5C-E90E-EA9E388349D0}"/>
                </a:ext>
              </a:extLst>
            </p:cNvPr>
            <p:cNvGrpSpPr/>
            <p:nvPr/>
          </p:nvGrpSpPr>
          <p:grpSpPr>
            <a:xfrm>
              <a:off x="625861" y="569044"/>
              <a:ext cx="11874745" cy="924902"/>
              <a:chOff x="1289372" y="563843"/>
              <a:chExt cx="7679324" cy="1296879"/>
            </a:xfrm>
          </p:grpSpPr>
          <p:sp>
            <p:nvSpPr>
              <p:cNvPr id="8" name="椭圆 31">
                <a:extLst>
                  <a:ext uri="{FF2B5EF4-FFF2-40B4-BE49-F238E27FC236}">
                    <a16:creationId xmlns:a16="http://schemas.microsoft.com/office/drawing/2014/main" id="{8CD614A3-ABDC-7662-C793-36925A382D4E}"/>
                  </a:ext>
                </a:extLst>
              </p:cNvPr>
              <p:cNvSpPr/>
              <p:nvPr/>
            </p:nvSpPr>
            <p:spPr>
              <a:xfrm rot="10800000" flipH="1">
                <a:off x="1289372" y="563843"/>
                <a:ext cx="7679324" cy="1296879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9" name="Hộp Văn bản 9">
                <a:extLst>
                  <a:ext uri="{FF2B5EF4-FFF2-40B4-BE49-F238E27FC236}">
                    <a16:creationId xmlns:a16="http://schemas.microsoft.com/office/drawing/2014/main" id="{FC1230E5-0B29-FB10-B4E0-A2780F6C5525}"/>
                  </a:ext>
                </a:extLst>
              </p:cNvPr>
              <p:cNvSpPr txBox="1"/>
              <p:nvPr/>
            </p:nvSpPr>
            <p:spPr>
              <a:xfrm>
                <a:off x="1712552" y="655719"/>
                <a:ext cx="7040552" cy="926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Nêu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việc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làm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để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tiết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kiệm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tiền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qua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bức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tranh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?</a:t>
                </a:r>
                <a:endParaRPr lang="en-US" sz="3300" b="1" dirty="0">
                  <a:effectLst/>
                  <a:ea typeface="SimSun" panose="02010600030101010101" pitchFamily="2" charset="-122"/>
                </a:endParaRPr>
              </a:p>
            </p:txBody>
          </p:sp>
        </p:grp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726BCD1-EF0B-BDF3-E6E8-2F3CE7BDA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810323" y="619860"/>
              <a:ext cx="546114" cy="113877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EA914A-0FC5-D1DD-A949-139CB3A91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507" y="1433513"/>
            <a:ext cx="3005843" cy="2538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6DA47D-C507-98E0-1CAF-3FE363AC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1150859"/>
            <a:ext cx="3156564" cy="2773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BF19A8-6CD9-B8D3-C8DF-B769F5113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49" y="3992965"/>
            <a:ext cx="5667375" cy="2374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5C61-56A3-585E-BFE2-6F7668D53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613" y="3990488"/>
            <a:ext cx="5767387" cy="23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8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F746DF-C5A6-6508-5DA2-A8C1EC02D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32" y="2076450"/>
            <a:ext cx="4522864" cy="381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9976" h="1335614" fill="none" extrusionOk="0">
                <a:moveTo>
                  <a:pt x="0" y="222605"/>
                </a:moveTo>
                <a:cubicBezTo>
                  <a:pt x="40001" y="100078"/>
                  <a:pt x="62905" y="-43825"/>
                  <a:pt x="173076" y="0"/>
                </a:cubicBezTo>
                <a:cubicBezTo>
                  <a:pt x="1274384" y="-528613"/>
                  <a:pt x="3032300" y="621034"/>
                  <a:pt x="4226897" y="0"/>
                </a:cubicBezTo>
                <a:cubicBezTo>
                  <a:pt x="4304205" y="56622"/>
                  <a:pt x="4346591" y="123912"/>
                  <a:pt x="4399976" y="222605"/>
                </a:cubicBezTo>
                <a:cubicBezTo>
                  <a:pt x="4251956" y="454860"/>
                  <a:pt x="4409174" y="924497"/>
                  <a:pt x="4399976" y="1113007"/>
                </a:cubicBezTo>
                <a:cubicBezTo>
                  <a:pt x="4446076" y="1269781"/>
                  <a:pt x="4347385" y="1377354"/>
                  <a:pt x="4226897" y="1335614"/>
                </a:cubicBezTo>
                <a:cubicBezTo>
                  <a:pt x="3540885" y="1452170"/>
                  <a:pt x="2107358" y="1548055"/>
                  <a:pt x="173076" y="1335614"/>
                </a:cubicBezTo>
                <a:cubicBezTo>
                  <a:pt x="101001" y="1356295"/>
                  <a:pt x="17468" y="1181891"/>
                  <a:pt x="0" y="1113007"/>
                </a:cubicBezTo>
                <a:cubicBezTo>
                  <a:pt x="-114427" y="745026"/>
                  <a:pt x="-5892" y="574277"/>
                  <a:pt x="0" y="222605"/>
                </a:cubicBezTo>
                <a:close/>
              </a:path>
              <a:path w="4399976" h="1335614" stroke="0" extrusionOk="0">
                <a:moveTo>
                  <a:pt x="0" y="222605"/>
                </a:moveTo>
                <a:cubicBezTo>
                  <a:pt x="-41" y="50263"/>
                  <a:pt x="110307" y="-31754"/>
                  <a:pt x="173076" y="0"/>
                </a:cubicBezTo>
                <a:cubicBezTo>
                  <a:pt x="1763784" y="256249"/>
                  <a:pt x="2991614" y="228085"/>
                  <a:pt x="4226897" y="0"/>
                </a:cubicBezTo>
                <a:cubicBezTo>
                  <a:pt x="4268377" y="14599"/>
                  <a:pt x="4351976" y="145936"/>
                  <a:pt x="4399976" y="222605"/>
                </a:cubicBezTo>
                <a:cubicBezTo>
                  <a:pt x="4383808" y="515773"/>
                  <a:pt x="4365916" y="1021421"/>
                  <a:pt x="4399976" y="1113007"/>
                </a:cubicBezTo>
                <a:cubicBezTo>
                  <a:pt x="4355118" y="1226904"/>
                  <a:pt x="4283306" y="1307144"/>
                  <a:pt x="4226897" y="1335614"/>
                </a:cubicBezTo>
                <a:cubicBezTo>
                  <a:pt x="3165463" y="1965899"/>
                  <a:pt x="1870921" y="487758"/>
                  <a:pt x="173076" y="1335614"/>
                </a:cubicBezTo>
                <a:cubicBezTo>
                  <a:pt x="-5762" y="1368123"/>
                  <a:pt x="76827" y="1257090"/>
                  <a:pt x="0" y="1113007"/>
                </a:cubicBezTo>
                <a:cubicBezTo>
                  <a:pt x="-88737" y="950885"/>
                  <a:pt x="-54624" y="340488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-10705" y="65803"/>
                  <a:pt x="110964" y="-26961"/>
                  <a:pt x="173076" y="0"/>
                </a:cubicBezTo>
                <a:cubicBezTo>
                  <a:pt x="788313" y="84635"/>
                  <a:pt x="3080868" y="845376"/>
                  <a:pt x="4226897" y="0"/>
                </a:cubicBezTo>
                <a:cubicBezTo>
                  <a:pt x="4358013" y="17961"/>
                  <a:pt x="4427590" y="112743"/>
                  <a:pt x="4399976" y="222605"/>
                </a:cubicBezTo>
                <a:cubicBezTo>
                  <a:pt x="4445527" y="528327"/>
                  <a:pt x="4487749" y="843012"/>
                  <a:pt x="4399976" y="1113007"/>
                </a:cubicBezTo>
                <a:cubicBezTo>
                  <a:pt x="4386261" y="1220963"/>
                  <a:pt x="4302404" y="1362821"/>
                  <a:pt x="4226897" y="1335614"/>
                </a:cubicBezTo>
                <a:cubicBezTo>
                  <a:pt x="2945090" y="1479871"/>
                  <a:pt x="1995150" y="927012"/>
                  <a:pt x="173076" y="1335614"/>
                </a:cubicBezTo>
                <a:cubicBezTo>
                  <a:pt x="82214" y="1365970"/>
                  <a:pt x="-11647" y="1249069"/>
                  <a:pt x="0" y="1113007"/>
                </a:cubicBezTo>
                <a:cubicBezTo>
                  <a:pt x="6892" y="816659"/>
                  <a:pt x="29725" y="535993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-18538" y="86495"/>
                  <a:pt x="68016" y="4753"/>
                  <a:pt x="173076" y="0"/>
                </a:cubicBezTo>
                <a:cubicBezTo>
                  <a:pt x="1033810" y="162372"/>
                  <a:pt x="2912991" y="233711"/>
                  <a:pt x="4226897" y="0"/>
                </a:cubicBezTo>
                <a:cubicBezTo>
                  <a:pt x="4317034" y="29660"/>
                  <a:pt x="4377050" y="128574"/>
                  <a:pt x="4399976" y="222605"/>
                </a:cubicBezTo>
                <a:cubicBezTo>
                  <a:pt x="4282821" y="454542"/>
                  <a:pt x="4376202" y="894098"/>
                  <a:pt x="4399976" y="1113007"/>
                </a:cubicBezTo>
                <a:cubicBezTo>
                  <a:pt x="4400953" y="1275842"/>
                  <a:pt x="4315111" y="1350192"/>
                  <a:pt x="4226897" y="1335614"/>
                </a:cubicBezTo>
                <a:cubicBezTo>
                  <a:pt x="3804645" y="1291299"/>
                  <a:pt x="2049218" y="1529642"/>
                  <a:pt x="173076" y="1335614"/>
                </a:cubicBezTo>
                <a:cubicBezTo>
                  <a:pt x="105611" y="1350366"/>
                  <a:pt x="-8002" y="1218020"/>
                  <a:pt x="0" y="1113007"/>
                </a:cubicBezTo>
                <a:cubicBezTo>
                  <a:pt x="-16549" y="747854"/>
                  <a:pt x="25759" y="608294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15938" y="97259"/>
                  <a:pt x="77973" y="-16905"/>
                  <a:pt x="173076" y="0"/>
                </a:cubicBezTo>
                <a:cubicBezTo>
                  <a:pt x="1423301" y="-111964"/>
                  <a:pt x="3104025" y="428546"/>
                  <a:pt x="4226897" y="0"/>
                </a:cubicBezTo>
                <a:cubicBezTo>
                  <a:pt x="4304559" y="43299"/>
                  <a:pt x="4362080" y="128687"/>
                  <a:pt x="4399976" y="222605"/>
                </a:cubicBezTo>
                <a:cubicBezTo>
                  <a:pt x="4292084" y="441239"/>
                  <a:pt x="4422464" y="870959"/>
                  <a:pt x="4399976" y="1113007"/>
                </a:cubicBezTo>
                <a:cubicBezTo>
                  <a:pt x="4439048" y="1277145"/>
                  <a:pt x="4325309" y="1363072"/>
                  <a:pt x="4226897" y="1335614"/>
                </a:cubicBezTo>
                <a:cubicBezTo>
                  <a:pt x="3354080" y="1298984"/>
                  <a:pt x="2070229" y="1151849"/>
                  <a:pt x="173076" y="1335614"/>
                </a:cubicBezTo>
                <a:cubicBezTo>
                  <a:pt x="88829" y="1355280"/>
                  <a:pt x="15484" y="1197950"/>
                  <a:pt x="0" y="1113007"/>
                </a:cubicBezTo>
                <a:cubicBezTo>
                  <a:pt x="-67774" y="758168"/>
                  <a:pt x="-8189" y="588829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17350" y="92612"/>
                  <a:pt x="71358" y="-38739"/>
                  <a:pt x="173076" y="0"/>
                </a:cubicBezTo>
                <a:cubicBezTo>
                  <a:pt x="1351934" y="-456134"/>
                  <a:pt x="3065279" y="568225"/>
                  <a:pt x="4226897" y="0"/>
                </a:cubicBezTo>
                <a:cubicBezTo>
                  <a:pt x="4305715" y="40456"/>
                  <a:pt x="4345618" y="126375"/>
                  <a:pt x="4399976" y="222605"/>
                </a:cubicBezTo>
                <a:cubicBezTo>
                  <a:pt x="4276855" y="435033"/>
                  <a:pt x="4431399" y="891411"/>
                  <a:pt x="4399976" y="1113007"/>
                </a:cubicBezTo>
                <a:cubicBezTo>
                  <a:pt x="4440689" y="1281621"/>
                  <a:pt x="4324222" y="1370813"/>
                  <a:pt x="4226897" y="1335614"/>
                </a:cubicBezTo>
                <a:cubicBezTo>
                  <a:pt x="3464270" y="1312682"/>
                  <a:pt x="2180915" y="1362036"/>
                  <a:pt x="173076" y="1335614"/>
                </a:cubicBezTo>
                <a:cubicBezTo>
                  <a:pt x="96821" y="1367648"/>
                  <a:pt x="24664" y="1190630"/>
                  <a:pt x="0" y="1113007"/>
                </a:cubicBezTo>
                <a:cubicBezTo>
                  <a:pt x="-72620" y="757120"/>
                  <a:pt x="-15551" y="585677"/>
                  <a:pt x="0" y="2226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 kiệm điện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5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  <a:gd name="connsiteX0" fmla="*/ 0 w 4399976"/>
              <a:gd name="connsiteY0" fmla="*/ 222605 h 1335614"/>
              <a:gd name="connsiteX1" fmla="*/ 173076 w 4399976"/>
              <a:gd name="connsiteY1" fmla="*/ 0 h 1335614"/>
              <a:gd name="connsiteX2" fmla="*/ 4226897 w 4399976"/>
              <a:gd name="connsiteY2" fmla="*/ 0 h 1335614"/>
              <a:gd name="connsiteX3" fmla="*/ 4399976 w 4399976"/>
              <a:gd name="connsiteY3" fmla="*/ 222605 h 1335614"/>
              <a:gd name="connsiteX4" fmla="*/ 4399976 w 4399976"/>
              <a:gd name="connsiteY4" fmla="*/ 1113007 h 1335614"/>
              <a:gd name="connsiteX5" fmla="*/ 4226897 w 4399976"/>
              <a:gd name="connsiteY5" fmla="*/ 1335614 h 1335614"/>
              <a:gd name="connsiteX6" fmla="*/ 173076 w 4399976"/>
              <a:gd name="connsiteY6" fmla="*/ 1335614 h 1335614"/>
              <a:gd name="connsiteX7" fmla="*/ 0 w 4399976"/>
              <a:gd name="connsiteY7" fmla="*/ 1113007 h 1335614"/>
              <a:gd name="connsiteX8" fmla="*/ 0 w 4399976"/>
              <a:gd name="connsiteY8" fmla="*/ 222605 h 133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9976" h="1335614" fill="none" extrusionOk="0">
                <a:moveTo>
                  <a:pt x="0" y="222605"/>
                </a:moveTo>
                <a:cubicBezTo>
                  <a:pt x="40001" y="100078"/>
                  <a:pt x="62905" y="-43825"/>
                  <a:pt x="173076" y="0"/>
                </a:cubicBezTo>
                <a:cubicBezTo>
                  <a:pt x="1274384" y="-528613"/>
                  <a:pt x="3032300" y="621034"/>
                  <a:pt x="4226897" y="0"/>
                </a:cubicBezTo>
                <a:cubicBezTo>
                  <a:pt x="4304205" y="56622"/>
                  <a:pt x="4346591" y="123912"/>
                  <a:pt x="4399976" y="222605"/>
                </a:cubicBezTo>
                <a:cubicBezTo>
                  <a:pt x="4251956" y="454860"/>
                  <a:pt x="4409174" y="924497"/>
                  <a:pt x="4399976" y="1113007"/>
                </a:cubicBezTo>
                <a:cubicBezTo>
                  <a:pt x="4446076" y="1269781"/>
                  <a:pt x="4347385" y="1377354"/>
                  <a:pt x="4226897" y="1335614"/>
                </a:cubicBezTo>
                <a:cubicBezTo>
                  <a:pt x="3540885" y="1452170"/>
                  <a:pt x="2107358" y="1548055"/>
                  <a:pt x="173076" y="1335614"/>
                </a:cubicBezTo>
                <a:cubicBezTo>
                  <a:pt x="101001" y="1356295"/>
                  <a:pt x="17468" y="1181891"/>
                  <a:pt x="0" y="1113007"/>
                </a:cubicBezTo>
                <a:cubicBezTo>
                  <a:pt x="-114427" y="745026"/>
                  <a:pt x="-5892" y="574277"/>
                  <a:pt x="0" y="222605"/>
                </a:cubicBezTo>
                <a:close/>
              </a:path>
              <a:path w="4399976" h="1335614" stroke="0" extrusionOk="0">
                <a:moveTo>
                  <a:pt x="0" y="222605"/>
                </a:moveTo>
                <a:cubicBezTo>
                  <a:pt x="-41" y="50263"/>
                  <a:pt x="110307" y="-31754"/>
                  <a:pt x="173076" y="0"/>
                </a:cubicBezTo>
                <a:cubicBezTo>
                  <a:pt x="1763784" y="256249"/>
                  <a:pt x="2991614" y="228085"/>
                  <a:pt x="4226897" y="0"/>
                </a:cubicBezTo>
                <a:cubicBezTo>
                  <a:pt x="4268377" y="14599"/>
                  <a:pt x="4351976" y="145936"/>
                  <a:pt x="4399976" y="222605"/>
                </a:cubicBezTo>
                <a:cubicBezTo>
                  <a:pt x="4383808" y="515773"/>
                  <a:pt x="4365916" y="1021421"/>
                  <a:pt x="4399976" y="1113007"/>
                </a:cubicBezTo>
                <a:cubicBezTo>
                  <a:pt x="4355118" y="1226904"/>
                  <a:pt x="4283306" y="1307144"/>
                  <a:pt x="4226897" y="1335614"/>
                </a:cubicBezTo>
                <a:cubicBezTo>
                  <a:pt x="3165463" y="1965899"/>
                  <a:pt x="1870921" y="487758"/>
                  <a:pt x="173076" y="1335614"/>
                </a:cubicBezTo>
                <a:cubicBezTo>
                  <a:pt x="-5762" y="1368123"/>
                  <a:pt x="76827" y="1257090"/>
                  <a:pt x="0" y="1113007"/>
                </a:cubicBezTo>
                <a:cubicBezTo>
                  <a:pt x="-88737" y="950885"/>
                  <a:pt x="-54624" y="340488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-10705" y="65803"/>
                  <a:pt x="110964" y="-26961"/>
                  <a:pt x="173076" y="0"/>
                </a:cubicBezTo>
                <a:cubicBezTo>
                  <a:pt x="788313" y="84635"/>
                  <a:pt x="3080868" y="845376"/>
                  <a:pt x="4226897" y="0"/>
                </a:cubicBezTo>
                <a:cubicBezTo>
                  <a:pt x="4358013" y="17961"/>
                  <a:pt x="4427590" y="112743"/>
                  <a:pt x="4399976" y="222605"/>
                </a:cubicBezTo>
                <a:cubicBezTo>
                  <a:pt x="4445527" y="528327"/>
                  <a:pt x="4487749" y="843012"/>
                  <a:pt x="4399976" y="1113007"/>
                </a:cubicBezTo>
                <a:cubicBezTo>
                  <a:pt x="4386261" y="1220963"/>
                  <a:pt x="4302404" y="1362821"/>
                  <a:pt x="4226897" y="1335614"/>
                </a:cubicBezTo>
                <a:cubicBezTo>
                  <a:pt x="2945090" y="1479871"/>
                  <a:pt x="1995150" y="927012"/>
                  <a:pt x="173076" y="1335614"/>
                </a:cubicBezTo>
                <a:cubicBezTo>
                  <a:pt x="82214" y="1365970"/>
                  <a:pt x="-11647" y="1249069"/>
                  <a:pt x="0" y="1113007"/>
                </a:cubicBezTo>
                <a:cubicBezTo>
                  <a:pt x="6892" y="816659"/>
                  <a:pt x="29725" y="535993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-18538" y="86495"/>
                  <a:pt x="68016" y="4753"/>
                  <a:pt x="173076" y="0"/>
                </a:cubicBezTo>
                <a:cubicBezTo>
                  <a:pt x="1033810" y="162372"/>
                  <a:pt x="2912991" y="233711"/>
                  <a:pt x="4226897" y="0"/>
                </a:cubicBezTo>
                <a:cubicBezTo>
                  <a:pt x="4317034" y="29660"/>
                  <a:pt x="4377050" y="128574"/>
                  <a:pt x="4399976" y="222605"/>
                </a:cubicBezTo>
                <a:cubicBezTo>
                  <a:pt x="4282821" y="454542"/>
                  <a:pt x="4376202" y="894098"/>
                  <a:pt x="4399976" y="1113007"/>
                </a:cubicBezTo>
                <a:cubicBezTo>
                  <a:pt x="4400953" y="1275842"/>
                  <a:pt x="4315111" y="1350192"/>
                  <a:pt x="4226897" y="1335614"/>
                </a:cubicBezTo>
                <a:cubicBezTo>
                  <a:pt x="3804645" y="1291299"/>
                  <a:pt x="2049218" y="1529642"/>
                  <a:pt x="173076" y="1335614"/>
                </a:cubicBezTo>
                <a:cubicBezTo>
                  <a:pt x="105611" y="1350366"/>
                  <a:pt x="-8002" y="1218020"/>
                  <a:pt x="0" y="1113007"/>
                </a:cubicBezTo>
                <a:cubicBezTo>
                  <a:pt x="-16549" y="747854"/>
                  <a:pt x="25759" y="608294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15938" y="97259"/>
                  <a:pt x="77973" y="-16905"/>
                  <a:pt x="173076" y="0"/>
                </a:cubicBezTo>
                <a:cubicBezTo>
                  <a:pt x="1423301" y="-111964"/>
                  <a:pt x="3104025" y="428546"/>
                  <a:pt x="4226897" y="0"/>
                </a:cubicBezTo>
                <a:cubicBezTo>
                  <a:pt x="4304559" y="43299"/>
                  <a:pt x="4362080" y="128687"/>
                  <a:pt x="4399976" y="222605"/>
                </a:cubicBezTo>
                <a:cubicBezTo>
                  <a:pt x="4292084" y="441239"/>
                  <a:pt x="4422464" y="870959"/>
                  <a:pt x="4399976" y="1113007"/>
                </a:cubicBezTo>
                <a:cubicBezTo>
                  <a:pt x="4439048" y="1277145"/>
                  <a:pt x="4325309" y="1363072"/>
                  <a:pt x="4226897" y="1335614"/>
                </a:cubicBezTo>
                <a:cubicBezTo>
                  <a:pt x="3354080" y="1298984"/>
                  <a:pt x="2070229" y="1151849"/>
                  <a:pt x="173076" y="1335614"/>
                </a:cubicBezTo>
                <a:cubicBezTo>
                  <a:pt x="88829" y="1355280"/>
                  <a:pt x="15484" y="1197950"/>
                  <a:pt x="0" y="1113007"/>
                </a:cubicBezTo>
                <a:cubicBezTo>
                  <a:pt x="-67774" y="758168"/>
                  <a:pt x="-8189" y="588829"/>
                  <a:pt x="0" y="222605"/>
                </a:cubicBezTo>
                <a:close/>
              </a:path>
              <a:path w="4399976" h="1335614" fill="none" stroke="0" extrusionOk="0">
                <a:moveTo>
                  <a:pt x="0" y="222605"/>
                </a:moveTo>
                <a:cubicBezTo>
                  <a:pt x="17350" y="92612"/>
                  <a:pt x="71358" y="-38739"/>
                  <a:pt x="173076" y="0"/>
                </a:cubicBezTo>
                <a:cubicBezTo>
                  <a:pt x="1351934" y="-456134"/>
                  <a:pt x="3065279" y="568225"/>
                  <a:pt x="4226897" y="0"/>
                </a:cubicBezTo>
                <a:cubicBezTo>
                  <a:pt x="4305715" y="40456"/>
                  <a:pt x="4345618" y="126375"/>
                  <a:pt x="4399976" y="222605"/>
                </a:cubicBezTo>
                <a:cubicBezTo>
                  <a:pt x="4276855" y="435033"/>
                  <a:pt x="4431399" y="891411"/>
                  <a:pt x="4399976" y="1113007"/>
                </a:cubicBezTo>
                <a:cubicBezTo>
                  <a:pt x="4440689" y="1281621"/>
                  <a:pt x="4324222" y="1370813"/>
                  <a:pt x="4226897" y="1335614"/>
                </a:cubicBezTo>
                <a:cubicBezTo>
                  <a:pt x="3464270" y="1312682"/>
                  <a:pt x="2180915" y="1362036"/>
                  <a:pt x="173076" y="1335614"/>
                </a:cubicBezTo>
                <a:cubicBezTo>
                  <a:pt x="96821" y="1367648"/>
                  <a:pt x="24664" y="1190630"/>
                  <a:pt x="0" y="1113007"/>
                </a:cubicBezTo>
                <a:cubicBezTo>
                  <a:pt x="-72620" y="757120"/>
                  <a:pt x="-15551" y="585677"/>
                  <a:pt x="0" y="2226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6E7EA-74A6-1C8E-8BAD-CBB818BB5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095500"/>
            <a:ext cx="456397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3434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519</Words>
  <Application>Microsoft Office PowerPoint</Application>
  <PresentationFormat>Widescreen</PresentationFormat>
  <Paragraphs>75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SimSun</vt:lpstr>
      <vt:lpstr>Arial</vt:lpstr>
      <vt:lpstr>Calibri</vt:lpstr>
      <vt:lpstr>Cambria</vt:lpstr>
      <vt:lpstr>iCiel Pony</vt:lpstr>
      <vt:lpstr>UTM Cookies</vt:lpstr>
      <vt:lpstr>UTM Showcard</vt:lpstr>
      <vt:lpstr>1_Office Theme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23</cp:revision>
  <dcterms:created xsi:type="dcterms:W3CDTF">2024-02-06T01:14:47Z</dcterms:created>
  <dcterms:modified xsi:type="dcterms:W3CDTF">2025-05-04T08:45:53Z</dcterms:modified>
</cp:coreProperties>
</file>