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9"/>
  </p:notesMasterIdLst>
  <p:sldIdLst>
    <p:sldId id="256" r:id="rId3"/>
    <p:sldId id="258" r:id="rId4"/>
    <p:sldId id="279" r:id="rId5"/>
    <p:sldId id="326" r:id="rId6"/>
    <p:sldId id="327" r:id="rId7"/>
    <p:sldId id="281" r:id="rId8"/>
    <p:sldId id="280" r:id="rId9"/>
    <p:sldId id="268" r:id="rId10"/>
    <p:sldId id="282" r:id="rId11"/>
    <p:sldId id="272" r:id="rId12"/>
    <p:sldId id="287" r:id="rId13"/>
    <p:sldId id="273" r:id="rId14"/>
    <p:sldId id="288" r:id="rId15"/>
    <p:sldId id="291" r:id="rId16"/>
    <p:sldId id="293" r:id="rId17"/>
    <p:sldId id="262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FF1"/>
    <a:srgbClr val="1C91D2"/>
    <a:srgbClr val="70C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F430D-4D9A-4F15-BAD2-9AC0BC49889F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D8AB5-FF6F-4CE0-919E-3760AFAF52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85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734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834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314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503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773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78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475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541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657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420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736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084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371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84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01A1451-CDCC-4DF6-94B3-4D5CFDDB9490}"/>
              </a:ext>
            </a:extLst>
          </p:cNvPr>
          <p:cNvSpPr/>
          <p:nvPr userDrawn="1"/>
        </p:nvSpPr>
        <p:spPr>
          <a:xfrm>
            <a:off x="923581" y="627961"/>
            <a:ext cx="10344838" cy="5585552"/>
          </a:xfrm>
          <a:prstGeom prst="rect">
            <a:avLst/>
          </a:prstGeom>
          <a:noFill/>
          <a:ln w="10160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图片包含 LEGO, 玩具&#10;&#10;描述已自动生成">
            <a:extLst>
              <a:ext uri="{FF2B5EF4-FFF2-40B4-BE49-F238E27FC236}">
                <a16:creationId xmlns:a16="http://schemas.microsoft.com/office/drawing/2014/main" id="{B294F5A8-98F9-4339-9B3B-C06DDE34F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5" y="3822958"/>
            <a:ext cx="4554671" cy="2892743"/>
          </a:xfrm>
          <a:prstGeom prst="rect">
            <a:avLst/>
          </a:prstGeom>
        </p:spPr>
      </p:pic>
      <p:pic>
        <p:nvPicPr>
          <p:cNvPr id="5" name="图片 4" descr="图片包含 室内, 顶部, 屏幕, 就坐&#10;&#10;描述已自动生成">
            <a:extLst>
              <a:ext uri="{FF2B5EF4-FFF2-40B4-BE49-F238E27FC236}">
                <a16:creationId xmlns:a16="http://schemas.microsoft.com/office/drawing/2014/main" id="{49F7AEBD-22A2-4A1E-B6CE-9716F0E83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0" t="41678" r="10009" b="36976"/>
          <a:stretch/>
        </p:blipFill>
        <p:spPr>
          <a:xfrm>
            <a:off x="1300483" y="3031397"/>
            <a:ext cx="2039801" cy="1463920"/>
          </a:xfrm>
          <a:prstGeom prst="rect">
            <a:avLst/>
          </a:prstGeom>
        </p:spPr>
      </p:pic>
      <p:pic>
        <p:nvPicPr>
          <p:cNvPr id="7" name="图片 6" descr="图片包含 室内, 顶部, 屏幕, 就坐&#10;&#10;描述已自动生成">
            <a:extLst>
              <a:ext uri="{FF2B5EF4-FFF2-40B4-BE49-F238E27FC236}">
                <a16:creationId xmlns:a16="http://schemas.microsoft.com/office/drawing/2014/main" id="{99B2A709-C647-4D7A-B87E-B16700705D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9" t="72167" r="7240" b="6487"/>
          <a:stretch/>
        </p:blipFill>
        <p:spPr>
          <a:xfrm>
            <a:off x="6692261" y="618854"/>
            <a:ext cx="2723830" cy="195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2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0C9EB-0939-4095-8183-A028FD423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AE516-C7E2-4634-8F15-474CFFD2E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F744A-35DA-49AF-B115-3B959336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A9955-E6A4-471E-8D4B-BEBA46C8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0637B-4923-44A4-A45B-E201A749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4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99AD-7138-4BD6-92A9-687CCC34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81DE8-CFC4-4D7E-8A0D-40A51E2C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38AC0-FB1C-4397-BDB7-4F5B4B6D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7A09-560E-4C46-90DC-71CC3BF55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3A6F9-382C-431A-911F-9D8E3577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18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D6DB-8350-4866-A68F-96F9622D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274B1-E295-4EFD-AED5-E50786AC1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E1195-B85B-4DA4-A195-A4011455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D636D-9C8A-4B8E-A3D9-F50E2B61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4A8DA-3A6C-4D13-AD03-5FB8E4BD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52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B810-2F4B-4F23-80F4-BEEDB479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CACE9-81A2-4A72-A441-CD7EDDE14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A3B40-9243-425F-881C-0B33F88C5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7C205-741D-4B9B-AB3D-E3213EC15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EB510-61D8-4C87-9641-9F7651B4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3830C-0F66-4F01-9EBD-C96C6998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15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8425-D66B-4A4E-9F3A-10EF4788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0F5DE-576C-4059-82AE-AD88B3209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6F6F8-5644-452F-A690-D0B953C54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84B69-200C-49AA-8C0D-88259DC92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54F6F-32C1-474C-A642-C07AE525F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C5AE54-2420-4708-9B31-55DFADF8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1CC4E9-F329-406D-86CE-ECD5AD0D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0290B-038B-47E8-86FB-1B47B851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7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06BBD-29A4-4610-8112-287CF22A5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CDEB6-CC00-4CFA-99AD-AC283863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E6650-7F6D-4200-A4E0-ECD8A34F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BE59F-0862-4DC5-9538-EF7B4998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4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098C8-665F-412F-A2D0-04838D82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1116C-E4D8-4FFC-B013-CFCE6A57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B4D4F-96D8-4F56-A3D4-12FE42E5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7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85C3-4145-4EC6-B0D0-4183E5C5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42443-EA75-4C00-A240-D43DE3C07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F7263-397F-4250-B4EE-65BDDB0A0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42B6E-F5CD-440D-B11C-D5F5914E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84BF8-0340-4115-A28B-3EEC117B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32033-E2CC-4DC9-B0CD-1A865AC5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0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DFC9-AB09-4ECC-B14D-43189EBB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C15A8C-DEA6-45F2-85B7-9319945CC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10A06A-0AE5-491B-9725-CD6A7A11E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DAEF0-0FC4-4DAF-9817-221DD0E0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520C3-4420-4327-B40D-2ACBBCC6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570CB-01CF-406D-8004-4992A181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3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290C5-ABD9-430F-A23B-72FC7FC1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A4EEB-2BDD-419C-B8A1-83EE407F3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305E-B2D3-43E5-A7C2-7DF7AFC4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64755-4A57-4250-8C65-1CEB29152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84276-BE7A-4420-AE26-C6836047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2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8FAAD34-78D7-4F0C-A787-7DFA55DF9216}"/>
              </a:ext>
            </a:extLst>
          </p:cNvPr>
          <p:cNvSpPr/>
          <p:nvPr userDrawn="1"/>
        </p:nvSpPr>
        <p:spPr>
          <a:xfrm>
            <a:off x="923581" y="627961"/>
            <a:ext cx="10344838" cy="5585552"/>
          </a:xfrm>
          <a:prstGeom prst="rect">
            <a:avLst/>
          </a:prstGeom>
          <a:noFill/>
          <a:ln w="10160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LEGO, 玩具&#10;&#10;描述已自动生成">
            <a:extLst>
              <a:ext uri="{FF2B5EF4-FFF2-40B4-BE49-F238E27FC236}">
                <a16:creationId xmlns:a16="http://schemas.microsoft.com/office/drawing/2014/main" id="{E0C6FB9B-34B5-4E66-82B0-B068B33256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8" r="74591"/>
          <a:stretch/>
        </p:blipFill>
        <p:spPr>
          <a:xfrm>
            <a:off x="672030" y="3888953"/>
            <a:ext cx="2364602" cy="2716579"/>
          </a:xfrm>
          <a:prstGeom prst="rect">
            <a:avLst/>
          </a:prstGeom>
        </p:spPr>
      </p:pic>
      <p:pic>
        <p:nvPicPr>
          <p:cNvPr id="4" name="图片 3" descr="图片包含 室内, 顶部, 屏幕, 就坐&#10;&#10;描述已自动生成">
            <a:extLst>
              <a:ext uri="{FF2B5EF4-FFF2-40B4-BE49-F238E27FC236}">
                <a16:creationId xmlns:a16="http://schemas.microsoft.com/office/drawing/2014/main" id="{EB2ADF39-7969-432E-9CF3-8120AB80B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8" t="8119" r="8135" b="64893"/>
          <a:stretch/>
        </p:blipFill>
        <p:spPr>
          <a:xfrm>
            <a:off x="9834391" y="0"/>
            <a:ext cx="2357609" cy="21180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7C6AC5B-A899-4A6D-A044-CF4C24E53A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943" y="4646149"/>
            <a:ext cx="2032960" cy="20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4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3CCD6-0FB7-44A6-AF9D-C90C8D6C4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AA6F7-1E63-4135-9E34-7883AFEAA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B6262-E18C-4B2A-B9F9-43214A85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E82B0-16B6-4FD3-B8B5-37E8991A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8FF71-865D-470D-96B7-4ECBF235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6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49F5D6-686D-480C-852F-5B396C963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7339">
            <a:off x="1323666" y="2104425"/>
            <a:ext cx="2226558" cy="2229863"/>
          </a:xfrm>
          <a:prstGeom prst="rect">
            <a:avLst/>
          </a:prstGeom>
        </p:spPr>
      </p:pic>
      <p:pic>
        <p:nvPicPr>
          <p:cNvPr id="3" name="图片 2" descr="图片包含 室内, 顶部, 屏幕, 就坐&#10;&#10;描述已自动生成">
            <a:extLst>
              <a:ext uri="{FF2B5EF4-FFF2-40B4-BE49-F238E27FC236}">
                <a16:creationId xmlns:a16="http://schemas.microsoft.com/office/drawing/2014/main" id="{B1F62D84-ADFF-4427-86DB-39E386167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0" t="41678" r="10009" b="36976"/>
          <a:stretch/>
        </p:blipFill>
        <p:spPr>
          <a:xfrm>
            <a:off x="397144" y="5115030"/>
            <a:ext cx="2039801" cy="1463920"/>
          </a:xfrm>
          <a:prstGeom prst="rect">
            <a:avLst/>
          </a:prstGeom>
        </p:spPr>
      </p:pic>
      <p:pic>
        <p:nvPicPr>
          <p:cNvPr id="4" name="图片 3" descr="图片包含 室内, 顶部, 屏幕, 就坐&#10;&#10;描述已自动生成">
            <a:extLst>
              <a:ext uri="{FF2B5EF4-FFF2-40B4-BE49-F238E27FC236}">
                <a16:creationId xmlns:a16="http://schemas.microsoft.com/office/drawing/2014/main" id="{C9030393-48CE-46F4-B659-37885BC954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9" t="72167" r="7240" b="6487"/>
          <a:stretch/>
        </p:blipFill>
        <p:spPr>
          <a:xfrm>
            <a:off x="9285559" y="259090"/>
            <a:ext cx="2723830" cy="19548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5ACFE0-7564-4787-BE73-34F643177E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92" y="4455299"/>
            <a:ext cx="2445664" cy="214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0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直角三角形 11">
            <a:extLst>
              <a:ext uri="{FF2B5EF4-FFF2-40B4-BE49-F238E27FC236}">
                <a16:creationId xmlns:a16="http://schemas.microsoft.com/office/drawing/2014/main" id="{DE5FB5FC-9B20-4439-A422-358FF9B37A5A}"/>
              </a:ext>
            </a:extLst>
          </p:cNvPr>
          <p:cNvSpPr/>
          <p:nvPr userDrawn="1"/>
        </p:nvSpPr>
        <p:spPr>
          <a:xfrm flipH="1" flipV="1">
            <a:off x="243421" y="1415214"/>
            <a:ext cx="367096" cy="297455"/>
          </a:xfrm>
          <a:prstGeom prst="rtTriangle">
            <a:avLst/>
          </a:prstGeom>
          <a:solidFill>
            <a:srgbClr val="1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4F78248-D980-4E32-BCEC-835BFBCCE3C3}"/>
              </a:ext>
            </a:extLst>
          </p:cNvPr>
          <p:cNvSpPr/>
          <p:nvPr userDrawn="1"/>
        </p:nvSpPr>
        <p:spPr>
          <a:xfrm>
            <a:off x="610518" y="568057"/>
            <a:ext cx="10970964" cy="5721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室内, 顶部, 屏幕, 就坐&#10;&#10;描述已自动生成">
            <a:extLst>
              <a:ext uri="{FF2B5EF4-FFF2-40B4-BE49-F238E27FC236}">
                <a16:creationId xmlns:a16="http://schemas.microsoft.com/office/drawing/2014/main" id="{8CE6D982-34A8-41D9-94B3-85E70ADCD4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68314" r="55703" b="6216"/>
          <a:stretch/>
        </p:blipFill>
        <p:spPr>
          <a:xfrm>
            <a:off x="10229948" y="0"/>
            <a:ext cx="1962052" cy="16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74C65DB5-E456-40D7-B518-B7C12614A20B}"/>
              </a:ext>
            </a:extLst>
          </p:cNvPr>
          <p:cNvSpPr/>
          <p:nvPr userDrawn="1"/>
        </p:nvSpPr>
        <p:spPr>
          <a:xfrm flipH="1" flipV="1">
            <a:off x="243421" y="1415214"/>
            <a:ext cx="367096" cy="297455"/>
          </a:xfrm>
          <a:prstGeom prst="rtTriangle">
            <a:avLst/>
          </a:prstGeom>
          <a:solidFill>
            <a:srgbClr val="1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9B15518-3DA2-44B2-8071-C82969EAD09D}"/>
              </a:ext>
            </a:extLst>
          </p:cNvPr>
          <p:cNvSpPr/>
          <p:nvPr userDrawn="1"/>
        </p:nvSpPr>
        <p:spPr>
          <a:xfrm>
            <a:off x="610518" y="568057"/>
            <a:ext cx="10970964" cy="5721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图片包含 室内, 顶部, 屏幕, 就坐&#10;&#10;描述已自动生成">
            <a:extLst>
              <a:ext uri="{FF2B5EF4-FFF2-40B4-BE49-F238E27FC236}">
                <a16:creationId xmlns:a16="http://schemas.microsoft.com/office/drawing/2014/main" id="{29BEC3A7-3AD0-4BE7-9347-14593199B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9" t="70620" r="10218" b="6403"/>
          <a:stretch/>
        </p:blipFill>
        <p:spPr>
          <a:xfrm>
            <a:off x="0" y="5273038"/>
            <a:ext cx="1753496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4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>
            <a:extLst>
              <a:ext uri="{FF2B5EF4-FFF2-40B4-BE49-F238E27FC236}">
                <a16:creationId xmlns:a16="http://schemas.microsoft.com/office/drawing/2014/main" id="{0475460D-ED46-47DA-8571-6CBCF252B439}"/>
              </a:ext>
            </a:extLst>
          </p:cNvPr>
          <p:cNvSpPr/>
          <p:nvPr userDrawn="1"/>
        </p:nvSpPr>
        <p:spPr>
          <a:xfrm flipH="1" flipV="1">
            <a:off x="243421" y="1415214"/>
            <a:ext cx="367096" cy="297455"/>
          </a:xfrm>
          <a:prstGeom prst="rtTriangle">
            <a:avLst/>
          </a:prstGeom>
          <a:solidFill>
            <a:srgbClr val="1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F5DD3B1-F251-4FD7-8B37-AA3B6FFAD6F4}"/>
              </a:ext>
            </a:extLst>
          </p:cNvPr>
          <p:cNvSpPr/>
          <p:nvPr userDrawn="1"/>
        </p:nvSpPr>
        <p:spPr>
          <a:xfrm>
            <a:off x="610518" y="568057"/>
            <a:ext cx="10970964" cy="5721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室内, 顶部, 屏幕, 就坐&#10;&#10;描述已自动生成">
            <a:extLst>
              <a:ext uri="{FF2B5EF4-FFF2-40B4-BE49-F238E27FC236}">
                <a16:creationId xmlns:a16="http://schemas.microsoft.com/office/drawing/2014/main" id="{A8D6FC1E-44AB-4D2F-B06F-929DB8B3F3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8855" r="8240" b="65675"/>
          <a:stretch/>
        </p:blipFill>
        <p:spPr>
          <a:xfrm>
            <a:off x="10229948" y="0"/>
            <a:ext cx="1962052" cy="16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>
            <a:extLst>
              <a:ext uri="{FF2B5EF4-FFF2-40B4-BE49-F238E27FC236}">
                <a16:creationId xmlns:a16="http://schemas.microsoft.com/office/drawing/2014/main" id="{F8C1E4F0-D838-4E88-9B91-67EC627B6415}"/>
              </a:ext>
            </a:extLst>
          </p:cNvPr>
          <p:cNvSpPr/>
          <p:nvPr userDrawn="1"/>
        </p:nvSpPr>
        <p:spPr>
          <a:xfrm flipH="1" flipV="1">
            <a:off x="243421" y="1415214"/>
            <a:ext cx="367096" cy="297455"/>
          </a:xfrm>
          <a:prstGeom prst="rtTriangle">
            <a:avLst/>
          </a:prstGeom>
          <a:solidFill>
            <a:srgbClr val="1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1891676-25F6-4AB0-8A6E-9AE7F864270F}"/>
              </a:ext>
            </a:extLst>
          </p:cNvPr>
          <p:cNvSpPr/>
          <p:nvPr userDrawn="1"/>
        </p:nvSpPr>
        <p:spPr>
          <a:xfrm>
            <a:off x="610518" y="568057"/>
            <a:ext cx="10970964" cy="5721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室内, 顶部, 屏幕, 就坐&#10;&#10;描述已自动生成">
            <a:extLst>
              <a:ext uri="{FF2B5EF4-FFF2-40B4-BE49-F238E27FC236}">
                <a16:creationId xmlns:a16="http://schemas.microsoft.com/office/drawing/2014/main" id="{C9FEE981-57CC-4AD7-AA6E-0BDBADF67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6879" r="53066" b="67651"/>
          <a:stretch/>
        </p:blipFill>
        <p:spPr>
          <a:xfrm>
            <a:off x="0" y="5194453"/>
            <a:ext cx="1962052" cy="16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9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CD0D63E-363B-40BC-8F31-FD37B0F16C82}"/>
              </a:ext>
            </a:extLst>
          </p:cNvPr>
          <p:cNvSpPr/>
          <p:nvPr userDrawn="1"/>
        </p:nvSpPr>
        <p:spPr>
          <a:xfrm>
            <a:off x="923581" y="627961"/>
            <a:ext cx="10344838" cy="5585552"/>
          </a:xfrm>
          <a:prstGeom prst="rect">
            <a:avLst/>
          </a:prstGeom>
          <a:noFill/>
          <a:ln w="10160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LEGO, 玩具&#10;&#10;描述已自动生成">
            <a:extLst>
              <a:ext uri="{FF2B5EF4-FFF2-40B4-BE49-F238E27FC236}">
                <a16:creationId xmlns:a16="http://schemas.microsoft.com/office/drawing/2014/main" id="{53936FCB-0620-4358-B7E4-EF5955F5F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37" y="2722756"/>
            <a:ext cx="6286959" cy="3992946"/>
          </a:xfrm>
          <a:prstGeom prst="rect">
            <a:avLst/>
          </a:prstGeom>
        </p:spPr>
      </p:pic>
      <p:pic>
        <p:nvPicPr>
          <p:cNvPr id="4" name="图片 3" descr="图片包含 室内, 顶部, 屏幕, 就坐&#10;&#10;描述已自动生成">
            <a:extLst>
              <a:ext uri="{FF2B5EF4-FFF2-40B4-BE49-F238E27FC236}">
                <a16:creationId xmlns:a16="http://schemas.microsoft.com/office/drawing/2014/main" id="{F352CDCD-967A-4FAB-9D4B-F70007F17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0" t="41678" r="10009" b="36976"/>
          <a:stretch/>
        </p:blipFill>
        <p:spPr>
          <a:xfrm>
            <a:off x="1300483" y="3031397"/>
            <a:ext cx="2039801" cy="1463920"/>
          </a:xfrm>
          <a:prstGeom prst="rect">
            <a:avLst/>
          </a:prstGeom>
        </p:spPr>
      </p:pic>
      <p:pic>
        <p:nvPicPr>
          <p:cNvPr id="5" name="图片 4" descr="图片包含 室内, 顶部, 屏幕, 就坐&#10;&#10;描述已自动生成">
            <a:extLst>
              <a:ext uri="{FF2B5EF4-FFF2-40B4-BE49-F238E27FC236}">
                <a16:creationId xmlns:a16="http://schemas.microsoft.com/office/drawing/2014/main" id="{2872F581-F8B1-44C1-A63E-02311A083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9" t="72167" r="7240" b="6487"/>
          <a:stretch/>
        </p:blipFill>
        <p:spPr>
          <a:xfrm>
            <a:off x="6692261" y="618854"/>
            <a:ext cx="2723830" cy="195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56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ECC81B8-9F83-4E3E-B50E-0895AAAF85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6" b="9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0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9Slide.vn - 2019">
            <a:extLst>
              <a:ext uri="{FF2B5EF4-FFF2-40B4-BE49-F238E27FC236}">
                <a16:creationId xmlns:a16="http://schemas.microsoft.com/office/drawing/2014/main" id="{FA92986C-4B41-466A-AB46-7696D5E78B5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F760B7-9B14-46D8-B62B-F3EF7C17B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72A54-431E-45AE-A15C-FA06B464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D15FE-4883-4D9A-9257-BC791AAE0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30895-B746-47F3-AD11-A4FF40C45DB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494F6-2522-4ECB-AD6F-8E9EFFC37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9B68D-D73E-4B0B-A7DD-F6BEDE734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5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7946B1A-6631-9EEC-13E6-9E5530CFC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573" y="295413"/>
            <a:ext cx="5267401" cy="16643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60CE78-496F-5377-DE1B-A3E8F5219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46" y="1764326"/>
            <a:ext cx="11321253" cy="2938527"/>
          </a:xfrm>
          <a:prstGeom prst="rect">
            <a:avLst/>
          </a:prstGeom>
        </p:spPr>
      </p:pic>
      <p:pic>
        <p:nvPicPr>
          <p:cNvPr id="2" name="图片 5" descr="图片包含 物体&#10;&#10;描述已自动生成">
            <a:extLst>
              <a:ext uri="{FF2B5EF4-FFF2-40B4-BE49-F238E27FC236}">
                <a16:creationId xmlns:a16="http://schemas.microsoft.com/office/drawing/2014/main" id="{13FC87CE-5B87-E2B7-CFB1-BE5C1DD013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10852" r="8409" b="14838"/>
          <a:stretch/>
        </p:blipFill>
        <p:spPr>
          <a:xfrm>
            <a:off x="0" y="4292291"/>
            <a:ext cx="2808881" cy="2565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8567" y="5205813"/>
            <a:ext cx="33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1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B3BB67F-FFE4-FB83-00E5-9E84CE5E239F}"/>
              </a:ext>
            </a:extLst>
          </p:cNvPr>
          <p:cNvGrpSpPr/>
          <p:nvPr/>
        </p:nvGrpSpPr>
        <p:grpSpPr>
          <a:xfrm>
            <a:off x="1325366" y="976045"/>
            <a:ext cx="9082354" cy="1119884"/>
            <a:chOff x="1325366" y="976045"/>
            <a:chExt cx="9082354" cy="111988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5F9EC1A-9860-9F41-1999-C8848F155F1D}"/>
                </a:ext>
              </a:extLst>
            </p:cNvPr>
            <p:cNvSpPr/>
            <p:nvPr/>
          </p:nvSpPr>
          <p:spPr>
            <a:xfrm>
              <a:off x="2887038" y="1037689"/>
              <a:ext cx="7520682" cy="996593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B435A8F-7076-870B-1727-A00D39954EF8}"/>
                </a:ext>
              </a:extLst>
            </p:cNvPr>
            <p:cNvSpPr/>
            <p:nvPr/>
          </p:nvSpPr>
          <p:spPr>
            <a:xfrm>
              <a:off x="1325366" y="976045"/>
              <a:ext cx="1705511" cy="1119884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27AB6B-5E1E-1D32-F801-EE8077C31C35}"/>
              </a:ext>
            </a:extLst>
          </p:cNvPr>
          <p:cNvGrpSpPr/>
          <p:nvPr/>
        </p:nvGrpSpPr>
        <p:grpSpPr>
          <a:xfrm>
            <a:off x="1315092" y="2558265"/>
            <a:ext cx="9082354" cy="1119884"/>
            <a:chOff x="1325366" y="976045"/>
            <a:chExt cx="9082354" cy="111988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E02B640-9AD7-3B59-BBE7-883BED85C713}"/>
                </a:ext>
              </a:extLst>
            </p:cNvPr>
            <p:cNvSpPr/>
            <p:nvPr/>
          </p:nvSpPr>
          <p:spPr>
            <a:xfrm>
              <a:off x="2887038" y="1037689"/>
              <a:ext cx="7520682" cy="996593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88EB59D-9E5F-B32C-DBCC-92069B5A80E5}"/>
                </a:ext>
              </a:extLst>
            </p:cNvPr>
            <p:cNvSpPr/>
            <p:nvPr/>
          </p:nvSpPr>
          <p:spPr>
            <a:xfrm>
              <a:off x="1325366" y="976045"/>
              <a:ext cx="1705511" cy="1119884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DD0B25-9D2F-E102-CFA8-34DABC97D25E}"/>
              </a:ext>
            </a:extLst>
          </p:cNvPr>
          <p:cNvGrpSpPr/>
          <p:nvPr/>
        </p:nvGrpSpPr>
        <p:grpSpPr>
          <a:xfrm>
            <a:off x="1284270" y="4099388"/>
            <a:ext cx="9082354" cy="1119884"/>
            <a:chOff x="1325366" y="976045"/>
            <a:chExt cx="9082354" cy="1119884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7A63E2D-2488-1415-733C-26E9A31791A0}"/>
                </a:ext>
              </a:extLst>
            </p:cNvPr>
            <p:cNvSpPr/>
            <p:nvPr/>
          </p:nvSpPr>
          <p:spPr>
            <a:xfrm>
              <a:off x="2887038" y="1037689"/>
              <a:ext cx="7520682" cy="996593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1A6E968-FE1F-7F47-801E-7FC3DE2908F5}"/>
                </a:ext>
              </a:extLst>
            </p:cNvPr>
            <p:cNvSpPr/>
            <p:nvPr/>
          </p:nvSpPr>
          <p:spPr>
            <a:xfrm>
              <a:off x="1325366" y="976045"/>
              <a:ext cx="1705511" cy="1119884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249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&#10;&#10;描述已自动生成">
            <a:extLst>
              <a:ext uri="{FF2B5EF4-FFF2-40B4-BE49-F238E27FC236}">
                <a16:creationId xmlns:a16="http://schemas.microsoft.com/office/drawing/2014/main" id="{A9EB8BA6-08D6-4D41-8C75-BAA06343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10852" r="8409" b="14838"/>
          <a:stretch/>
        </p:blipFill>
        <p:spPr>
          <a:xfrm>
            <a:off x="228844" y="3760340"/>
            <a:ext cx="2808881" cy="25657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D941DCD-7CAA-2979-C909-34F09445F760}"/>
              </a:ext>
            </a:extLst>
          </p:cNvPr>
          <p:cNvGrpSpPr/>
          <p:nvPr/>
        </p:nvGrpSpPr>
        <p:grpSpPr>
          <a:xfrm>
            <a:off x="1202076" y="1017142"/>
            <a:ext cx="8784406" cy="2898884"/>
            <a:chOff x="5814324" y="491558"/>
            <a:chExt cx="5879305" cy="3208710"/>
          </a:xfrm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C5985BDE-0EFB-930C-6814-212CB29D7DFE}"/>
                </a:ext>
              </a:extLst>
            </p:cNvPr>
            <p:cNvGrpSpPr/>
            <p:nvPr/>
          </p:nvGrpSpPr>
          <p:grpSpPr>
            <a:xfrm>
              <a:off x="5814324" y="491558"/>
              <a:ext cx="5879305" cy="3208710"/>
              <a:chOff x="5610688" y="1031736"/>
              <a:chExt cx="5879305" cy="398052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EA7CC038-B933-6E5D-58F3-786F8A2277A4}"/>
                  </a:ext>
                </a:extLst>
              </p:cNvPr>
              <p:cNvSpPr/>
              <p:nvPr/>
            </p:nvSpPr>
            <p:spPr>
              <a:xfrm>
                <a:off x="5629165" y="1052247"/>
                <a:ext cx="5842103" cy="3941397"/>
              </a:xfrm>
              <a:custGeom>
                <a:avLst/>
                <a:gdLst>
                  <a:gd name="connsiteX0" fmla="*/ 5614008 w 5842103"/>
                  <a:gd name="connsiteY0" fmla="*/ 3941397 h 3941397"/>
                  <a:gd name="connsiteX1" fmla="*/ 228343 w 5842103"/>
                  <a:gd name="connsiteY1" fmla="*/ 3941397 h 3941397"/>
                  <a:gd name="connsiteX2" fmla="*/ 0 w 5842103"/>
                  <a:gd name="connsiteY2" fmla="*/ 3713054 h 3941397"/>
                  <a:gd name="connsiteX3" fmla="*/ 0 w 5842103"/>
                  <a:gd name="connsiteY3" fmla="*/ 228343 h 3941397"/>
                  <a:gd name="connsiteX4" fmla="*/ 228343 w 5842103"/>
                  <a:gd name="connsiteY4" fmla="*/ 0 h 3941397"/>
                  <a:gd name="connsiteX5" fmla="*/ 5613760 w 5842103"/>
                  <a:gd name="connsiteY5" fmla="*/ 0 h 3941397"/>
                  <a:gd name="connsiteX6" fmla="*/ 5842103 w 5842103"/>
                  <a:gd name="connsiteY6" fmla="*/ 228343 h 3941397"/>
                  <a:gd name="connsiteX7" fmla="*/ 5842103 w 5842103"/>
                  <a:gd name="connsiteY7" fmla="*/ 3713054 h 3941397"/>
                  <a:gd name="connsiteX8" fmla="*/ 5614008 w 5842103"/>
                  <a:gd name="connsiteY8" fmla="*/ 3941397 h 394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42103" h="3941397">
                    <a:moveTo>
                      <a:pt x="5614008" y="3941397"/>
                    </a:moveTo>
                    <a:lnTo>
                      <a:pt x="228343" y="3941397"/>
                    </a:lnTo>
                    <a:cubicBezTo>
                      <a:pt x="102754" y="3941397"/>
                      <a:pt x="0" y="3838643"/>
                      <a:pt x="0" y="3713054"/>
                    </a:cubicBezTo>
                    <a:lnTo>
                      <a:pt x="0" y="228343"/>
                    </a:lnTo>
                    <a:cubicBezTo>
                      <a:pt x="0" y="102754"/>
                      <a:pt x="102754" y="0"/>
                      <a:pt x="228343" y="0"/>
                    </a:cubicBezTo>
                    <a:lnTo>
                      <a:pt x="5613760" y="0"/>
                    </a:lnTo>
                    <a:cubicBezTo>
                      <a:pt x="5739349" y="0"/>
                      <a:pt x="5842103" y="102754"/>
                      <a:pt x="5842103" y="228343"/>
                    </a:cubicBezTo>
                    <a:lnTo>
                      <a:pt x="5842103" y="3713054"/>
                    </a:lnTo>
                    <a:cubicBezTo>
                      <a:pt x="5842351" y="3838643"/>
                      <a:pt x="5739597" y="3941397"/>
                      <a:pt x="5614008" y="3941397"/>
                    </a:cubicBezTo>
                    <a:close/>
                  </a:path>
                </a:pathLst>
              </a:custGeom>
              <a:solidFill>
                <a:srgbClr val="DEB290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5FA184B-D409-D0AB-3103-AE88206C5781}"/>
                  </a:ext>
                </a:extLst>
              </p:cNvPr>
              <p:cNvSpPr/>
              <p:nvPr/>
            </p:nvSpPr>
            <p:spPr>
              <a:xfrm>
                <a:off x="5876123" y="1298957"/>
                <a:ext cx="5348435" cy="3447729"/>
              </a:xfrm>
              <a:custGeom>
                <a:avLst/>
                <a:gdLst>
                  <a:gd name="connsiteX0" fmla="*/ 0 w 5348435"/>
                  <a:gd name="connsiteY0" fmla="*/ 0 h 3447729"/>
                  <a:gd name="connsiteX1" fmla="*/ 5348436 w 5348435"/>
                  <a:gd name="connsiteY1" fmla="*/ 0 h 3447729"/>
                  <a:gd name="connsiteX2" fmla="*/ 5348436 w 5348435"/>
                  <a:gd name="connsiteY2" fmla="*/ 3447730 h 3447729"/>
                  <a:gd name="connsiteX3" fmla="*/ 0 w 5348435"/>
                  <a:gd name="connsiteY3" fmla="*/ 3447730 h 344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48435" h="3447729">
                    <a:moveTo>
                      <a:pt x="0" y="0"/>
                    </a:moveTo>
                    <a:lnTo>
                      <a:pt x="5348436" y="0"/>
                    </a:lnTo>
                    <a:lnTo>
                      <a:pt x="5348436" y="3447730"/>
                    </a:lnTo>
                    <a:lnTo>
                      <a:pt x="0" y="3447730"/>
                    </a:ln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" name="Graphic 4">
                <a:extLst>
                  <a:ext uri="{FF2B5EF4-FFF2-40B4-BE49-F238E27FC236}">
                    <a16:creationId xmlns:a16="http://schemas.microsoft.com/office/drawing/2014/main" id="{9F5D2D95-DCEE-C60F-69EE-531B0C7ABE76}"/>
                  </a:ext>
                </a:extLst>
              </p:cNvPr>
              <p:cNvGrpSpPr/>
              <p:nvPr/>
            </p:nvGrpSpPr>
            <p:grpSpPr>
              <a:xfrm>
                <a:off x="5610688" y="1031736"/>
                <a:ext cx="5879305" cy="3980523"/>
                <a:chOff x="5610688" y="1031736"/>
                <a:chExt cx="5879305" cy="3980523"/>
              </a:xfrm>
              <a:solidFill>
                <a:srgbClr val="1A1A1A"/>
              </a:solidFill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CA7BC70D-FC52-A428-C6A7-F6819C90FD00}"/>
                    </a:ext>
                  </a:extLst>
                </p:cNvPr>
                <p:cNvSpPr/>
                <p:nvPr/>
              </p:nvSpPr>
              <p:spPr>
                <a:xfrm>
                  <a:off x="6102666" y="1034124"/>
                  <a:ext cx="5387327" cy="3714796"/>
                </a:xfrm>
                <a:custGeom>
                  <a:avLst/>
                  <a:gdLst>
                    <a:gd name="connsiteX0" fmla="*/ 17933 w 5387327"/>
                    <a:gd name="connsiteY0" fmla="*/ 36490 h 3714796"/>
                    <a:gd name="connsiteX1" fmla="*/ 827557 w 5387327"/>
                    <a:gd name="connsiteY1" fmla="*/ 36490 h 3714796"/>
                    <a:gd name="connsiteX2" fmla="*/ 1959344 w 5387327"/>
                    <a:gd name="connsiteY2" fmla="*/ 36490 h 3714796"/>
                    <a:gd name="connsiteX3" fmla="*/ 3176759 w 5387327"/>
                    <a:gd name="connsiteY3" fmla="*/ 36490 h 3714796"/>
                    <a:gd name="connsiteX4" fmla="*/ 4262629 w 5387327"/>
                    <a:gd name="connsiteY4" fmla="*/ 36490 h 3714796"/>
                    <a:gd name="connsiteX5" fmla="*/ 4977937 w 5387327"/>
                    <a:gd name="connsiteY5" fmla="*/ 36490 h 3714796"/>
                    <a:gd name="connsiteX6" fmla="*/ 5128346 w 5387327"/>
                    <a:gd name="connsiteY6" fmla="*/ 36490 h 3714796"/>
                    <a:gd name="connsiteX7" fmla="*/ 5350235 w 5387327"/>
                    <a:gd name="connsiteY7" fmla="*/ 251182 h 3714796"/>
                    <a:gd name="connsiteX8" fmla="*/ 5350235 w 5387327"/>
                    <a:gd name="connsiteY8" fmla="*/ 744850 h 3714796"/>
                    <a:gd name="connsiteX9" fmla="*/ 5350235 w 5387327"/>
                    <a:gd name="connsiteY9" fmla="*/ 1756756 h 3714796"/>
                    <a:gd name="connsiteX10" fmla="*/ 5350235 w 5387327"/>
                    <a:gd name="connsiteY10" fmla="*/ 2851561 h 3714796"/>
                    <a:gd name="connsiteX11" fmla="*/ 5350235 w 5387327"/>
                    <a:gd name="connsiteY11" fmla="*/ 3612539 h 3714796"/>
                    <a:gd name="connsiteX12" fmla="*/ 5350235 w 5387327"/>
                    <a:gd name="connsiteY12" fmla="*/ 3696926 h 3714796"/>
                    <a:gd name="connsiteX13" fmla="*/ 5387217 w 5387327"/>
                    <a:gd name="connsiteY13" fmla="*/ 3696926 h 3714796"/>
                    <a:gd name="connsiteX14" fmla="*/ 5387217 w 5387327"/>
                    <a:gd name="connsiteY14" fmla="*/ 3469824 h 3714796"/>
                    <a:gd name="connsiteX15" fmla="*/ 5387217 w 5387327"/>
                    <a:gd name="connsiteY15" fmla="*/ 3079159 h 3714796"/>
                    <a:gd name="connsiteX16" fmla="*/ 5387217 w 5387327"/>
                    <a:gd name="connsiteY16" fmla="*/ 2575564 h 3714796"/>
                    <a:gd name="connsiteX17" fmla="*/ 5387217 w 5387327"/>
                    <a:gd name="connsiteY17" fmla="*/ 2014883 h 3714796"/>
                    <a:gd name="connsiteX18" fmla="*/ 5387217 w 5387327"/>
                    <a:gd name="connsiteY18" fmla="*/ 1451720 h 3714796"/>
                    <a:gd name="connsiteX19" fmla="*/ 5387217 w 5387327"/>
                    <a:gd name="connsiteY19" fmla="*/ 942912 h 3714796"/>
                    <a:gd name="connsiteX20" fmla="*/ 5387217 w 5387327"/>
                    <a:gd name="connsiteY20" fmla="*/ 537852 h 3714796"/>
                    <a:gd name="connsiteX21" fmla="*/ 5387217 w 5387327"/>
                    <a:gd name="connsiteY21" fmla="*/ 293624 h 3714796"/>
                    <a:gd name="connsiteX22" fmla="*/ 5387217 w 5387327"/>
                    <a:gd name="connsiteY22" fmla="*/ 248948 h 3714796"/>
                    <a:gd name="connsiteX23" fmla="*/ 5263614 w 5387327"/>
                    <a:gd name="connsiteY23" fmla="*/ 33264 h 3714796"/>
                    <a:gd name="connsiteX24" fmla="*/ 5080196 w 5387327"/>
                    <a:gd name="connsiteY24" fmla="*/ 5 h 3714796"/>
                    <a:gd name="connsiteX25" fmla="*/ 4856817 w 5387327"/>
                    <a:gd name="connsiteY25" fmla="*/ 5 h 3714796"/>
                    <a:gd name="connsiteX26" fmla="*/ 4495935 w 5387327"/>
                    <a:gd name="connsiteY26" fmla="*/ 5 h 3714796"/>
                    <a:gd name="connsiteX27" fmla="*/ 4026840 w 5387327"/>
                    <a:gd name="connsiteY27" fmla="*/ 5 h 3714796"/>
                    <a:gd name="connsiteX28" fmla="*/ 3481547 w 5387327"/>
                    <a:gd name="connsiteY28" fmla="*/ 5 h 3714796"/>
                    <a:gd name="connsiteX29" fmla="*/ 2883884 w 5387327"/>
                    <a:gd name="connsiteY29" fmla="*/ 5 h 3714796"/>
                    <a:gd name="connsiteX30" fmla="*/ 2265373 w 5387327"/>
                    <a:gd name="connsiteY30" fmla="*/ 5 h 3714796"/>
                    <a:gd name="connsiteX31" fmla="*/ 1658527 w 5387327"/>
                    <a:gd name="connsiteY31" fmla="*/ 5 h 3714796"/>
                    <a:gd name="connsiteX32" fmla="*/ 1086181 w 5387327"/>
                    <a:gd name="connsiteY32" fmla="*/ 5 h 3714796"/>
                    <a:gd name="connsiteX33" fmla="*/ 580848 w 5387327"/>
                    <a:gd name="connsiteY33" fmla="*/ 5 h 3714796"/>
                    <a:gd name="connsiteX34" fmla="*/ 171816 w 5387327"/>
                    <a:gd name="connsiteY34" fmla="*/ 5 h 3714796"/>
                    <a:gd name="connsiteX35" fmla="*/ 17436 w 5387327"/>
                    <a:gd name="connsiteY35" fmla="*/ 5 h 3714796"/>
                    <a:gd name="connsiteX36" fmla="*/ 17933 w 5387327"/>
                    <a:gd name="connsiteY36" fmla="*/ 36490 h 3714796"/>
                    <a:gd name="connsiteX37" fmla="*/ 17933 w 5387327"/>
                    <a:gd name="connsiteY37" fmla="*/ 36490 h 371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387327" h="3714796">
                      <a:moveTo>
                        <a:pt x="17933" y="36490"/>
                      </a:moveTo>
                      <a:cubicBezTo>
                        <a:pt x="287725" y="36490"/>
                        <a:pt x="557765" y="36490"/>
                        <a:pt x="827557" y="36490"/>
                      </a:cubicBezTo>
                      <a:cubicBezTo>
                        <a:pt x="1204820" y="36490"/>
                        <a:pt x="1582082" y="36490"/>
                        <a:pt x="1959344" y="36490"/>
                      </a:cubicBezTo>
                      <a:cubicBezTo>
                        <a:pt x="2365149" y="36490"/>
                        <a:pt x="2770954" y="36490"/>
                        <a:pt x="3176759" y="36490"/>
                      </a:cubicBezTo>
                      <a:cubicBezTo>
                        <a:pt x="3538633" y="36490"/>
                        <a:pt x="3900755" y="36490"/>
                        <a:pt x="4262629" y="36490"/>
                      </a:cubicBezTo>
                      <a:cubicBezTo>
                        <a:pt x="4501148" y="36490"/>
                        <a:pt x="4739419" y="36490"/>
                        <a:pt x="4977937" y="36490"/>
                      </a:cubicBezTo>
                      <a:cubicBezTo>
                        <a:pt x="5028074" y="36490"/>
                        <a:pt x="5078210" y="36490"/>
                        <a:pt x="5128346" y="36490"/>
                      </a:cubicBezTo>
                      <a:cubicBezTo>
                        <a:pt x="5250708" y="36490"/>
                        <a:pt x="5349491" y="125842"/>
                        <a:pt x="5350235" y="251182"/>
                      </a:cubicBezTo>
                      <a:cubicBezTo>
                        <a:pt x="5350980" y="415738"/>
                        <a:pt x="5350235" y="580294"/>
                        <a:pt x="5350235" y="744850"/>
                      </a:cubicBezTo>
                      <a:cubicBezTo>
                        <a:pt x="5350235" y="1082152"/>
                        <a:pt x="5350235" y="1419454"/>
                        <a:pt x="5350235" y="1756756"/>
                      </a:cubicBezTo>
                      <a:cubicBezTo>
                        <a:pt x="5350235" y="2121609"/>
                        <a:pt x="5350235" y="2486709"/>
                        <a:pt x="5350235" y="2851561"/>
                      </a:cubicBezTo>
                      <a:cubicBezTo>
                        <a:pt x="5350235" y="3105220"/>
                        <a:pt x="5350235" y="3358880"/>
                        <a:pt x="5350235" y="3612539"/>
                      </a:cubicBezTo>
                      <a:cubicBezTo>
                        <a:pt x="5350235" y="3640585"/>
                        <a:pt x="5350235" y="3668880"/>
                        <a:pt x="5350235" y="3696926"/>
                      </a:cubicBezTo>
                      <a:cubicBezTo>
                        <a:pt x="5350235" y="3720753"/>
                        <a:pt x="5387217" y="3720753"/>
                        <a:pt x="5387217" y="3696926"/>
                      </a:cubicBezTo>
                      <a:cubicBezTo>
                        <a:pt x="5387217" y="3621226"/>
                        <a:pt x="5387217" y="3545525"/>
                        <a:pt x="5387217" y="3469824"/>
                      </a:cubicBezTo>
                      <a:cubicBezTo>
                        <a:pt x="5387217" y="3339520"/>
                        <a:pt x="5387217" y="3209464"/>
                        <a:pt x="5387217" y="3079159"/>
                      </a:cubicBezTo>
                      <a:cubicBezTo>
                        <a:pt x="5387217" y="2911377"/>
                        <a:pt x="5387217" y="2743347"/>
                        <a:pt x="5387217" y="2575564"/>
                      </a:cubicBezTo>
                      <a:cubicBezTo>
                        <a:pt x="5387217" y="2388670"/>
                        <a:pt x="5387217" y="2201777"/>
                        <a:pt x="5387217" y="2014883"/>
                      </a:cubicBezTo>
                      <a:cubicBezTo>
                        <a:pt x="5387217" y="1827245"/>
                        <a:pt x="5387217" y="1639358"/>
                        <a:pt x="5387217" y="1451720"/>
                      </a:cubicBezTo>
                      <a:cubicBezTo>
                        <a:pt x="5387217" y="1282200"/>
                        <a:pt x="5387217" y="1112432"/>
                        <a:pt x="5387217" y="942912"/>
                      </a:cubicBezTo>
                      <a:cubicBezTo>
                        <a:pt x="5387217" y="807892"/>
                        <a:pt x="5387217" y="672872"/>
                        <a:pt x="5387217" y="537852"/>
                      </a:cubicBezTo>
                      <a:cubicBezTo>
                        <a:pt x="5387217" y="456443"/>
                        <a:pt x="5387217" y="375033"/>
                        <a:pt x="5387217" y="293624"/>
                      </a:cubicBezTo>
                      <a:cubicBezTo>
                        <a:pt x="5387217" y="278732"/>
                        <a:pt x="5387465" y="263840"/>
                        <a:pt x="5387217" y="248948"/>
                      </a:cubicBezTo>
                      <a:cubicBezTo>
                        <a:pt x="5386224" y="160590"/>
                        <a:pt x="5340804" y="77939"/>
                        <a:pt x="5263614" y="33264"/>
                      </a:cubicBezTo>
                      <a:cubicBezTo>
                        <a:pt x="5205039" y="-740"/>
                        <a:pt x="5144479" y="5"/>
                        <a:pt x="5080196" y="5"/>
                      </a:cubicBezTo>
                      <a:cubicBezTo>
                        <a:pt x="5005736" y="5"/>
                        <a:pt x="4931276" y="5"/>
                        <a:pt x="4856817" y="5"/>
                      </a:cubicBezTo>
                      <a:cubicBezTo>
                        <a:pt x="4736440" y="5"/>
                        <a:pt x="4616312" y="5"/>
                        <a:pt x="4495935" y="5"/>
                      </a:cubicBezTo>
                      <a:cubicBezTo>
                        <a:pt x="4339570" y="5"/>
                        <a:pt x="4183205" y="5"/>
                        <a:pt x="4026840" y="5"/>
                      </a:cubicBezTo>
                      <a:cubicBezTo>
                        <a:pt x="3845158" y="5"/>
                        <a:pt x="3663228" y="5"/>
                        <a:pt x="3481547" y="5"/>
                      </a:cubicBezTo>
                      <a:cubicBezTo>
                        <a:pt x="3282243" y="5"/>
                        <a:pt x="3082940" y="5"/>
                        <a:pt x="2883884" y="5"/>
                      </a:cubicBezTo>
                      <a:cubicBezTo>
                        <a:pt x="2677631" y="5"/>
                        <a:pt x="2471626" y="5"/>
                        <a:pt x="2265373" y="5"/>
                      </a:cubicBezTo>
                      <a:cubicBezTo>
                        <a:pt x="2063091" y="5"/>
                        <a:pt x="1860809" y="5"/>
                        <a:pt x="1658527" y="5"/>
                      </a:cubicBezTo>
                      <a:cubicBezTo>
                        <a:pt x="1467662" y="5"/>
                        <a:pt x="1277045" y="5"/>
                        <a:pt x="1086181" y="5"/>
                      </a:cubicBezTo>
                      <a:cubicBezTo>
                        <a:pt x="917653" y="5"/>
                        <a:pt x="749375" y="5"/>
                        <a:pt x="580848" y="5"/>
                      </a:cubicBezTo>
                      <a:cubicBezTo>
                        <a:pt x="444587" y="5"/>
                        <a:pt x="308077" y="5"/>
                        <a:pt x="171816" y="5"/>
                      </a:cubicBezTo>
                      <a:cubicBezTo>
                        <a:pt x="120439" y="5"/>
                        <a:pt x="68814" y="5"/>
                        <a:pt x="17436" y="5"/>
                      </a:cubicBezTo>
                      <a:cubicBezTo>
                        <a:pt x="-5894" y="-491"/>
                        <a:pt x="-5894" y="36490"/>
                        <a:pt x="17933" y="36490"/>
                      </a:cubicBezTo>
                      <a:lnTo>
                        <a:pt x="17933" y="3649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954125FE-87EB-7FA7-A3BB-A423017C42E2}"/>
                    </a:ext>
                  </a:extLst>
                </p:cNvPr>
                <p:cNvSpPr/>
                <p:nvPr/>
              </p:nvSpPr>
              <p:spPr>
                <a:xfrm>
                  <a:off x="5610688" y="1031736"/>
                  <a:ext cx="5534694" cy="3980523"/>
                </a:xfrm>
                <a:custGeom>
                  <a:avLst/>
                  <a:gdLst>
                    <a:gd name="connsiteX0" fmla="*/ 5516825 w 5534694"/>
                    <a:gd name="connsiteY0" fmla="*/ 3943294 h 3980523"/>
                    <a:gd name="connsiteX1" fmla="*/ 5215760 w 5534694"/>
                    <a:gd name="connsiteY1" fmla="*/ 3943294 h 3980523"/>
                    <a:gd name="connsiteX2" fmla="*/ 4766272 w 5534694"/>
                    <a:gd name="connsiteY2" fmla="*/ 3943294 h 3980523"/>
                    <a:gd name="connsiteX3" fmla="*/ 4206087 w 5534694"/>
                    <a:gd name="connsiteY3" fmla="*/ 3943294 h 3980523"/>
                    <a:gd name="connsiteX4" fmla="*/ 3572684 w 5534694"/>
                    <a:gd name="connsiteY4" fmla="*/ 3943294 h 3980523"/>
                    <a:gd name="connsiteX5" fmla="*/ 2903788 w 5534694"/>
                    <a:gd name="connsiteY5" fmla="*/ 3943294 h 3980523"/>
                    <a:gd name="connsiteX6" fmla="*/ 2239856 w 5534694"/>
                    <a:gd name="connsiteY6" fmla="*/ 3943294 h 3980523"/>
                    <a:gd name="connsiteX7" fmla="*/ 1612161 w 5534694"/>
                    <a:gd name="connsiteY7" fmla="*/ 3943294 h 3980523"/>
                    <a:gd name="connsiteX8" fmla="*/ 1061408 w 5534694"/>
                    <a:gd name="connsiteY8" fmla="*/ 3943294 h 3980523"/>
                    <a:gd name="connsiteX9" fmla="*/ 625323 w 5534694"/>
                    <a:gd name="connsiteY9" fmla="*/ 3943294 h 3980523"/>
                    <a:gd name="connsiteX10" fmla="*/ 341384 w 5534694"/>
                    <a:gd name="connsiteY10" fmla="*/ 3943294 h 3980523"/>
                    <a:gd name="connsiteX11" fmla="*/ 195939 w 5534694"/>
                    <a:gd name="connsiteY11" fmla="*/ 3937089 h 3980523"/>
                    <a:gd name="connsiteX12" fmla="*/ 36844 w 5534694"/>
                    <a:gd name="connsiteY12" fmla="*/ 3729346 h 3980523"/>
                    <a:gd name="connsiteX13" fmla="*/ 36844 w 5534694"/>
                    <a:gd name="connsiteY13" fmla="*/ 3671268 h 3980523"/>
                    <a:gd name="connsiteX14" fmla="*/ 36844 w 5534694"/>
                    <a:gd name="connsiteY14" fmla="*/ 3382364 h 3980523"/>
                    <a:gd name="connsiteX15" fmla="*/ 36844 w 5534694"/>
                    <a:gd name="connsiteY15" fmla="*/ 2916743 h 3980523"/>
                    <a:gd name="connsiteX16" fmla="*/ 36844 w 5534694"/>
                    <a:gd name="connsiteY16" fmla="*/ 2343404 h 3980523"/>
                    <a:gd name="connsiteX17" fmla="*/ 36844 w 5534694"/>
                    <a:gd name="connsiteY17" fmla="*/ 1730849 h 3980523"/>
                    <a:gd name="connsiteX18" fmla="*/ 36844 w 5534694"/>
                    <a:gd name="connsiteY18" fmla="*/ 1147334 h 3980523"/>
                    <a:gd name="connsiteX19" fmla="*/ 36844 w 5534694"/>
                    <a:gd name="connsiteY19" fmla="*/ 661112 h 3980523"/>
                    <a:gd name="connsiteX20" fmla="*/ 36844 w 5534694"/>
                    <a:gd name="connsiteY20" fmla="*/ 340440 h 3980523"/>
                    <a:gd name="connsiteX21" fmla="*/ 90951 w 5534694"/>
                    <a:gd name="connsiteY21" fmla="*/ 108622 h 3980523"/>
                    <a:gd name="connsiteX22" fmla="*/ 423537 w 5534694"/>
                    <a:gd name="connsiteY22" fmla="*/ 39126 h 3980523"/>
                    <a:gd name="connsiteX23" fmla="*/ 423537 w 5534694"/>
                    <a:gd name="connsiteY23" fmla="*/ 2145 h 3980523"/>
                    <a:gd name="connsiteX24" fmla="*/ 82761 w 5534694"/>
                    <a:gd name="connsiteY24" fmla="*/ 64939 h 3980523"/>
                    <a:gd name="connsiteX25" fmla="*/ 110 w 5534694"/>
                    <a:gd name="connsiteY25" fmla="*/ 257045 h 3980523"/>
                    <a:gd name="connsiteX26" fmla="*/ 110 w 5534694"/>
                    <a:gd name="connsiteY26" fmla="*/ 453122 h 3980523"/>
                    <a:gd name="connsiteX27" fmla="*/ 110 w 5534694"/>
                    <a:gd name="connsiteY27" fmla="*/ 859672 h 3980523"/>
                    <a:gd name="connsiteX28" fmla="*/ 110 w 5534694"/>
                    <a:gd name="connsiteY28" fmla="*/ 1402731 h 3980523"/>
                    <a:gd name="connsiteX29" fmla="*/ 110 w 5534694"/>
                    <a:gd name="connsiteY29" fmla="*/ 2013300 h 3980523"/>
                    <a:gd name="connsiteX30" fmla="*/ 110 w 5534694"/>
                    <a:gd name="connsiteY30" fmla="*/ 2621387 h 3980523"/>
                    <a:gd name="connsiteX31" fmla="*/ 110 w 5534694"/>
                    <a:gd name="connsiteY31" fmla="*/ 3158985 h 3980523"/>
                    <a:gd name="connsiteX32" fmla="*/ 110 w 5534694"/>
                    <a:gd name="connsiteY32" fmla="*/ 3550891 h 3980523"/>
                    <a:gd name="connsiteX33" fmla="*/ 110 w 5534694"/>
                    <a:gd name="connsiteY33" fmla="*/ 3729595 h 3980523"/>
                    <a:gd name="connsiteX34" fmla="*/ 260223 w 5534694"/>
                    <a:gd name="connsiteY34" fmla="*/ 3980524 h 3980523"/>
                    <a:gd name="connsiteX35" fmla="*/ 438429 w 5534694"/>
                    <a:gd name="connsiteY35" fmla="*/ 3980524 h 3980523"/>
                    <a:gd name="connsiteX36" fmla="*/ 795836 w 5534694"/>
                    <a:gd name="connsiteY36" fmla="*/ 3980524 h 3980523"/>
                    <a:gd name="connsiteX37" fmla="*/ 1290496 w 5534694"/>
                    <a:gd name="connsiteY37" fmla="*/ 3980524 h 3980523"/>
                    <a:gd name="connsiteX38" fmla="*/ 1884932 w 5534694"/>
                    <a:gd name="connsiteY38" fmla="*/ 3980524 h 3980523"/>
                    <a:gd name="connsiteX39" fmla="*/ 2540673 w 5534694"/>
                    <a:gd name="connsiteY39" fmla="*/ 3980524 h 3980523"/>
                    <a:gd name="connsiteX40" fmla="*/ 3222227 w 5534694"/>
                    <a:gd name="connsiteY40" fmla="*/ 3980524 h 3980523"/>
                    <a:gd name="connsiteX41" fmla="*/ 3884669 w 5534694"/>
                    <a:gd name="connsiteY41" fmla="*/ 3980524 h 3980523"/>
                    <a:gd name="connsiteX42" fmla="*/ 4492508 w 5534694"/>
                    <a:gd name="connsiteY42" fmla="*/ 3980524 h 3980523"/>
                    <a:gd name="connsiteX43" fmla="*/ 5007025 w 5534694"/>
                    <a:gd name="connsiteY43" fmla="*/ 3980524 h 3980523"/>
                    <a:gd name="connsiteX44" fmla="*/ 5389747 w 5534694"/>
                    <a:gd name="connsiteY44" fmla="*/ 3980524 h 3980523"/>
                    <a:gd name="connsiteX45" fmla="*/ 5516825 w 5534694"/>
                    <a:gd name="connsiteY45" fmla="*/ 3980524 h 3980523"/>
                    <a:gd name="connsiteX46" fmla="*/ 5516825 w 5534694"/>
                    <a:gd name="connsiteY46" fmla="*/ 3943294 h 3980523"/>
                    <a:gd name="connsiteX47" fmla="*/ 5516825 w 5534694"/>
                    <a:gd name="connsiteY47" fmla="*/ 3943294 h 398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5534694" h="3980523">
                      <a:moveTo>
                        <a:pt x="5516825" y="3943294"/>
                      </a:moveTo>
                      <a:cubicBezTo>
                        <a:pt x="5416552" y="3943294"/>
                        <a:pt x="5316032" y="3943294"/>
                        <a:pt x="5215760" y="3943294"/>
                      </a:cubicBezTo>
                      <a:cubicBezTo>
                        <a:pt x="5065848" y="3943294"/>
                        <a:pt x="4916184" y="3943294"/>
                        <a:pt x="4766272" y="3943294"/>
                      </a:cubicBezTo>
                      <a:cubicBezTo>
                        <a:pt x="4579626" y="3943294"/>
                        <a:pt x="4392733" y="3943294"/>
                        <a:pt x="4206087" y="3943294"/>
                      </a:cubicBezTo>
                      <a:cubicBezTo>
                        <a:pt x="3994870" y="3943294"/>
                        <a:pt x="3783901" y="3943294"/>
                        <a:pt x="3572684" y="3943294"/>
                      </a:cubicBezTo>
                      <a:cubicBezTo>
                        <a:pt x="3349801" y="3943294"/>
                        <a:pt x="3126671" y="3943294"/>
                        <a:pt x="2903788" y="3943294"/>
                      </a:cubicBezTo>
                      <a:cubicBezTo>
                        <a:pt x="2682395" y="3943294"/>
                        <a:pt x="2461001" y="3943294"/>
                        <a:pt x="2239856" y="3943294"/>
                      </a:cubicBezTo>
                      <a:cubicBezTo>
                        <a:pt x="2030625" y="3943294"/>
                        <a:pt x="1821393" y="3943294"/>
                        <a:pt x="1612161" y="3943294"/>
                      </a:cubicBezTo>
                      <a:cubicBezTo>
                        <a:pt x="1428494" y="3943294"/>
                        <a:pt x="1245075" y="3943294"/>
                        <a:pt x="1061408" y="3943294"/>
                      </a:cubicBezTo>
                      <a:cubicBezTo>
                        <a:pt x="915964" y="3943294"/>
                        <a:pt x="770768" y="3943294"/>
                        <a:pt x="625323" y="3943294"/>
                      </a:cubicBezTo>
                      <a:cubicBezTo>
                        <a:pt x="530759" y="3943294"/>
                        <a:pt x="435947" y="3943294"/>
                        <a:pt x="341384" y="3943294"/>
                      </a:cubicBezTo>
                      <a:cubicBezTo>
                        <a:pt x="294722" y="3943294"/>
                        <a:pt x="241608" y="3948506"/>
                        <a:pt x="195939" y="3937089"/>
                      </a:cubicBezTo>
                      <a:cubicBezTo>
                        <a:pt x="100631" y="3913013"/>
                        <a:pt x="37340" y="3826144"/>
                        <a:pt x="36844" y="3729346"/>
                      </a:cubicBezTo>
                      <a:cubicBezTo>
                        <a:pt x="36844" y="3709987"/>
                        <a:pt x="36844" y="3690627"/>
                        <a:pt x="36844" y="3671268"/>
                      </a:cubicBezTo>
                      <a:cubicBezTo>
                        <a:pt x="36844" y="3574967"/>
                        <a:pt x="36844" y="3478665"/>
                        <a:pt x="36844" y="3382364"/>
                      </a:cubicBezTo>
                      <a:cubicBezTo>
                        <a:pt x="36844" y="3227240"/>
                        <a:pt x="36844" y="3071868"/>
                        <a:pt x="36844" y="2916743"/>
                      </a:cubicBezTo>
                      <a:cubicBezTo>
                        <a:pt x="36844" y="2725630"/>
                        <a:pt x="36844" y="2534517"/>
                        <a:pt x="36844" y="2343404"/>
                      </a:cubicBezTo>
                      <a:cubicBezTo>
                        <a:pt x="36844" y="2139137"/>
                        <a:pt x="36844" y="1935117"/>
                        <a:pt x="36844" y="1730849"/>
                      </a:cubicBezTo>
                      <a:cubicBezTo>
                        <a:pt x="36844" y="1536261"/>
                        <a:pt x="36844" y="1341674"/>
                        <a:pt x="36844" y="1147334"/>
                      </a:cubicBezTo>
                      <a:cubicBezTo>
                        <a:pt x="36844" y="985260"/>
                        <a:pt x="36844" y="823186"/>
                        <a:pt x="36844" y="661112"/>
                      </a:cubicBezTo>
                      <a:cubicBezTo>
                        <a:pt x="36844" y="554139"/>
                        <a:pt x="36844" y="447413"/>
                        <a:pt x="36844" y="340440"/>
                      </a:cubicBezTo>
                      <a:cubicBezTo>
                        <a:pt x="36844" y="257789"/>
                        <a:pt x="29894" y="175636"/>
                        <a:pt x="90951" y="108622"/>
                      </a:cubicBezTo>
                      <a:cubicBezTo>
                        <a:pt x="175339" y="16044"/>
                        <a:pt x="311103" y="39126"/>
                        <a:pt x="423537" y="39126"/>
                      </a:cubicBezTo>
                      <a:cubicBezTo>
                        <a:pt x="447365" y="39126"/>
                        <a:pt x="447365" y="2145"/>
                        <a:pt x="423537" y="2145"/>
                      </a:cubicBezTo>
                      <a:cubicBezTo>
                        <a:pt x="307877" y="2145"/>
                        <a:pt x="176580" y="-17959"/>
                        <a:pt x="82761" y="64939"/>
                      </a:cubicBezTo>
                      <a:cubicBezTo>
                        <a:pt x="27164" y="113586"/>
                        <a:pt x="110" y="183578"/>
                        <a:pt x="110" y="257045"/>
                      </a:cubicBezTo>
                      <a:cubicBezTo>
                        <a:pt x="-138" y="322321"/>
                        <a:pt x="110" y="387846"/>
                        <a:pt x="110" y="453122"/>
                      </a:cubicBezTo>
                      <a:cubicBezTo>
                        <a:pt x="110" y="588638"/>
                        <a:pt x="110" y="724155"/>
                        <a:pt x="110" y="859672"/>
                      </a:cubicBezTo>
                      <a:cubicBezTo>
                        <a:pt x="110" y="1040608"/>
                        <a:pt x="110" y="1221545"/>
                        <a:pt x="110" y="1402731"/>
                      </a:cubicBezTo>
                      <a:cubicBezTo>
                        <a:pt x="110" y="1606254"/>
                        <a:pt x="110" y="1809777"/>
                        <a:pt x="110" y="2013300"/>
                      </a:cubicBezTo>
                      <a:cubicBezTo>
                        <a:pt x="110" y="2216078"/>
                        <a:pt x="110" y="2418608"/>
                        <a:pt x="110" y="2621387"/>
                      </a:cubicBezTo>
                      <a:cubicBezTo>
                        <a:pt x="110" y="2800586"/>
                        <a:pt x="110" y="2979786"/>
                        <a:pt x="110" y="3158985"/>
                      </a:cubicBezTo>
                      <a:cubicBezTo>
                        <a:pt x="110" y="3289538"/>
                        <a:pt x="110" y="3420339"/>
                        <a:pt x="110" y="3550891"/>
                      </a:cubicBezTo>
                      <a:cubicBezTo>
                        <a:pt x="110" y="3610459"/>
                        <a:pt x="-138" y="3670027"/>
                        <a:pt x="110" y="3729595"/>
                      </a:cubicBezTo>
                      <a:cubicBezTo>
                        <a:pt x="855" y="3875535"/>
                        <a:pt x="117757" y="3980524"/>
                        <a:pt x="260223" y="3980524"/>
                      </a:cubicBezTo>
                      <a:cubicBezTo>
                        <a:pt x="319542" y="3980524"/>
                        <a:pt x="379110" y="3980524"/>
                        <a:pt x="438429" y="3980524"/>
                      </a:cubicBezTo>
                      <a:cubicBezTo>
                        <a:pt x="557565" y="3980524"/>
                        <a:pt x="676700" y="3980524"/>
                        <a:pt x="795836" y="3980524"/>
                      </a:cubicBezTo>
                      <a:cubicBezTo>
                        <a:pt x="960640" y="3980524"/>
                        <a:pt x="1125692" y="3980524"/>
                        <a:pt x="1290496" y="3980524"/>
                      </a:cubicBezTo>
                      <a:cubicBezTo>
                        <a:pt x="1488558" y="3980524"/>
                        <a:pt x="1686869" y="3980524"/>
                        <a:pt x="1884932" y="3980524"/>
                      </a:cubicBezTo>
                      <a:cubicBezTo>
                        <a:pt x="2103595" y="3980524"/>
                        <a:pt x="2322258" y="3980524"/>
                        <a:pt x="2540673" y="3980524"/>
                      </a:cubicBezTo>
                      <a:cubicBezTo>
                        <a:pt x="2767775" y="3980524"/>
                        <a:pt x="2995125" y="3980524"/>
                        <a:pt x="3222227" y="3980524"/>
                      </a:cubicBezTo>
                      <a:cubicBezTo>
                        <a:pt x="3443124" y="3980524"/>
                        <a:pt x="3663772" y="3980524"/>
                        <a:pt x="3884669" y="3980524"/>
                      </a:cubicBezTo>
                      <a:cubicBezTo>
                        <a:pt x="4087200" y="3980524"/>
                        <a:pt x="4289978" y="3980524"/>
                        <a:pt x="4492508" y="3980524"/>
                      </a:cubicBezTo>
                      <a:cubicBezTo>
                        <a:pt x="4664014" y="3980524"/>
                        <a:pt x="4835519" y="3980524"/>
                        <a:pt x="5007025" y="3980524"/>
                      </a:cubicBezTo>
                      <a:cubicBezTo>
                        <a:pt x="5134599" y="3980524"/>
                        <a:pt x="5262173" y="3980524"/>
                        <a:pt x="5389747" y="3980524"/>
                      </a:cubicBezTo>
                      <a:cubicBezTo>
                        <a:pt x="5432189" y="3980524"/>
                        <a:pt x="5474383" y="3980524"/>
                        <a:pt x="5516825" y="3980524"/>
                      </a:cubicBezTo>
                      <a:cubicBezTo>
                        <a:pt x="5540652" y="3980275"/>
                        <a:pt x="5540652" y="3943294"/>
                        <a:pt x="5516825" y="3943294"/>
                      </a:cubicBezTo>
                      <a:lnTo>
                        <a:pt x="5516825" y="394329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7C19EB5-6E2F-798F-E6A7-E20BFCB5C76C}"/>
                    </a:ext>
                  </a:extLst>
                </p:cNvPr>
                <p:cNvSpPr/>
                <p:nvPr/>
              </p:nvSpPr>
              <p:spPr>
                <a:xfrm>
                  <a:off x="5869422" y="1282576"/>
                  <a:ext cx="4037697" cy="40208"/>
                </a:xfrm>
                <a:custGeom>
                  <a:avLst/>
                  <a:gdLst>
                    <a:gd name="connsiteX0" fmla="*/ 4018338 w 4037697"/>
                    <a:gd name="connsiteY0" fmla="*/ 0 h 40208"/>
                    <a:gd name="connsiteX1" fmla="*/ 19360 w 4037697"/>
                    <a:gd name="connsiteY1" fmla="*/ 0 h 40208"/>
                    <a:gd name="connsiteX2" fmla="*/ 19360 w 4037697"/>
                    <a:gd name="connsiteY2" fmla="*/ 40208 h 40208"/>
                    <a:gd name="connsiteX3" fmla="*/ 4018338 w 4037697"/>
                    <a:gd name="connsiteY3" fmla="*/ 40208 h 40208"/>
                    <a:gd name="connsiteX4" fmla="*/ 4018338 w 4037697"/>
                    <a:gd name="connsiteY4" fmla="*/ 0 h 4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7697" h="40208">
                      <a:moveTo>
                        <a:pt x="4018338" y="0"/>
                      </a:moveTo>
                      <a:lnTo>
                        <a:pt x="19360" y="0"/>
                      </a:lnTo>
                      <a:cubicBezTo>
                        <a:pt x="-6453" y="0"/>
                        <a:pt x="-6453" y="40208"/>
                        <a:pt x="19360" y="40208"/>
                      </a:cubicBezTo>
                      <a:lnTo>
                        <a:pt x="4018338" y="40208"/>
                      </a:lnTo>
                      <a:cubicBezTo>
                        <a:pt x="4044151" y="40208"/>
                        <a:pt x="4044151" y="0"/>
                        <a:pt x="4018338" y="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9D6AB5A4-C368-5926-4D0D-7B7648BB0E1B}"/>
                    </a:ext>
                  </a:extLst>
                </p:cNvPr>
                <p:cNvSpPr/>
                <p:nvPr/>
              </p:nvSpPr>
              <p:spPr>
                <a:xfrm>
                  <a:off x="10147872" y="1276163"/>
                  <a:ext cx="1100264" cy="2360826"/>
                </a:xfrm>
                <a:custGeom>
                  <a:avLst/>
                  <a:gdLst>
                    <a:gd name="connsiteX0" fmla="*/ 1064525 w 1100264"/>
                    <a:gd name="connsiteY0" fmla="*/ 6413 h 2360826"/>
                    <a:gd name="connsiteX1" fmla="*/ 19360 w 1100264"/>
                    <a:gd name="connsiteY1" fmla="*/ 6413 h 2360826"/>
                    <a:gd name="connsiteX2" fmla="*/ 19360 w 1100264"/>
                    <a:gd name="connsiteY2" fmla="*/ 46621 h 2360826"/>
                    <a:gd name="connsiteX3" fmla="*/ 1060057 w 1100264"/>
                    <a:gd name="connsiteY3" fmla="*/ 46621 h 2360826"/>
                    <a:gd name="connsiteX4" fmla="*/ 1060057 w 1100264"/>
                    <a:gd name="connsiteY4" fmla="*/ 2341467 h 2360826"/>
                    <a:gd name="connsiteX5" fmla="*/ 1100265 w 1100264"/>
                    <a:gd name="connsiteY5" fmla="*/ 2341467 h 2360826"/>
                    <a:gd name="connsiteX6" fmla="*/ 1100265 w 1100264"/>
                    <a:gd name="connsiteY6" fmla="*/ 19319 h 2360826"/>
                    <a:gd name="connsiteX7" fmla="*/ 1064525 w 1100264"/>
                    <a:gd name="connsiteY7" fmla="*/ 6413 h 236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0264" h="2360826">
                      <a:moveTo>
                        <a:pt x="1064525" y="6413"/>
                      </a:moveTo>
                      <a:lnTo>
                        <a:pt x="19360" y="6413"/>
                      </a:lnTo>
                      <a:cubicBezTo>
                        <a:pt x="-6453" y="6413"/>
                        <a:pt x="-6453" y="46621"/>
                        <a:pt x="19360" y="46621"/>
                      </a:cubicBezTo>
                      <a:lnTo>
                        <a:pt x="1060057" y="46621"/>
                      </a:lnTo>
                      <a:lnTo>
                        <a:pt x="1060057" y="2341467"/>
                      </a:lnTo>
                      <a:cubicBezTo>
                        <a:pt x="1060057" y="2367280"/>
                        <a:pt x="1100265" y="2367280"/>
                        <a:pt x="1100265" y="2341467"/>
                      </a:cubicBezTo>
                      <a:lnTo>
                        <a:pt x="1100265" y="19319"/>
                      </a:lnTo>
                      <a:cubicBezTo>
                        <a:pt x="1100017" y="-1033"/>
                        <a:pt x="1075197" y="-5253"/>
                        <a:pt x="1064525" y="641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72E32A64-C81B-382F-1EB7-A620331FA3AD}"/>
                    </a:ext>
                  </a:extLst>
                </p:cNvPr>
                <p:cNvSpPr/>
                <p:nvPr/>
              </p:nvSpPr>
              <p:spPr>
                <a:xfrm>
                  <a:off x="6471552" y="4257487"/>
                  <a:ext cx="4782872" cy="498135"/>
                </a:xfrm>
                <a:custGeom>
                  <a:avLst/>
                  <a:gdLst>
                    <a:gd name="connsiteX0" fmla="*/ 4776338 w 4782872"/>
                    <a:gd name="connsiteY0" fmla="*/ 462643 h 498135"/>
                    <a:gd name="connsiteX1" fmla="*/ 4776338 w 4782872"/>
                    <a:gd name="connsiteY1" fmla="*/ 19360 h 498135"/>
                    <a:gd name="connsiteX2" fmla="*/ 4736130 w 4782872"/>
                    <a:gd name="connsiteY2" fmla="*/ 19360 h 498135"/>
                    <a:gd name="connsiteX3" fmla="*/ 4736130 w 4782872"/>
                    <a:gd name="connsiteY3" fmla="*/ 457927 h 498135"/>
                    <a:gd name="connsiteX4" fmla="*/ 19360 w 4782872"/>
                    <a:gd name="connsiteY4" fmla="*/ 457927 h 498135"/>
                    <a:gd name="connsiteX5" fmla="*/ 19360 w 4782872"/>
                    <a:gd name="connsiteY5" fmla="*/ 498135 h 498135"/>
                    <a:gd name="connsiteX6" fmla="*/ 4763679 w 4782872"/>
                    <a:gd name="connsiteY6" fmla="*/ 498135 h 498135"/>
                    <a:gd name="connsiteX7" fmla="*/ 4776338 w 4782872"/>
                    <a:gd name="connsiteY7" fmla="*/ 462643 h 498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2872" h="498135">
                      <a:moveTo>
                        <a:pt x="4776338" y="462643"/>
                      </a:moveTo>
                      <a:lnTo>
                        <a:pt x="4776338" y="19360"/>
                      </a:lnTo>
                      <a:cubicBezTo>
                        <a:pt x="4776338" y="-6453"/>
                        <a:pt x="4736130" y="-6453"/>
                        <a:pt x="4736130" y="19360"/>
                      </a:cubicBezTo>
                      <a:lnTo>
                        <a:pt x="4736130" y="457927"/>
                      </a:lnTo>
                      <a:lnTo>
                        <a:pt x="19360" y="457927"/>
                      </a:lnTo>
                      <a:cubicBezTo>
                        <a:pt x="-6453" y="457927"/>
                        <a:pt x="-6453" y="498135"/>
                        <a:pt x="19360" y="498135"/>
                      </a:cubicBezTo>
                      <a:lnTo>
                        <a:pt x="4763679" y="498135"/>
                      </a:lnTo>
                      <a:cubicBezTo>
                        <a:pt x="4783784" y="498135"/>
                        <a:pt x="4788251" y="473067"/>
                        <a:pt x="4776338" y="46264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84E38B65-24E8-5F04-98B4-5AA2A0B6BE5D}"/>
                    </a:ext>
                  </a:extLst>
                </p:cNvPr>
                <p:cNvSpPr/>
                <p:nvPr/>
              </p:nvSpPr>
              <p:spPr>
                <a:xfrm>
                  <a:off x="5854530" y="1670262"/>
                  <a:ext cx="40208" cy="2998489"/>
                </a:xfrm>
                <a:custGeom>
                  <a:avLst/>
                  <a:gdLst>
                    <a:gd name="connsiteX0" fmla="*/ 0 w 40208"/>
                    <a:gd name="connsiteY0" fmla="*/ 19360 h 2998489"/>
                    <a:gd name="connsiteX1" fmla="*/ 0 w 40208"/>
                    <a:gd name="connsiteY1" fmla="*/ 2979130 h 2998489"/>
                    <a:gd name="connsiteX2" fmla="*/ 40208 w 40208"/>
                    <a:gd name="connsiteY2" fmla="*/ 2979130 h 2998489"/>
                    <a:gd name="connsiteX3" fmla="*/ 40208 w 40208"/>
                    <a:gd name="connsiteY3" fmla="*/ 19360 h 2998489"/>
                    <a:gd name="connsiteX4" fmla="*/ 0 w 40208"/>
                    <a:gd name="connsiteY4" fmla="*/ 19360 h 299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08" h="2998489">
                      <a:moveTo>
                        <a:pt x="0" y="19360"/>
                      </a:moveTo>
                      <a:lnTo>
                        <a:pt x="0" y="2979130"/>
                      </a:lnTo>
                      <a:cubicBezTo>
                        <a:pt x="0" y="3004943"/>
                        <a:pt x="40208" y="3004943"/>
                        <a:pt x="40208" y="2979130"/>
                      </a:cubicBezTo>
                      <a:lnTo>
                        <a:pt x="40208" y="19360"/>
                      </a:lnTo>
                      <a:cubicBezTo>
                        <a:pt x="39960" y="-6453"/>
                        <a:pt x="0" y="-6453"/>
                        <a:pt x="0" y="1936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2F2049-6AA4-6AA3-71C2-20A1B4C5ECF4}"/>
                </a:ext>
              </a:extLst>
            </p:cNvPr>
            <p:cNvSpPr txBox="1"/>
            <p:nvPr/>
          </p:nvSpPr>
          <p:spPr>
            <a:xfrm>
              <a:off x="6220030" y="1201965"/>
              <a:ext cx="5211037" cy="173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hiểu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liệu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biểu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trục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6FF2E1-4C0E-7D10-CF8C-B5CB717B2D0D}"/>
              </a:ext>
            </a:extLst>
          </p:cNvPr>
          <p:cNvGrpSpPr/>
          <p:nvPr/>
        </p:nvGrpSpPr>
        <p:grpSpPr>
          <a:xfrm>
            <a:off x="8404261" y="2567636"/>
            <a:ext cx="3507011" cy="3833036"/>
            <a:chOff x="8408633" y="1992570"/>
            <a:chExt cx="3507011" cy="3833036"/>
          </a:xfrm>
        </p:grpSpPr>
        <p:grpSp>
          <p:nvGrpSpPr>
            <p:cNvPr id="19" name="Graphic 4">
              <a:extLst>
                <a:ext uri="{FF2B5EF4-FFF2-40B4-BE49-F238E27FC236}">
                  <a16:creationId xmlns:a16="http://schemas.microsoft.com/office/drawing/2014/main" id="{6A26988D-D2DC-88DA-0D87-552E62D7055C}"/>
                </a:ext>
              </a:extLst>
            </p:cNvPr>
            <p:cNvGrpSpPr/>
            <p:nvPr/>
          </p:nvGrpSpPr>
          <p:grpSpPr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21" name="Graphic 4">
                <a:extLst>
                  <a:ext uri="{FF2B5EF4-FFF2-40B4-BE49-F238E27FC236}">
                    <a16:creationId xmlns:a16="http://schemas.microsoft.com/office/drawing/2014/main" id="{932B4712-009A-55D9-92FC-2D66D62023E7}"/>
                  </a:ext>
                </a:extLst>
              </p:cNvPr>
              <p:cNvGrpSpPr/>
              <p:nvPr/>
            </p:nvGrpSpPr>
            <p:grpSpPr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3DAE44F8-888A-BCAA-1D33-8C4C44717955}"/>
                    </a:ext>
                  </a:extLst>
                </p:cNvPr>
                <p:cNvSpPr/>
                <p:nvPr/>
              </p:nvSpPr>
              <p:spPr>
                <a:xfrm>
                  <a:off x="10886512" y="3341137"/>
                  <a:ext cx="1009155" cy="1797207"/>
                </a:xfrm>
                <a:custGeom>
                  <a:avLst/>
                  <a:gdLst>
                    <a:gd name="connsiteX0" fmla="*/ 905678 w 1009155"/>
                    <a:gd name="connsiteY0" fmla="*/ 890786 h 1797207"/>
                    <a:gd name="connsiteX1" fmla="*/ 495405 w 1009155"/>
                    <a:gd name="connsiteY1" fmla="*/ 466862 h 1797207"/>
                    <a:gd name="connsiteX2" fmla="*/ 494909 w 1009155"/>
                    <a:gd name="connsiteY2" fmla="*/ 0 h 1797207"/>
                    <a:gd name="connsiteX3" fmla="*/ 0 w 1009155"/>
                    <a:gd name="connsiteY3" fmla="*/ 441546 h 1797207"/>
                    <a:gd name="connsiteX4" fmla="*/ 313724 w 1009155"/>
                    <a:gd name="connsiteY4" fmla="*/ 555965 h 1797207"/>
                    <a:gd name="connsiteX5" fmla="*/ 199304 w 1009155"/>
                    <a:gd name="connsiteY5" fmla="*/ 1131042 h 1797207"/>
                    <a:gd name="connsiteX6" fmla="*/ 441794 w 1009155"/>
                    <a:gd name="connsiteY6" fmla="*/ 1797208 h 1797207"/>
                    <a:gd name="connsiteX7" fmla="*/ 545790 w 1009155"/>
                    <a:gd name="connsiteY7" fmla="*/ 1740122 h 1797207"/>
                    <a:gd name="connsiteX8" fmla="*/ 480513 w 1009155"/>
                    <a:gd name="connsiteY8" fmla="*/ 1457920 h 1797207"/>
                    <a:gd name="connsiteX9" fmla="*/ 497887 w 1009155"/>
                    <a:gd name="connsiteY9" fmla="*/ 1482740 h 1797207"/>
                    <a:gd name="connsiteX10" fmla="*/ 602627 w 1009155"/>
                    <a:gd name="connsiteY10" fmla="*/ 1709097 h 1797207"/>
                    <a:gd name="connsiteX11" fmla="*/ 825509 w 1009155"/>
                    <a:gd name="connsiteY11" fmla="*/ 1586983 h 1797207"/>
                    <a:gd name="connsiteX12" fmla="*/ 869192 w 1009155"/>
                    <a:gd name="connsiteY12" fmla="*/ 1452211 h 1797207"/>
                    <a:gd name="connsiteX13" fmla="*/ 915606 w 1009155"/>
                    <a:gd name="connsiteY13" fmla="*/ 1537592 h 1797207"/>
                    <a:gd name="connsiteX14" fmla="*/ 995773 w 1009155"/>
                    <a:gd name="connsiteY14" fmla="*/ 1493661 h 1797207"/>
                    <a:gd name="connsiteX15" fmla="*/ 905678 w 1009155"/>
                    <a:gd name="connsiteY15" fmla="*/ 890786 h 179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734E3AC1-A9B2-01D2-171A-BA3BA77019CE}"/>
                    </a:ext>
                  </a:extLst>
                </p:cNvPr>
                <p:cNvSpPr/>
                <p:nvPr/>
              </p:nvSpPr>
              <p:spPr>
                <a:xfrm>
                  <a:off x="11352506" y="3334328"/>
                  <a:ext cx="93704" cy="470430"/>
                </a:xfrm>
                <a:custGeom>
                  <a:avLst/>
                  <a:gdLst>
                    <a:gd name="connsiteX0" fmla="*/ 55720 w 93704"/>
                    <a:gd name="connsiteY0" fmla="*/ 11772 h 470430"/>
                    <a:gd name="connsiteX1" fmla="*/ 35864 w 93704"/>
                    <a:gd name="connsiteY1" fmla="*/ 603 h 470430"/>
                    <a:gd name="connsiteX2" fmla="*/ 24695 w 93704"/>
                    <a:gd name="connsiteY2" fmla="*/ 20459 h 470430"/>
                    <a:gd name="connsiteX3" fmla="*/ 2109 w 93704"/>
                    <a:gd name="connsiteY3" fmla="*/ 446120 h 470430"/>
                    <a:gd name="connsiteX4" fmla="*/ 29907 w 93704"/>
                    <a:gd name="connsiteY4" fmla="*/ 462501 h 470430"/>
                    <a:gd name="connsiteX5" fmla="*/ 55720 w 93704"/>
                    <a:gd name="connsiteY5" fmla="*/ 11772 h 47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0CF9091C-264D-1C2C-0309-05BDA33448B0}"/>
                    </a:ext>
                  </a:extLst>
                </p:cNvPr>
                <p:cNvSpPr/>
                <p:nvPr/>
              </p:nvSpPr>
              <p:spPr>
                <a:xfrm>
                  <a:off x="10888400" y="3761329"/>
                  <a:ext cx="329388" cy="166784"/>
                </a:xfrm>
                <a:custGeom>
                  <a:avLst/>
                  <a:gdLst>
                    <a:gd name="connsiteX0" fmla="*/ 317792 w 329388"/>
                    <a:gd name="connsiteY0" fmla="*/ 134780 h 166784"/>
                    <a:gd name="connsiteX1" fmla="*/ 142564 w 329388"/>
                    <a:gd name="connsiteY1" fmla="*/ 82658 h 166784"/>
                    <a:gd name="connsiteX2" fmla="*/ 29633 w 329388"/>
                    <a:gd name="connsiteY2" fmla="*/ 8199 h 166784"/>
                    <a:gd name="connsiteX3" fmla="*/ 1835 w 329388"/>
                    <a:gd name="connsiteY3" fmla="*/ 24580 h 166784"/>
                    <a:gd name="connsiteX4" fmla="*/ 120474 w 329388"/>
                    <a:gd name="connsiteY4" fmla="*/ 109216 h 166784"/>
                    <a:gd name="connsiteX5" fmla="*/ 309105 w 329388"/>
                    <a:gd name="connsiteY5" fmla="*/ 166301 h 166784"/>
                    <a:gd name="connsiteX6" fmla="*/ 317792 w 329388"/>
                    <a:gd name="connsiteY6" fmla="*/ 134780 h 16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CEF4495B-786D-1C99-6A49-7FFFF1721A6F}"/>
                    </a:ext>
                  </a:extLst>
                </p:cNvPr>
                <p:cNvSpPr/>
                <p:nvPr/>
              </p:nvSpPr>
              <p:spPr>
                <a:xfrm>
                  <a:off x="11404584" y="3794184"/>
                  <a:ext cx="511060" cy="1053201"/>
                </a:xfrm>
                <a:custGeom>
                  <a:avLst/>
                  <a:gdLst>
                    <a:gd name="connsiteX0" fmla="*/ 461072 w 511060"/>
                    <a:gd name="connsiteY0" fmla="*/ 546449 h 1053201"/>
                    <a:gd name="connsiteX1" fmla="*/ 222553 w 511060"/>
                    <a:gd name="connsiteY1" fmla="*/ 158018 h 1053201"/>
                    <a:gd name="connsiteX2" fmla="*/ 23994 w 511060"/>
                    <a:gd name="connsiteY2" fmla="*/ 2397 h 1053201"/>
                    <a:gd name="connsiteX3" fmla="*/ 7613 w 511060"/>
                    <a:gd name="connsiteY3" fmla="*/ 30196 h 1053201"/>
                    <a:gd name="connsiteX4" fmla="*/ 318110 w 511060"/>
                    <a:gd name="connsiteY4" fmla="*/ 325800 h 1053201"/>
                    <a:gd name="connsiteX5" fmla="*/ 473978 w 511060"/>
                    <a:gd name="connsiteY5" fmla="*/ 759900 h 1053201"/>
                    <a:gd name="connsiteX6" fmla="*/ 463802 w 511060"/>
                    <a:gd name="connsiteY6" fmla="*/ 1032919 h 1053201"/>
                    <a:gd name="connsiteX7" fmla="*/ 494827 w 511060"/>
                    <a:gd name="connsiteY7" fmla="*/ 1041606 h 1053201"/>
                    <a:gd name="connsiteX8" fmla="*/ 461072 w 511060"/>
                    <a:gd name="connsiteY8" fmla="*/ 546449 h 105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183807F3-59A5-A3DB-2C86-66C58EC73E8A}"/>
                    </a:ext>
                  </a:extLst>
                </p:cNvPr>
                <p:cNvSpPr/>
                <p:nvPr/>
              </p:nvSpPr>
              <p:spPr>
                <a:xfrm>
                  <a:off x="11082527" y="3972635"/>
                  <a:ext cx="271836" cy="1171911"/>
                </a:xfrm>
                <a:custGeom>
                  <a:avLst/>
                  <a:gdLst>
                    <a:gd name="connsiteX0" fmla="*/ 267124 w 271836"/>
                    <a:gd name="connsiteY0" fmla="*/ 1144364 h 1171911"/>
                    <a:gd name="connsiteX1" fmla="*/ 78244 w 271836"/>
                    <a:gd name="connsiteY1" fmla="*/ 755685 h 1171911"/>
                    <a:gd name="connsiteX2" fmla="*/ 36299 w 271836"/>
                    <a:gd name="connsiteY2" fmla="*/ 284356 h 1171911"/>
                    <a:gd name="connsiteX3" fmla="*/ 101823 w 271836"/>
                    <a:gd name="connsiteY3" fmla="*/ 24740 h 1171911"/>
                    <a:gd name="connsiteX4" fmla="*/ 74025 w 271836"/>
                    <a:gd name="connsiteY4" fmla="*/ 8359 h 1171911"/>
                    <a:gd name="connsiteX5" fmla="*/ 4530 w 271836"/>
                    <a:gd name="connsiteY5" fmla="*/ 492594 h 1171911"/>
                    <a:gd name="connsiteX6" fmla="*/ 40767 w 271836"/>
                    <a:gd name="connsiteY6" fmla="*/ 734836 h 1171911"/>
                    <a:gd name="connsiteX7" fmla="*/ 106539 w 271836"/>
                    <a:gd name="connsiteY7" fmla="*/ 954989 h 1171911"/>
                    <a:gd name="connsiteX8" fmla="*/ 244290 w 271836"/>
                    <a:gd name="connsiteY8" fmla="*/ 1167199 h 1171911"/>
                    <a:gd name="connsiteX9" fmla="*/ 267124 w 271836"/>
                    <a:gd name="connsiteY9" fmla="*/ 1144364 h 117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DB4BEAD8-DCBB-6EF6-1C4E-9AB788EC3442}"/>
                    </a:ext>
                  </a:extLst>
                </p:cNvPr>
                <p:cNvSpPr/>
                <p:nvPr/>
              </p:nvSpPr>
              <p:spPr>
                <a:xfrm>
                  <a:off x="11358214" y="4778855"/>
                  <a:ext cx="111716" cy="203723"/>
                </a:xfrm>
                <a:custGeom>
                  <a:avLst/>
                  <a:gdLst>
                    <a:gd name="connsiteX0" fmla="*/ 110572 w 111716"/>
                    <a:gd name="connsiteY0" fmla="*/ 184260 h 203723"/>
                    <a:gd name="connsiteX1" fmla="*/ 29907 w 111716"/>
                    <a:gd name="connsiteY1" fmla="*/ 8039 h 203723"/>
                    <a:gd name="connsiteX2" fmla="*/ 2109 w 111716"/>
                    <a:gd name="connsiteY2" fmla="*/ 24420 h 203723"/>
                    <a:gd name="connsiteX3" fmla="*/ 79547 w 111716"/>
                    <a:gd name="connsiteY3" fmla="*/ 192947 h 203723"/>
                    <a:gd name="connsiteX4" fmla="*/ 110572 w 111716"/>
                    <a:gd name="connsiteY4" fmla="*/ 184260 h 20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C0E49E16-4D0C-8DA8-0155-7221DE485954}"/>
                    </a:ext>
                  </a:extLst>
                </p:cNvPr>
                <p:cNvSpPr/>
                <p:nvPr/>
              </p:nvSpPr>
              <p:spPr>
                <a:xfrm>
                  <a:off x="11670381" y="4506003"/>
                  <a:ext cx="152096" cy="433937"/>
                </a:xfrm>
                <a:custGeom>
                  <a:avLst/>
                  <a:gdLst>
                    <a:gd name="connsiteX0" fmla="*/ 150351 w 152096"/>
                    <a:gd name="connsiteY0" fmla="*/ 357089 h 433937"/>
                    <a:gd name="connsiteX1" fmla="*/ 31464 w 152096"/>
                    <a:gd name="connsiteY1" fmla="*/ 11596 h 433937"/>
                    <a:gd name="connsiteX2" fmla="*/ 439 w 152096"/>
                    <a:gd name="connsiteY2" fmla="*/ 20283 h 433937"/>
                    <a:gd name="connsiteX3" fmla="*/ 73657 w 152096"/>
                    <a:gd name="connsiteY3" fmla="*/ 261284 h 433937"/>
                    <a:gd name="connsiteX4" fmla="*/ 61992 w 152096"/>
                    <a:gd name="connsiteY4" fmla="*/ 268978 h 433937"/>
                    <a:gd name="connsiteX5" fmla="*/ 16820 w 152096"/>
                    <a:gd name="connsiteY5" fmla="*/ 418394 h 433937"/>
                    <a:gd name="connsiteX6" fmla="*/ 49086 w 152096"/>
                    <a:gd name="connsiteY6" fmla="*/ 418394 h 433937"/>
                    <a:gd name="connsiteX7" fmla="*/ 85819 w 152096"/>
                    <a:gd name="connsiteY7" fmla="*/ 292061 h 433937"/>
                    <a:gd name="connsiteX8" fmla="*/ 122056 w 152096"/>
                    <a:gd name="connsiteY8" fmla="*/ 373222 h 433937"/>
                    <a:gd name="connsiteX9" fmla="*/ 150351 w 152096"/>
                    <a:gd name="connsiteY9" fmla="*/ 357089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7FE7E23B-B4B3-1E9C-3483-AC1E8332ADAC}"/>
                    </a:ext>
                  </a:extLst>
                </p:cNvPr>
                <p:cNvSpPr/>
                <p:nvPr/>
              </p:nvSpPr>
              <p:spPr>
                <a:xfrm>
                  <a:off x="11556172" y="4075400"/>
                  <a:ext cx="227025" cy="393018"/>
                </a:xfrm>
                <a:custGeom>
                  <a:avLst/>
                  <a:gdLst>
                    <a:gd name="connsiteX0" fmla="*/ 226090 w 227025"/>
                    <a:gd name="connsiteY0" fmla="*/ 373200 h 393018"/>
                    <a:gd name="connsiteX1" fmla="*/ 26538 w 227025"/>
                    <a:gd name="connsiteY1" fmla="*/ 5617 h 393018"/>
                    <a:gd name="connsiteX2" fmla="*/ 3704 w 227025"/>
                    <a:gd name="connsiteY2" fmla="*/ 28451 h 393018"/>
                    <a:gd name="connsiteX3" fmla="*/ 194817 w 227025"/>
                    <a:gd name="connsiteY3" fmla="*/ 381887 h 393018"/>
                    <a:gd name="connsiteX4" fmla="*/ 226090 w 227025"/>
                    <a:gd name="connsiteY4" fmla="*/ 373200 h 39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7AF728A4-007B-039F-8AC6-291214012348}"/>
                    </a:ext>
                  </a:extLst>
                </p:cNvPr>
                <p:cNvSpPr/>
                <p:nvPr/>
              </p:nvSpPr>
              <p:spPr>
                <a:xfrm>
                  <a:off x="11227778" y="4567580"/>
                  <a:ext cx="71554" cy="334884"/>
                </a:xfrm>
                <a:custGeom>
                  <a:avLst/>
                  <a:gdLst>
                    <a:gd name="connsiteX0" fmla="*/ 70744 w 71554"/>
                    <a:gd name="connsiteY0" fmla="*/ 315120 h 334884"/>
                    <a:gd name="connsiteX1" fmla="*/ 33763 w 71554"/>
                    <a:gd name="connsiteY1" fmla="*/ 15544 h 334884"/>
                    <a:gd name="connsiteX2" fmla="*/ 1497 w 71554"/>
                    <a:gd name="connsiteY2" fmla="*/ 15544 h 334884"/>
                    <a:gd name="connsiteX3" fmla="*/ 39719 w 71554"/>
                    <a:gd name="connsiteY3" fmla="*/ 323558 h 334884"/>
                    <a:gd name="connsiteX4" fmla="*/ 70744 w 71554"/>
                    <a:gd name="connsiteY4" fmla="*/ 315120 h 33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BD8D929-D5E2-760B-402E-AB0E3BDDF623}"/>
                  </a:ext>
                </a:extLst>
              </p:cNvPr>
              <p:cNvSpPr/>
              <p:nvPr/>
            </p:nvSpPr>
            <p:spPr>
              <a:xfrm>
                <a:off x="10413197" y="3887174"/>
                <a:ext cx="497390" cy="564156"/>
              </a:xfrm>
              <a:custGeom>
                <a:avLst/>
                <a:gdLst>
                  <a:gd name="connsiteX0" fmla="*/ 497390 w 497390"/>
                  <a:gd name="connsiteY0" fmla="*/ 564156 h 564156"/>
                  <a:gd name="connsiteX1" fmla="*/ 0 w 497390"/>
                  <a:gd name="connsiteY1" fmla="*/ 564156 h 564156"/>
                  <a:gd name="connsiteX2" fmla="*/ 4219 w 497390"/>
                  <a:gd name="connsiteY2" fmla="*/ 0 h 564156"/>
                  <a:gd name="connsiteX3" fmla="*/ 497390 w 497390"/>
                  <a:gd name="connsiteY3" fmla="*/ 0 h 56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14E3DDF-1509-9768-4773-5CC5C4B06541}"/>
                  </a:ext>
                </a:extLst>
              </p:cNvPr>
              <p:cNvSpPr/>
              <p:nvPr/>
            </p:nvSpPr>
            <p:spPr>
              <a:xfrm>
                <a:off x="10073501" y="4096406"/>
                <a:ext cx="1175719" cy="1403812"/>
              </a:xfrm>
              <a:custGeom>
                <a:avLst/>
                <a:gdLst>
                  <a:gd name="connsiteX0" fmla="*/ 974837 w 1175719"/>
                  <a:gd name="connsiteY0" fmla="*/ 63539 h 1403812"/>
                  <a:gd name="connsiteX1" fmla="*/ 836838 w 1175719"/>
                  <a:gd name="connsiteY1" fmla="*/ 0 h 1403812"/>
                  <a:gd name="connsiteX2" fmla="*/ 836838 w 1175719"/>
                  <a:gd name="connsiteY2" fmla="*/ 81409 h 1403812"/>
                  <a:gd name="connsiteX3" fmla="*/ 575237 w 1175719"/>
                  <a:gd name="connsiteY3" fmla="*/ 305285 h 1403812"/>
                  <a:gd name="connsiteX4" fmla="*/ 342426 w 1175719"/>
                  <a:gd name="connsiteY4" fmla="*/ 71233 h 1403812"/>
                  <a:gd name="connsiteX5" fmla="*/ 342426 w 1175719"/>
                  <a:gd name="connsiteY5" fmla="*/ 1489 h 1403812"/>
                  <a:gd name="connsiteX6" fmla="*/ 5124 w 1175719"/>
                  <a:gd name="connsiteY6" fmla="*/ 606598 h 1403812"/>
                  <a:gd name="connsiteX7" fmla="*/ 8847 w 1175719"/>
                  <a:gd name="connsiteY7" fmla="*/ 1403812 h 1403812"/>
                  <a:gd name="connsiteX8" fmla="*/ 1171411 w 1175719"/>
                  <a:gd name="connsiteY8" fmla="*/ 1403812 h 1403812"/>
                  <a:gd name="connsiteX9" fmla="*/ 1175134 w 1175719"/>
                  <a:gd name="connsiteY9" fmla="*/ 606598 h 1403812"/>
                  <a:gd name="connsiteX10" fmla="*/ 974837 w 1175719"/>
                  <a:gd name="connsiteY10" fmla="*/ 63539 h 140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3630B8C-4404-E645-61B7-40236C0284DE}"/>
                  </a:ext>
                </a:extLst>
              </p:cNvPr>
              <p:cNvSpPr/>
              <p:nvPr/>
            </p:nvSpPr>
            <p:spPr>
              <a:xfrm>
                <a:off x="9983317" y="4059176"/>
                <a:ext cx="1369064" cy="1754269"/>
              </a:xfrm>
              <a:custGeom>
                <a:avLst/>
                <a:gdLst>
                  <a:gd name="connsiteX0" fmla="*/ 1369064 w 1369064"/>
                  <a:gd name="connsiteY0" fmla="*/ 1754269 h 1754269"/>
                  <a:gd name="connsiteX1" fmla="*/ 1295846 w 1369064"/>
                  <a:gd name="connsiteY1" fmla="*/ 630673 h 1754269"/>
                  <a:gd name="connsiteX2" fmla="*/ 1258119 w 1369064"/>
                  <a:gd name="connsiteY2" fmla="*/ 289648 h 1754269"/>
                  <a:gd name="connsiteX3" fmla="*/ 1083139 w 1369064"/>
                  <a:gd name="connsiteY3" fmla="*/ 66269 h 1754269"/>
                  <a:gd name="connsiteX4" fmla="*/ 927519 w 1369064"/>
                  <a:gd name="connsiteY4" fmla="*/ 248 h 1754269"/>
                  <a:gd name="connsiteX5" fmla="*/ 907414 w 1369064"/>
                  <a:gd name="connsiteY5" fmla="*/ 629680 h 1754269"/>
                  <a:gd name="connsiteX6" fmla="*/ 661946 w 1369064"/>
                  <a:gd name="connsiteY6" fmla="*/ 1109945 h 1754269"/>
                  <a:gd name="connsiteX7" fmla="*/ 426405 w 1369064"/>
                  <a:gd name="connsiteY7" fmla="*/ 647799 h 1754269"/>
                  <a:gd name="connsiteX8" fmla="*/ 437326 w 1369064"/>
                  <a:gd name="connsiteY8" fmla="*/ 0 h 1754269"/>
                  <a:gd name="connsiteX9" fmla="*/ 74956 w 1369064"/>
                  <a:gd name="connsiteY9" fmla="*/ 618015 h 1754269"/>
                  <a:gd name="connsiteX10" fmla="*/ 74460 w 1369064"/>
                  <a:gd name="connsiteY10" fmla="*/ 629680 h 1754269"/>
                  <a:gd name="connsiteX11" fmla="*/ 0 w 1369064"/>
                  <a:gd name="connsiteY11" fmla="*/ 1754269 h 1754269"/>
                  <a:gd name="connsiteX12" fmla="*/ 1369064 w 1369064"/>
                  <a:gd name="connsiteY12" fmla="*/ 1754269 h 17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AA1427E-3E47-5810-C9C1-25EB79D42C29}"/>
                  </a:ext>
                </a:extLst>
              </p:cNvPr>
              <p:cNvSpPr/>
              <p:nvPr/>
            </p:nvSpPr>
            <p:spPr>
              <a:xfrm>
                <a:off x="11251006" y="4701980"/>
                <a:ext cx="117011" cy="1111465"/>
              </a:xfrm>
              <a:custGeom>
                <a:avLst/>
                <a:gdLst>
                  <a:gd name="connsiteX0" fmla="*/ 85986 w 117011"/>
                  <a:gd name="connsiteY0" fmla="*/ 1009952 h 1111465"/>
                  <a:gd name="connsiteX1" fmla="*/ 91199 w 117011"/>
                  <a:gd name="connsiteY1" fmla="*/ 1111465 h 1111465"/>
                  <a:gd name="connsiteX2" fmla="*/ 117011 w 117011"/>
                  <a:gd name="connsiteY2" fmla="*/ 1111465 h 1111465"/>
                  <a:gd name="connsiteX3" fmla="*/ 56451 w 117011"/>
                  <a:gd name="connsiteY3" fmla="*/ 293650 h 1111465"/>
                  <a:gd name="connsiteX4" fmla="*/ 25674 w 117011"/>
                  <a:gd name="connsiteY4" fmla="*/ 12193 h 1111465"/>
                  <a:gd name="connsiteX5" fmla="*/ 110 w 117011"/>
                  <a:gd name="connsiteY5" fmla="*/ 12193 h 1111465"/>
                  <a:gd name="connsiteX6" fmla="*/ 85986 w 117011"/>
                  <a:gd name="connsiteY6" fmla="*/ 1009952 h 111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FC27856-6E46-800B-9A55-91C9E16778F2}"/>
                  </a:ext>
                </a:extLst>
              </p:cNvPr>
              <p:cNvSpPr/>
              <p:nvPr/>
            </p:nvSpPr>
            <p:spPr>
              <a:xfrm>
                <a:off x="10120260" y="5648144"/>
                <a:ext cx="303330" cy="25564"/>
              </a:xfrm>
              <a:custGeom>
                <a:avLst/>
                <a:gdLst>
                  <a:gd name="connsiteX0" fmla="*/ 290951 w 303330"/>
                  <a:gd name="connsiteY0" fmla="*/ 0 h 25564"/>
                  <a:gd name="connsiteX1" fmla="*/ 12472 w 303330"/>
                  <a:gd name="connsiteY1" fmla="*/ 0 h 25564"/>
                  <a:gd name="connsiteX2" fmla="*/ 12472 w 303330"/>
                  <a:gd name="connsiteY2" fmla="*/ 25565 h 25564"/>
                  <a:gd name="connsiteX3" fmla="*/ 290951 w 303330"/>
                  <a:gd name="connsiteY3" fmla="*/ 25565 h 25564"/>
                  <a:gd name="connsiteX4" fmla="*/ 290951 w 303330"/>
                  <a:gd name="connsiteY4" fmla="*/ 0 h 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D4FD636-9DEA-A7EC-6D88-FF5D40D0E7EF}"/>
                  </a:ext>
                </a:extLst>
              </p:cNvPr>
              <p:cNvSpPr/>
              <p:nvPr/>
            </p:nvSpPr>
            <p:spPr>
              <a:xfrm>
                <a:off x="10899108" y="5651371"/>
                <a:ext cx="296721" cy="25566"/>
              </a:xfrm>
              <a:custGeom>
                <a:avLst/>
                <a:gdLst>
                  <a:gd name="connsiteX0" fmla="*/ 284250 w 296721"/>
                  <a:gd name="connsiteY0" fmla="*/ 0 h 25566"/>
                  <a:gd name="connsiteX1" fmla="*/ 12472 w 296721"/>
                  <a:gd name="connsiteY1" fmla="*/ 0 h 25566"/>
                  <a:gd name="connsiteX2" fmla="*/ 12472 w 296721"/>
                  <a:gd name="connsiteY2" fmla="*/ 25564 h 25566"/>
                  <a:gd name="connsiteX3" fmla="*/ 284250 w 296721"/>
                  <a:gd name="connsiteY3" fmla="*/ 25564 h 25566"/>
                  <a:gd name="connsiteX4" fmla="*/ 284250 w 296721"/>
                  <a:gd name="connsiteY4" fmla="*/ 0 h 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8" name="Graphic 4">
                <a:extLst>
                  <a:ext uri="{FF2B5EF4-FFF2-40B4-BE49-F238E27FC236}">
                    <a16:creationId xmlns:a16="http://schemas.microsoft.com/office/drawing/2014/main" id="{9A0BC0A4-CEB2-059D-2BDA-FC6969C8DF75}"/>
                  </a:ext>
                </a:extLst>
              </p:cNvPr>
              <p:cNvGrpSpPr/>
              <p:nvPr/>
            </p:nvGrpSpPr>
            <p:grpSpPr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85" name="Graphic 4">
                  <a:extLst>
                    <a:ext uri="{FF2B5EF4-FFF2-40B4-BE49-F238E27FC236}">
                      <a16:creationId xmlns:a16="http://schemas.microsoft.com/office/drawing/2014/main" id="{9FF1A63B-874C-9B0B-43A7-FEF557874784}"/>
                    </a:ext>
                  </a:extLst>
                </p:cNvPr>
                <p:cNvGrpSpPr/>
                <p:nvPr/>
              </p:nvGrpSpPr>
              <p:grpSpPr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EE0FDC83-02B8-2EC2-4343-6D9192A676D5}"/>
                      </a:ext>
                    </a:extLst>
                  </p:cNvPr>
                  <p:cNvSpPr/>
                  <p:nvPr/>
                </p:nvSpPr>
                <p:spPr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connsiteX0" fmla="*/ 300177 w 412943"/>
                      <a:gd name="connsiteY0" fmla="*/ 489510 h 489509"/>
                      <a:gd name="connsiteX1" fmla="*/ 204124 w 412943"/>
                      <a:gd name="connsiteY1" fmla="*/ 419766 h 489509"/>
                      <a:gd name="connsiteX2" fmla="*/ 83748 w 412943"/>
                      <a:gd name="connsiteY2" fmla="*/ 392216 h 489509"/>
                      <a:gd name="connsiteX3" fmla="*/ 51978 w 412943"/>
                      <a:gd name="connsiteY3" fmla="*/ 369630 h 489509"/>
                      <a:gd name="connsiteX4" fmla="*/ 44532 w 412943"/>
                      <a:gd name="connsiteY4" fmla="*/ 332400 h 489509"/>
                      <a:gd name="connsiteX5" fmla="*/ 52475 w 412943"/>
                      <a:gd name="connsiteY5" fmla="*/ 321231 h 489509"/>
                      <a:gd name="connsiteX6" fmla="*/ 40313 w 412943"/>
                      <a:gd name="connsiteY6" fmla="*/ 317012 h 489509"/>
                      <a:gd name="connsiteX7" fmla="*/ 105 w 412943"/>
                      <a:gd name="connsiteY7" fmla="*/ 267372 h 489509"/>
                      <a:gd name="connsiteX8" fmla="*/ 22691 w 412943"/>
                      <a:gd name="connsiteY8" fmla="*/ 220710 h 489509"/>
                      <a:gd name="connsiteX9" fmla="*/ 49993 w 412943"/>
                      <a:gd name="connsiteY9" fmla="*/ 205570 h 489509"/>
                      <a:gd name="connsiteX10" fmla="*/ 11522 w 412943"/>
                      <a:gd name="connsiteY10" fmla="*/ 173304 h 489509"/>
                      <a:gd name="connsiteX11" fmla="*/ 18720 w 412943"/>
                      <a:gd name="connsiteY11" fmla="*/ 114481 h 489509"/>
                      <a:gd name="connsiteX12" fmla="*/ 55453 w 412943"/>
                      <a:gd name="connsiteY12" fmla="*/ 97356 h 489509"/>
                      <a:gd name="connsiteX13" fmla="*/ 196430 w 412943"/>
                      <a:gd name="connsiteY13" fmla="*/ 5770 h 489509"/>
                      <a:gd name="connsiteX14" fmla="*/ 310601 w 412943"/>
                      <a:gd name="connsiteY14" fmla="*/ 23889 h 489509"/>
                      <a:gd name="connsiteX15" fmla="*/ 349320 w 412943"/>
                      <a:gd name="connsiteY15" fmla="*/ 100086 h 489509"/>
                      <a:gd name="connsiteX16" fmla="*/ 411370 w 412943"/>
                      <a:gd name="connsiteY16" fmla="*/ 307332 h 489509"/>
                      <a:gd name="connsiteX17" fmla="*/ 300177 w 412943"/>
                      <a:gd name="connsiteY17" fmla="*/ 489510 h 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1EDF95C-2D93-A3A1-C366-2AE719A3B10A}"/>
                      </a:ext>
                    </a:extLst>
                  </p:cNvPr>
                  <p:cNvSpPr/>
                  <p:nvPr/>
                </p:nvSpPr>
                <p:spPr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connsiteX0" fmla="*/ 136809 w 161939"/>
                      <a:gd name="connsiteY0" fmla="*/ 19610 h 221395"/>
                      <a:gd name="connsiteX1" fmla="*/ 23879 w 161939"/>
                      <a:gd name="connsiteY1" fmla="*/ 3974 h 221395"/>
                      <a:gd name="connsiteX2" fmla="*/ 52 w 161939"/>
                      <a:gd name="connsiteY2" fmla="*/ 23333 h 221395"/>
                      <a:gd name="connsiteX3" fmla="*/ 13951 w 161939"/>
                      <a:gd name="connsiteY3" fmla="*/ 47408 h 221395"/>
                      <a:gd name="connsiteX4" fmla="*/ 62846 w 161939"/>
                      <a:gd name="connsiteY4" fmla="*/ 92580 h 221395"/>
                      <a:gd name="connsiteX5" fmla="*/ 86921 w 161939"/>
                      <a:gd name="connsiteY5" fmla="*/ 150659 h 221395"/>
                      <a:gd name="connsiteX6" fmla="*/ 101565 w 161939"/>
                      <a:gd name="connsiteY6" fmla="*/ 209979 h 221395"/>
                      <a:gd name="connsiteX7" fmla="*/ 125640 w 161939"/>
                      <a:gd name="connsiteY7" fmla="*/ 221396 h 221395"/>
                      <a:gd name="connsiteX8" fmla="*/ 151453 w 161939"/>
                      <a:gd name="connsiteY8" fmla="*/ 205759 h 221395"/>
                      <a:gd name="connsiteX9" fmla="*/ 160388 w 161939"/>
                      <a:gd name="connsiteY9" fmla="*/ 176224 h 221395"/>
                      <a:gd name="connsiteX10" fmla="*/ 161877 w 161939"/>
                      <a:gd name="connsiteY10" fmla="*/ 144454 h 221395"/>
                      <a:gd name="connsiteX11" fmla="*/ 153935 w 161939"/>
                      <a:gd name="connsiteY11" fmla="*/ 72724 h 221395"/>
                      <a:gd name="connsiteX12" fmla="*/ 136809 w 161939"/>
                      <a:gd name="connsiteY12" fmla="*/ 19610 h 22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13BB255D-5232-7F77-3DBC-5086C3A2B0EB}"/>
                      </a:ext>
                    </a:extLst>
                  </p:cNvPr>
                  <p:cNvSpPr/>
                  <p:nvPr/>
                </p:nvSpPr>
                <p:spPr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connsiteX0" fmla="*/ 170626 w 244589"/>
                      <a:gd name="connsiteY0" fmla="*/ 319357 h 319356"/>
                      <a:gd name="connsiteX1" fmla="*/ 19225 w 244589"/>
                      <a:gd name="connsiteY1" fmla="*/ 76370 h 319356"/>
                      <a:gd name="connsiteX2" fmla="*/ 362 w 244589"/>
                      <a:gd name="connsiteY2" fmla="*/ 37403 h 319356"/>
                      <a:gd name="connsiteX3" fmla="*/ 18480 w 244589"/>
                      <a:gd name="connsiteY3" fmla="*/ 1414 h 319356"/>
                      <a:gd name="connsiteX4" fmla="*/ 65886 w 244589"/>
                      <a:gd name="connsiteY4" fmla="*/ 24745 h 319356"/>
                      <a:gd name="connsiteX5" fmla="*/ 244589 w 244589"/>
                      <a:gd name="connsiteY5" fmla="*/ 249117 h 319356"/>
                      <a:gd name="connsiteX6" fmla="*/ 170626 w 244589"/>
                      <a:gd name="connsiteY6" fmla="*/ 319357 h 31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4ADA9576-C7EF-E41F-FE41-55E6D188B629}"/>
                      </a:ext>
                    </a:extLst>
                  </p:cNvPr>
                  <p:cNvSpPr/>
                  <p:nvPr/>
                </p:nvSpPr>
                <p:spPr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connsiteX0" fmla="*/ 370 w 51731"/>
                      <a:gd name="connsiteY0" fmla="*/ 11794 h 85632"/>
                      <a:gd name="connsiteX1" fmla="*/ 33629 w 51731"/>
                      <a:gd name="connsiteY1" fmla="*/ 80794 h 85632"/>
                      <a:gd name="connsiteX2" fmla="*/ 46783 w 51731"/>
                      <a:gd name="connsiteY2" fmla="*/ 84268 h 85632"/>
                      <a:gd name="connsiteX3" fmla="*/ 50258 w 51731"/>
                      <a:gd name="connsiteY3" fmla="*/ 71114 h 85632"/>
                      <a:gd name="connsiteX4" fmla="*/ 18985 w 51731"/>
                      <a:gd name="connsiteY4" fmla="*/ 6831 h 85632"/>
                      <a:gd name="connsiteX5" fmla="*/ 370 w 51731"/>
                      <a:gd name="connsiteY5" fmla="*/ 11794 h 8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D272D3FD-3A9C-AD09-4B76-740DBD5898CE}"/>
                      </a:ext>
                    </a:extLst>
                  </p:cNvPr>
                  <p:cNvSpPr/>
                  <p:nvPr/>
                </p:nvSpPr>
                <p:spPr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connsiteX0" fmla="*/ 477148 w 491332"/>
                      <a:gd name="connsiteY0" fmla="*/ 415981 h 415981"/>
                      <a:gd name="connsiteX1" fmla="*/ 462753 w 491332"/>
                      <a:gd name="connsiteY1" fmla="*/ 404812 h 415981"/>
                      <a:gd name="connsiteX2" fmla="*/ 444634 w 491332"/>
                      <a:gd name="connsiteY2" fmla="*/ 324892 h 415981"/>
                      <a:gd name="connsiteX3" fmla="*/ 443145 w 491332"/>
                      <a:gd name="connsiteY3" fmla="*/ 318936 h 415981"/>
                      <a:gd name="connsiteX4" fmla="*/ 419566 w 491332"/>
                      <a:gd name="connsiteY4" fmla="*/ 256389 h 415981"/>
                      <a:gd name="connsiteX5" fmla="*/ 377621 w 491332"/>
                      <a:gd name="connsiteY5" fmla="*/ 228839 h 415981"/>
                      <a:gd name="connsiteX6" fmla="*/ 366452 w 491332"/>
                      <a:gd name="connsiteY6" fmla="*/ 228095 h 415981"/>
                      <a:gd name="connsiteX7" fmla="*/ 319294 w 491332"/>
                      <a:gd name="connsiteY7" fmla="*/ 237774 h 415981"/>
                      <a:gd name="connsiteX8" fmla="*/ 263449 w 491332"/>
                      <a:gd name="connsiteY8" fmla="*/ 269792 h 415981"/>
                      <a:gd name="connsiteX9" fmla="*/ 212568 w 491332"/>
                      <a:gd name="connsiteY9" fmla="*/ 311738 h 415981"/>
                      <a:gd name="connsiteX10" fmla="*/ 204626 w 491332"/>
                      <a:gd name="connsiteY10" fmla="*/ 325885 h 415981"/>
                      <a:gd name="connsiteX11" fmla="*/ 210831 w 491332"/>
                      <a:gd name="connsiteY11" fmla="*/ 341274 h 415981"/>
                      <a:gd name="connsiteX12" fmla="*/ 249550 w 491332"/>
                      <a:gd name="connsiteY12" fmla="*/ 355917 h 415981"/>
                      <a:gd name="connsiteX13" fmla="*/ 251039 w 491332"/>
                      <a:gd name="connsiteY13" fmla="*/ 355917 h 415981"/>
                      <a:gd name="connsiteX14" fmla="*/ 275611 w 491332"/>
                      <a:gd name="connsiteY14" fmla="*/ 354428 h 415981"/>
                      <a:gd name="connsiteX15" fmla="*/ 300927 w 491332"/>
                      <a:gd name="connsiteY15" fmla="*/ 352939 h 415981"/>
                      <a:gd name="connsiteX16" fmla="*/ 307877 w 491332"/>
                      <a:gd name="connsiteY16" fmla="*/ 353187 h 415981"/>
                      <a:gd name="connsiteX17" fmla="*/ 363722 w 491332"/>
                      <a:gd name="connsiteY17" fmla="*/ 375525 h 415981"/>
                      <a:gd name="connsiteX18" fmla="*/ 366700 w 491332"/>
                      <a:gd name="connsiteY18" fmla="*/ 391161 h 415981"/>
                      <a:gd name="connsiteX19" fmla="*/ 353049 w 491332"/>
                      <a:gd name="connsiteY19" fmla="*/ 400593 h 415981"/>
                      <a:gd name="connsiteX20" fmla="*/ 343121 w 491332"/>
                      <a:gd name="connsiteY20" fmla="*/ 396125 h 415981"/>
                      <a:gd name="connsiteX21" fmla="*/ 301175 w 491332"/>
                      <a:gd name="connsiteY21" fmla="*/ 382226 h 415981"/>
                      <a:gd name="connsiteX22" fmla="*/ 287773 w 491332"/>
                      <a:gd name="connsiteY22" fmla="*/ 382723 h 415981"/>
                      <a:gd name="connsiteX23" fmla="*/ 277596 w 491332"/>
                      <a:gd name="connsiteY23" fmla="*/ 383467 h 415981"/>
                      <a:gd name="connsiteX24" fmla="*/ 250543 w 491332"/>
                      <a:gd name="connsiteY24" fmla="*/ 384956 h 415981"/>
                      <a:gd name="connsiteX25" fmla="*/ 214802 w 491332"/>
                      <a:gd name="connsiteY25" fmla="*/ 379000 h 415981"/>
                      <a:gd name="connsiteX26" fmla="*/ 176332 w 491332"/>
                      <a:gd name="connsiteY26" fmla="*/ 335813 h 415981"/>
                      <a:gd name="connsiteX27" fmla="*/ 179558 w 491332"/>
                      <a:gd name="connsiteY27" fmla="*/ 306277 h 415981"/>
                      <a:gd name="connsiteX28" fmla="*/ 199662 w 491332"/>
                      <a:gd name="connsiteY28" fmla="*/ 283691 h 415981"/>
                      <a:gd name="connsiteX29" fmla="*/ 203385 w 491332"/>
                      <a:gd name="connsiteY29" fmla="*/ 280465 h 415981"/>
                      <a:gd name="connsiteX30" fmla="*/ 232921 w 491332"/>
                      <a:gd name="connsiteY30" fmla="*/ 255893 h 415981"/>
                      <a:gd name="connsiteX31" fmla="*/ 231183 w 491332"/>
                      <a:gd name="connsiteY31" fmla="*/ 254156 h 415981"/>
                      <a:gd name="connsiteX32" fmla="*/ 107084 w 491332"/>
                      <a:gd name="connsiteY32" fmla="*/ 94316 h 415981"/>
                      <a:gd name="connsiteX33" fmla="*/ 95667 w 491332"/>
                      <a:gd name="connsiteY33" fmla="*/ 79424 h 415981"/>
                      <a:gd name="connsiteX34" fmla="*/ 70350 w 491332"/>
                      <a:gd name="connsiteY34" fmla="*/ 47158 h 415981"/>
                      <a:gd name="connsiteX35" fmla="*/ 44290 w 491332"/>
                      <a:gd name="connsiteY35" fmla="*/ 29287 h 415981"/>
                      <a:gd name="connsiteX36" fmla="*/ 38333 w 491332"/>
                      <a:gd name="connsiteY36" fmla="*/ 30777 h 415981"/>
                      <a:gd name="connsiteX37" fmla="*/ 32624 w 491332"/>
                      <a:gd name="connsiteY37" fmla="*/ 66269 h 415981"/>
                      <a:gd name="connsiteX38" fmla="*/ 57692 w 491332"/>
                      <a:gd name="connsiteY38" fmla="*/ 116653 h 415981"/>
                      <a:gd name="connsiteX39" fmla="*/ 84250 w 491332"/>
                      <a:gd name="connsiteY39" fmla="*/ 156365 h 415981"/>
                      <a:gd name="connsiteX40" fmla="*/ 91696 w 491332"/>
                      <a:gd name="connsiteY40" fmla="*/ 167286 h 415981"/>
                      <a:gd name="connsiteX41" fmla="*/ 161688 w 491332"/>
                      <a:gd name="connsiteY41" fmla="*/ 270040 h 415981"/>
                      <a:gd name="connsiteX42" fmla="*/ 163425 w 491332"/>
                      <a:gd name="connsiteY42" fmla="*/ 280713 h 415981"/>
                      <a:gd name="connsiteX43" fmla="*/ 156476 w 491332"/>
                      <a:gd name="connsiteY43" fmla="*/ 290393 h 415981"/>
                      <a:gd name="connsiteX44" fmla="*/ 149278 w 491332"/>
                      <a:gd name="connsiteY44" fmla="*/ 292378 h 415981"/>
                      <a:gd name="connsiteX45" fmla="*/ 136620 w 491332"/>
                      <a:gd name="connsiteY45" fmla="*/ 285429 h 415981"/>
                      <a:gd name="connsiteX46" fmla="*/ 51984 w 491332"/>
                      <a:gd name="connsiteY46" fmla="*/ 161081 h 415981"/>
                      <a:gd name="connsiteX47" fmla="*/ 17981 w 491332"/>
                      <a:gd name="connsiteY47" fmla="*/ 105981 h 415981"/>
                      <a:gd name="connsiteX48" fmla="*/ 110 w 491332"/>
                      <a:gd name="connsiteY48" fmla="*/ 45420 h 415981"/>
                      <a:gd name="connsiteX49" fmla="*/ 39326 w 491332"/>
                      <a:gd name="connsiteY49" fmla="*/ 248 h 415981"/>
                      <a:gd name="connsiteX50" fmla="*/ 44041 w 491332"/>
                      <a:gd name="connsiteY50" fmla="*/ 0 h 415981"/>
                      <a:gd name="connsiteX51" fmla="*/ 91944 w 491332"/>
                      <a:gd name="connsiteY51" fmla="*/ 27302 h 415981"/>
                      <a:gd name="connsiteX52" fmla="*/ 119990 w 491332"/>
                      <a:gd name="connsiteY52" fmla="*/ 63043 h 415981"/>
                      <a:gd name="connsiteX53" fmla="*/ 132649 w 491332"/>
                      <a:gd name="connsiteY53" fmla="*/ 79424 h 415981"/>
                      <a:gd name="connsiteX54" fmla="*/ 255507 w 491332"/>
                      <a:gd name="connsiteY54" fmla="*/ 237774 h 415981"/>
                      <a:gd name="connsiteX55" fmla="*/ 255755 w 491332"/>
                      <a:gd name="connsiteY55" fmla="*/ 238271 h 415981"/>
                      <a:gd name="connsiteX56" fmla="*/ 328726 w 491332"/>
                      <a:gd name="connsiteY56" fmla="*/ 203275 h 415981"/>
                      <a:gd name="connsiteX57" fmla="*/ 366452 w 491332"/>
                      <a:gd name="connsiteY57" fmla="*/ 198063 h 415981"/>
                      <a:gd name="connsiteX58" fmla="*/ 397228 w 491332"/>
                      <a:gd name="connsiteY58" fmla="*/ 202530 h 415981"/>
                      <a:gd name="connsiteX59" fmla="*/ 449350 w 491332"/>
                      <a:gd name="connsiteY59" fmla="*/ 249192 h 415981"/>
                      <a:gd name="connsiteX60" fmla="*/ 472929 w 491332"/>
                      <a:gd name="connsiteY60" fmla="*/ 316950 h 415981"/>
                      <a:gd name="connsiteX61" fmla="*/ 473673 w 491332"/>
                      <a:gd name="connsiteY61" fmla="*/ 319928 h 415981"/>
                      <a:gd name="connsiteX62" fmla="*/ 491047 w 491332"/>
                      <a:gd name="connsiteY62" fmla="*/ 396870 h 415981"/>
                      <a:gd name="connsiteX63" fmla="*/ 480623 w 491332"/>
                      <a:gd name="connsiteY63" fmla="*/ 414492 h 415981"/>
                      <a:gd name="connsiteX64" fmla="*/ 477148 w 491332"/>
                      <a:gd name="connsiteY64" fmla="*/ 415981 h 415981"/>
                      <a:gd name="connsiteX65" fmla="*/ 477148 w 491332"/>
                      <a:gd name="connsiteY65" fmla="*/ 415981 h 41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lnTo>
                          <a:pt x="477148" y="415981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77E28F98-DB53-9917-5E0A-93F9DC1AB7A0}"/>
                      </a:ext>
                    </a:extLst>
                  </p:cNvPr>
                  <p:cNvSpPr/>
                  <p:nvPr/>
                </p:nvSpPr>
                <p:spPr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connsiteX0" fmla="*/ 198153 w 254999"/>
                      <a:gd name="connsiteY0" fmla="*/ 346485 h 346485"/>
                      <a:gd name="connsiteX1" fmla="*/ 168866 w 254999"/>
                      <a:gd name="connsiteY1" fmla="*/ 343755 h 346485"/>
                      <a:gd name="connsiteX2" fmla="*/ 166136 w 254999"/>
                      <a:gd name="connsiteY2" fmla="*/ 343259 h 346485"/>
                      <a:gd name="connsiteX3" fmla="*/ 104830 w 254999"/>
                      <a:gd name="connsiteY3" fmla="*/ 327871 h 346485"/>
                      <a:gd name="connsiteX4" fmla="*/ 50971 w 254999"/>
                      <a:gd name="connsiteY4" fmla="*/ 291137 h 346485"/>
                      <a:gd name="connsiteX5" fmla="*/ 49730 w 254999"/>
                      <a:gd name="connsiteY5" fmla="*/ 251426 h 346485"/>
                      <a:gd name="connsiteX6" fmla="*/ 43525 w 254999"/>
                      <a:gd name="connsiteY6" fmla="*/ 248447 h 346485"/>
                      <a:gd name="connsiteX7" fmla="*/ 4062 w 254999"/>
                      <a:gd name="connsiteY7" fmla="*/ 183171 h 346485"/>
                      <a:gd name="connsiteX8" fmla="*/ 29130 w 254999"/>
                      <a:gd name="connsiteY8" fmla="*/ 132290 h 346485"/>
                      <a:gd name="connsiteX9" fmla="*/ 16224 w 254999"/>
                      <a:gd name="connsiteY9" fmla="*/ 120873 h 346485"/>
                      <a:gd name="connsiteX10" fmla="*/ 5303 w 254999"/>
                      <a:gd name="connsiteY10" fmla="*/ 49392 h 346485"/>
                      <a:gd name="connsiteX11" fmla="*/ 66360 w 254999"/>
                      <a:gd name="connsiteY11" fmla="*/ 745 h 346485"/>
                      <a:gd name="connsiteX12" fmla="*/ 71075 w 254999"/>
                      <a:gd name="connsiteY12" fmla="*/ 0 h 346485"/>
                      <a:gd name="connsiteX13" fmla="*/ 84478 w 254999"/>
                      <a:gd name="connsiteY13" fmla="*/ 12162 h 346485"/>
                      <a:gd name="connsiteX14" fmla="*/ 74550 w 254999"/>
                      <a:gd name="connsiteY14" fmla="*/ 28791 h 346485"/>
                      <a:gd name="connsiteX15" fmla="*/ 31116 w 254999"/>
                      <a:gd name="connsiteY15" fmla="*/ 64284 h 346485"/>
                      <a:gd name="connsiteX16" fmla="*/ 41788 w 254999"/>
                      <a:gd name="connsiteY16" fmla="*/ 105236 h 346485"/>
                      <a:gd name="connsiteX17" fmla="*/ 86216 w 254999"/>
                      <a:gd name="connsiteY17" fmla="*/ 117150 h 346485"/>
                      <a:gd name="connsiteX18" fmla="*/ 90931 w 254999"/>
                      <a:gd name="connsiteY18" fmla="*/ 117398 h 346485"/>
                      <a:gd name="connsiteX19" fmla="*/ 116248 w 254999"/>
                      <a:gd name="connsiteY19" fmla="*/ 118143 h 346485"/>
                      <a:gd name="connsiteX20" fmla="*/ 151492 w 254999"/>
                      <a:gd name="connsiteY20" fmla="*/ 116157 h 346485"/>
                      <a:gd name="connsiteX21" fmla="*/ 180531 w 254999"/>
                      <a:gd name="connsiteY21" fmla="*/ 109952 h 346485"/>
                      <a:gd name="connsiteX22" fmla="*/ 188225 w 254999"/>
                      <a:gd name="connsiteY22" fmla="*/ 105484 h 346485"/>
                      <a:gd name="connsiteX23" fmla="*/ 185743 w 254999"/>
                      <a:gd name="connsiteY23" fmla="*/ 90841 h 346485"/>
                      <a:gd name="connsiteX24" fmla="*/ 199643 w 254999"/>
                      <a:gd name="connsiteY24" fmla="*/ 81161 h 346485"/>
                      <a:gd name="connsiteX25" fmla="*/ 209571 w 254999"/>
                      <a:gd name="connsiteY25" fmla="*/ 85380 h 346485"/>
                      <a:gd name="connsiteX26" fmla="*/ 217513 w 254999"/>
                      <a:gd name="connsiteY26" fmla="*/ 105981 h 346485"/>
                      <a:gd name="connsiteX27" fmla="*/ 205599 w 254999"/>
                      <a:gd name="connsiteY27" fmla="*/ 129063 h 346485"/>
                      <a:gd name="connsiteX28" fmla="*/ 162165 w 254999"/>
                      <a:gd name="connsiteY28" fmla="*/ 143955 h 346485"/>
                      <a:gd name="connsiteX29" fmla="*/ 114510 w 254999"/>
                      <a:gd name="connsiteY29" fmla="*/ 147430 h 346485"/>
                      <a:gd name="connsiteX30" fmla="*/ 114510 w 254999"/>
                      <a:gd name="connsiteY30" fmla="*/ 147430 h 346485"/>
                      <a:gd name="connsiteX31" fmla="*/ 85223 w 254999"/>
                      <a:gd name="connsiteY31" fmla="*/ 146685 h 346485"/>
                      <a:gd name="connsiteX32" fmla="*/ 65367 w 254999"/>
                      <a:gd name="connsiteY32" fmla="*/ 144948 h 346485"/>
                      <a:gd name="connsiteX33" fmla="*/ 60403 w 254999"/>
                      <a:gd name="connsiteY33" fmla="*/ 147678 h 346485"/>
                      <a:gd name="connsiteX34" fmla="*/ 33598 w 254999"/>
                      <a:gd name="connsiteY34" fmla="*/ 192106 h 346485"/>
                      <a:gd name="connsiteX35" fmla="*/ 122453 w 254999"/>
                      <a:gd name="connsiteY35" fmla="*/ 235044 h 346485"/>
                      <a:gd name="connsiteX36" fmla="*/ 167129 w 254999"/>
                      <a:gd name="connsiteY36" fmla="*/ 237526 h 346485"/>
                      <a:gd name="connsiteX37" fmla="*/ 179787 w 254999"/>
                      <a:gd name="connsiteY37" fmla="*/ 238023 h 346485"/>
                      <a:gd name="connsiteX38" fmla="*/ 197161 w 254999"/>
                      <a:gd name="connsiteY38" fmla="*/ 235789 h 346485"/>
                      <a:gd name="connsiteX39" fmla="*/ 212301 w 254999"/>
                      <a:gd name="connsiteY39" fmla="*/ 221890 h 346485"/>
                      <a:gd name="connsiteX40" fmla="*/ 211060 w 254999"/>
                      <a:gd name="connsiteY40" fmla="*/ 202282 h 346485"/>
                      <a:gd name="connsiteX41" fmla="*/ 210811 w 254999"/>
                      <a:gd name="connsiteY41" fmla="*/ 188135 h 346485"/>
                      <a:gd name="connsiteX42" fmla="*/ 224214 w 254999"/>
                      <a:gd name="connsiteY42" fmla="*/ 180440 h 346485"/>
                      <a:gd name="connsiteX43" fmla="*/ 236376 w 254999"/>
                      <a:gd name="connsiteY43" fmla="*/ 187638 h 346485"/>
                      <a:gd name="connsiteX44" fmla="*/ 240099 w 254999"/>
                      <a:gd name="connsiteY44" fmla="*/ 231818 h 346485"/>
                      <a:gd name="connsiteX45" fmla="*/ 205103 w 254999"/>
                      <a:gd name="connsiteY45" fmla="*/ 264084 h 346485"/>
                      <a:gd name="connsiteX46" fmla="*/ 180283 w 254999"/>
                      <a:gd name="connsiteY46" fmla="*/ 267310 h 346485"/>
                      <a:gd name="connsiteX47" fmla="*/ 164150 w 254999"/>
                      <a:gd name="connsiteY47" fmla="*/ 266814 h 346485"/>
                      <a:gd name="connsiteX48" fmla="*/ 147273 w 254999"/>
                      <a:gd name="connsiteY48" fmla="*/ 265821 h 346485"/>
                      <a:gd name="connsiteX49" fmla="*/ 116248 w 254999"/>
                      <a:gd name="connsiteY49" fmla="*/ 264084 h 346485"/>
                      <a:gd name="connsiteX50" fmla="*/ 80259 w 254999"/>
                      <a:gd name="connsiteY50" fmla="*/ 260609 h 346485"/>
                      <a:gd name="connsiteX51" fmla="*/ 79018 w 254999"/>
                      <a:gd name="connsiteY51" fmla="*/ 261353 h 346485"/>
                      <a:gd name="connsiteX52" fmla="*/ 75047 w 254999"/>
                      <a:gd name="connsiteY52" fmla="*/ 271530 h 346485"/>
                      <a:gd name="connsiteX53" fmla="*/ 84478 w 254999"/>
                      <a:gd name="connsiteY53" fmla="*/ 286173 h 346485"/>
                      <a:gd name="connsiteX54" fmla="*/ 124935 w 254999"/>
                      <a:gd name="connsiteY54" fmla="*/ 304292 h 346485"/>
                      <a:gd name="connsiteX55" fmla="*/ 126672 w 254999"/>
                      <a:gd name="connsiteY55" fmla="*/ 304788 h 346485"/>
                      <a:gd name="connsiteX56" fmla="*/ 175319 w 254999"/>
                      <a:gd name="connsiteY56" fmla="*/ 315461 h 346485"/>
                      <a:gd name="connsiteX57" fmla="*/ 199643 w 254999"/>
                      <a:gd name="connsiteY57" fmla="*/ 317198 h 346485"/>
                      <a:gd name="connsiteX58" fmla="*/ 200139 w 254999"/>
                      <a:gd name="connsiteY58" fmla="*/ 317198 h 346485"/>
                      <a:gd name="connsiteX59" fmla="*/ 217513 w 254999"/>
                      <a:gd name="connsiteY59" fmla="*/ 313227 h 346485"/>
                      <a:gd name="connsiteX60" fmla="*/ 224214 w 254999"/>
                      <a:gd name="connsiteY60" fmla="*/ 288159 h 346485"/>
                      <a:gd name="connsiteX61" fmla="*/ 224959 w 254999"/>
                      <a:gd name="connsiteY61" fmla="*/ 277735 h 346485"/>
                      <a:gd name="connsiteX62" fmla="*/ 234390 w 254999"/>
                      <a:gd name="connsiteY62" fmla="*/ 269792 h 346485"/>
                      <a:gd name="connsiteX63" fmla="*/ 238113 w 254999"/>
                      <a:gd name="connsiteY63" fmla="*/ 269296 h 346485"/>
                      <a:gd name="connsiteX64" fmla="*/ 252012 w 254999"/>
                      <a:gd name="connsiteY64" fmla="*/ 279720 h 346485"/>
                      <a:gd name="connsiteX65" fmla="*/ 230916 w 254999"/>
                      <a:gd name="connsiteY65" fmla="*/ 339288 h 346485"/>
                      <a:gd name="connsiteX66" fmla="*/ 198153 w 254999"/>
                      <a:gd name="connsiteY66" fmla="*/ 346485 h 346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9446D4F0-AC00-30AF-C0E1-DE967AABE4E4}"/>
                      </a:ext>
                    </a:extLst>
                  </p:cNvPr>
                  <p:cNvSpPr/>
                  <p:nvPr/>
                </p:nvSpPr>
                <p:spPr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connsiteX0" fmla="*/ 4964 w 93804"/>
                      <a:gd name="connsiteY0" fmla="*/ 17760 h 79822"/>
                      <a:gd name="connsiteX1" fmla="*/ 75701 w 93804"/>
                      <a:gd name="connsiteY1" fmla="*/ 75094 h 79822"/>
                      <a:gd name="connsiteX2" fmla="*/ 88855 w 93804"/>
                      <a:gd name="connsiteY2" fmla="*/ 78569 h 79822"/>
                      <a:gd name="connsiteX3" fmla="*/ 92330 w 93804"/>
                      <a:gd name="connsiteY3" fmla="*/ 65414 h 79822"/>
                      <a:gd name="connsiteX4" fmla="*/ 14396 w 93804"/>
                      <a:gd name="connsiteY4" fmla="*/ 1131 h 79822"/>
                      <a:gd name="connsiteX5" fmla="*/ 1241 w 93804"/>
                      <a:gd name="connsiteY5" fmla="*/ 4854 h 79822"/>
                      <a:gd name="connsiteX6" fmla="*/ 4964 w 93804"/>
                      <a:gd name="connsiteY6" fmla="*/ 17760 h 79822"/>
                      <a:gd name="connsiteX7" fmla="*/ 4964 w 93804"/>
                      <a:gd name="connsiteY7" fmla="*/ 17760 h 7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lnTo>
                          <a:pt x="4964" y="17760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3C7558F-71E1-34A6-FEA4-D83FB05725D9}"/>
                    </a:ext>
                  </a:extLst>
                </p:cNvPr>
                <p:cNvSpPr/>
                <p:nvPr/>
              </p:nvSpPr>
              <p:spPr>
                <a:xfrm>
                  <a:off x="8781534" y="3756360"/>
                  <a:ext cx="1571931" cy="968981"/>
                </a:xfrm>
                <a:custGeom>
                  <a:avLst/>
                  <a:gdLst>
                    <a:gd name="connsiteX0" fmla="*/ 1548516 w 1571931"/>
                    <a:gd name="connsiteY0" fmla="*/ 394898 h 968981"/>
                    <a:gd name="connsiteX1" fmla="*/ 813847 w 1571931"/>
                    <a:gd name="connsiteY1" fmla="*/ 299838 h 968981"/>
                    <a:gd name="connsiteX2" fmla="*/ 159099 w 1571931"/>
                    <a:gd name="connsiteY2" fmla="*/ 3737 h 968981"/>
                    <a:gd name="connsiteX3" fmla="*/ 19363 w 1571931"/>
                    <a:gd name="connsiteY3" fmla="*/ 340046 h 968981"/>
                    <a:gd name="connsiteX4" fmla="*/ 1386194 w 1571931"/>
                    <a:gd name="connsiteY4" fmla="*/ 968982 h 968981"/>
                    <a:gd name="connsiteX5" fmla="*/ 1548516 w 1571931"/>
                    <a:gd name="connsiteY5" fmla="*/ 394898 h 9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6483C294-F32B-A661-5F02-F8AA1A732F1C}"/>
                    </a:ext>
                  </a:extLst>
                </p:cNvPr>
                <p:cNvSpPr/>
                <p:nvPr/>
              </p:nvSpPr>
              <p:spPr>
                <a:xfrm>
                  <a:off x="8773843" y="3741298"/>
                  <a:ext cx="1655918" cy="421325"/>
                </a:xfrm>
                <a:custGeom>
                  <a:avLst/>
                  <a:gdLst>
                    <a:gd name="connsiteX0" fmla="*/ 1639603 w 1655918"/>
                    <a:gd name="connsiteY0" fmla="*/ 279904 h 421325"/>
                    <a:gd name="connsiteX1" fmla="*/ 1472317 w 1655918"/>
                    <a:gd name="connsiteY1" fmla="*/ 386877 h 421325"/>
                    <a:gd name="connsiteX2" fmla="*/ 1467849 w 1655918"/>
                    <a:gd name="connsiteY2" fmla="*/ 386133 h 421325"/>
                    <a:gd name="connsiteX3" fmla="*/ 930747 w 1655918"/>
                    <a:gd name="connsiteY3" fmla="*/ 324331 h 421325"/>
                    <a:gd name="connsiteX4" fmla="*/ 417968 w 1655918"/>
                    <a:gd name="connsiteY4" fmla="*/ 152578 h 421325"/>
                    <a:gd name="connsiteX5" fmla="*/ 149665 w 1655918"/>
                    <a:gd name="connsiteY5" fmla="*/ 10360 h 421325"/>
                    <a:gd name="connsiteX6" fmla="*/ 148424 w 1655918"/>
                    <a:gd name="connsiteY6" fmla="*/ 9615 h 421325"/>
                    <a:gd name="connsiteX7" fmla="*/ 122860 w 1655918"/>
                    <a:gd name="connsiteY7" fmla="*/ 4900 h 421325"/>
                    <a:gd name="connsiteX8" fmla="*/ 1 w 1655918"/>
                    <a:gd name="connsiteY8" fmla="*/ 304227 h 421325"/>
                    <a:gd name="connsiteX9" fmla="*/ 32267 w 1655918"/>
                    <a:gd name="connsiteY9" fmla="*/ 304227 h 421325"/>
                    <a:gd name="connsiteX10" fmla="*/ 135022 w 1655918"/>
                    <a:gd name="connsiteY10" fmla="*/ 39151 h 421325"/>
                    <a:gd name="connsiteX11" fmla="*/ 627944 w 1655918"/>
                    <a:gd name="connsiteY11" fmla="*/ 271465 h 421325"/>
                    <a:gd name="connsiteX12" fmla="*/ 1160331 w 1655918"/>
                    <a:gd name="connsiteY12" fmla="*/ 397302 h 421325"/>
                    <a:gd name="connsiteX13" fmla="*/ 1463630 w 1655918"/>
                    <a:gd name="connsiteY13" fmla="*/ 418399 h 421325"/>
                    <a:gd name="connsiteX14" fmla="*/ 1480259 w 1655918"/>
                    <a:gd name="connsiteY14" fmla="*/ 419143 h 421325"/>
                    <a:gd name="connsiteX15" fmla="*/ 1646304 w 1655918"/>
                    <a:gd name="connsiteY15" fmla="*/ 317630 h 421325"/>
                    <a:gd name="connsiteX16" fmla="*/ 1639603 w 1655918"/>
                    <a:gd name="connsiteY16" fmla="*/ 279904 h 42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CBF9036B-A5C7-03EE-5EE7-FC424ECD609E}"/>
                    </a:ext>
                  </a:extLst>
                </p:cNvPr>
                <p:cNvSpPr/>
                <p:nvPr/>
              </p:nvSpPr>
              <p:spPr>
                <a:xfrm>
                  <a:off x="8851990" y="4119473"/>
                  <a:ext cx="1238073" cy="1694220"/>
                </a:xfrm>
                <a:custGeom>
                  <a:avLst/>
                  <a:gdLst>
                    <a:gd name="connsiteX0" fmla="*/ 1174513 w 1238073"/>
                    <a:gd name="connsiteY0" fmla="*/ 1088367 h 1694220"/>
                    <a:gd name="connsiteX1" fmla="*/ 1133312 w 1238073"/>
                    <a:gd name="connsiteY1" fmla="*/ 1587991 h 1694220"/>
                    <a:gd name="connsiteX2" fmla="*/ 1123136 w 1238073"/>
                    <a:gd name="connsiteY2" fmla="*/ 1694220 h 1694220"/>
                    <a:gd name="connsiteX3" fmla="*/ 1155402 w 1238073"/>
                    <a:gd name="connsiteY3" fmla="*/ 1694220 h 1694220"/>
                    <a:gd name="connsiteX4" fmla="*/ 1184689 w 1238073"/>
                    <a:gd name="connsiteY4" fmla="*/ 1369080 h 1694220"/>
                    <a:gd name="connsiteX5" fmla="*/ 1221422 w 1238073"/>
                    <a:gd name="connsiteY5" fmla="*/ 869207 h 1694220"/>
                    <a:gd name="connsiteX6" fmla="*/ 1237307 w 1238073"/>
                    <a:gd name="connsiteY6" fmla="*/ 596189 h 1694220"/>
                    <a:gd name="connsiteX7" fmla="*/ 1237555 w 1238073"/>
                    <a:gd name="connsiteY7" fmla="*/ 593459 h 1694220"/>
                    <a:gd name="connsiteX8" fmla="*/ 1238052 w 1238073"/>
                    <a:gd name="connsiteY8" fmla="*/ 585516 h 1694220"/>
                    <a:gd name="connsiteX9" fmla="*/ 1210750 w 1238073"/>
                    <a:gd name="connsiteY9" fmla="*/ 574347 h 1694220"/>
                    <a:gd name="connsiteX10" fmla="*/ 734208 w 1238073"/>
                    <a:gd name="connsiteY10" fmla="*/ 403835 h 1694220"/>
                    <a:gd name="connsiteX11" fmla="*/ 270325 w 1238073"/>
                    <a:gd name="connsiteY11" fmla="*/ 164819 h 1694220"/>
                    <a:gd name="connsiteX12" fmla="*/ 23367 w 1238073"/>
                    <a:gd name="connsiteY12" fmla="*/ 2994 h 1694220"/>
                    <a:gd name="connsiteX13" fmla="*/ 6986 w 1238073"/>
                    <a:gd name="connsiteY13" fmla="*/ 30792 h 1694220"/>
                    <a:gd name="connsiteX14" fmla="*/ 455481 w 1238073"/>
                    <a:gd name="connsiteY14" fmla="*/ 306044 h 1694220"/>
                    <a:gd name="connsiteX15" fmla="*/ 934505 w 1238073"/>
                    <a:gd name="connsiteY15" fmla="*/ 518254 h 1694220"/>
                    <a:gd name="connsiteX16" fmla="*/ 1204545 w 1238073"/>
                    <a:gd name="connsiteY16" fmla="*/ 606117 h 1694220"/>
                    <a:gd name="connsiteX17" fmla="*/ 1174513 w 1238073"/>
                    <a:gd name="connsiteY17" fmla="*/ 1088367 h 169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aphic 4">
                <a:extLst>
                  <a:ext uri="{FF2B5EF4-FFF2-40B4-BE49-F238E27FC236}">
                    <a16:creationId xmlns:a16="http://schemas.microsoft.com/office/drawing/2014/main" id="{80D2F6A5-16FF-092B-F13C-6526B73B384F}"/>
                  </a:ext>
                </a:extLst>
              </p:cNvPr>
              <p:cNvGrpSpPr/>
              <p:nvPr/>
            </p:nvGrpSpPr>
            <p:grpSpPr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79" name="Graphic 4">
                  <a:extLst>
                    <a:ext uri="{FF2B5EF4-FFF2-40B4-BE49-F238E27FC236}">
                      <a16:creationId xmlns:a16="http://schemas.microsoft.com/office/drawing/2014/main" id="{76A2DE4A-21E2-38F5-1C2E-CF0E1240D28B}"/>
                    </a:ext>
                  </a:extLst>
                </p:cNvPr>
                <p:cNvGrpSpPr/>
                <p:nvPr/>
              </p:nvGrpSpPr>
              <p:grpSpPr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C830C519-7DB1-1E33-447F-DF6972E680ED}"/>
                      </a:ext>
                    </a:extLst>
                  </p:cNvPr>
                  <p:cNvSpPr/>
                  <p:nvPr/>
                </p:nvSpPr>
                <p:spPr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connsiteX0" fmla="*/ 365333 w 399749"/>
                      <a:gd name="connsiteY0" fmla="*/ 350512 h 366442"/>
                      <a:gd name="connsiteX1" fmla="*/ 2963 w 399749"/>
                      <a:gd name="connsiteY1" fmla="*/ 143514 h 366442"/>
                      <a:gd name="connsiteX2" fmla="*/ 115893 w 399749"/>
                      <a:gd name="connsiteY2" fmla="*/ 8990 h 366442"/>
                      <a:gd name="connsiteX3" fmla="*/ 397103 w 399749"/>
                      <a:gd name="connsiteY3" fmla="*/ 179255 h 366442"/>
                      <a:gd name="connsiteX4" fmla="*/ 365333 w 399749"/>
                      <a:gd name="connsiteY4" fmla="*/ 350512 h 366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0EA0E847-AEB7-108F-A17E-18C65853FDA5}"/>
                      </a:ext>
                    </a:extLst>
                  </p:cNvPr>
                  <p:cNvSpPr/>
                  <p:nvPr/>
                </p:nvSpPr>
                <p:spPr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connsiteX0" fmla="*/ 148504 w 187852"/>
                      <a:gd name="connsiteY0" fmla="*/ 217422 h 253914"/>
                      <a:gd name="connsiteX1" fmla="*/ 95886 w 187852"/>
                      <a:gd name="connsiteY1" fmla="*/ 253163 h 253914"/>
                      <a:gd name="connsiteX2" fmla="*/ 55678 w 187852"/>
                      <a:gd name="connsiteY2" fmla="*/ 151153 h 253914"/>
                      <a:gd name="connsiteX3" fmla="*/ 4053 w 187852"/>
                      <a:gd name="connsiteY3" fmla="*/ 114420 h 253914"/>
                      <a:gd name="connsiteX4" fmla="*/ 131875 w 187852"/>
                      <a:gd name="connsiteY4" fmla="*/ 73467 h 253914"/>
                      <a:gd name="connsiteX5" fmla="*/ 125918 w 187852"/>
                      <a:gd name="connsiteY5" fmla="*/ 0 h 253914"/>
                      <a:gd name="connsiteX6" fmla="*/ 185486 w 187852"/>
                      <a:gd name="connsiteY6" fmla="*/ 32762 h 253914"/>
                      <a:gd name="connsiteX7" fmla="*/ 148504 w 187852"/>
                      <a:gd name="connsiteY7" fmla="*/ 217422 h 253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0" name="Graphic 4">
                  <a:extLst>
                    <a:ext uri="{FF2B5EF4-FFF2-40B4-BE49-F238E27FC236}">
                      <a16:creationId xmlns:a16="http://schemas.microsoft.com/office/drawing/2014/main" id="{F55F6A52-FDB1-4178-DBD3-5312E08ACCBC}"/>
                    </a:ext>
                  </a:extLst>
                </p:cNvPr>
                <p:cNvGrpSpPr/>
                <p:nvPr/>
              </p:nvGrpSpPr>
              <p:grpSpPr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B325AA04-A2FB-25A8-87C6-CD944760C159}"/>
                      </a:ext>
                    </a:extLst>
                  </p:cNvPr>
                  <p:cNvSpPr/>
                  <p:nvPr/>
                </p:nvSpPr>
                <p:spPr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connsiteX0" fmla="*/ 117263 w 360737"/>
                      <a:gd name="connsiteY0" fmla="*/ 419012 h 419012"/>
                      <a:gd name="connsiteX1" fmla="*/ 357519 w 360737"/>
                      <a:gd name="connsiteY1" fmla="*/ 77738 h 419012"/>
                      <a:gd name="connsiteX2" fmla="*/ 198176 w 360737"/>
                      <a:gd name="connsiteY2" fmla="*/ 3775 h 419012"/>
                      <a:gd name="connsiteX3" fmla="*/ 15750 w 360737"/>
                      <a:gd name="connsiteY3" fmla="*/ 277290 h 419012"/>
                      <a:gd name="connsiteX4" fmla="*/ 117263 w 360737"/>
                      <a:gd name="connsiteY4" fmla="*/ 419012 h 41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F4F23E35-226F-9857-4DA4-545B011F4FD5}"/>
                      </a:ext>
                    </a:extLst>
                  </p:cNvPr>
                  <p:cNvSpPr/>
                  <p:nvPr/>
                </p:nvSpPr>
                <p:spPr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connsiteX0" fmla="*/ 112186 w 207440"/>
                      <a:gd name="connsiteY0" fmla="*/ 206253 h 223465"/>
                      <a:gd name="connsiteX1" fmla="*/ 175229 w 207440"/>
                      <a:gd name="connsiteY1" fmla="*/ 216429 h 223465"/>
                      <a:gd name="connsiteX2" fmla="*/ 168279 w 207440"/>
                      <a:gd name="connsiteY2" fmla="*/ 106974 h 223465"/>
                      <a:gd name="connsiteX3" fmla="*/ 199304 w 207440"/>
                      <a:gd name="connsiteY3" fmla="*/ 51874 h 223465"/>
                      <a:gd name="connsiteX4" fmla="*/ 66021 w 207440"/>
                      <a:gd name="connsiteY4" fmla="*/ 68999 h 223465"/>
                      <a:gd name="connsiteX5" fmla="*/ 40208 w 207440"/>
                      <a:gd name="connsiteY5" fmla="*/ 0 h 223465"/>
                      <a:gd name="connsiteX6" fmla="*/ 0 w 207440"/>
                      <a:gd name="connsiteY6" fmla="*/ 54852 h 223465"/>
                      <a:gd name="connsiteX7" fmla="*/ 112186 w 207440"/>
                      <a:gd name="connsiteY7" fmla="*/ 206253 h 223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48ECC16-3759-1FAF-43FE-804DE9DDC1E7}"/>
                  </a:ext>
                </a:extLst>
              </p:cNvPr>
              <p:cNvSpPr/>
              <p:nvPr/>
            </p:nvSpPr>
            <p:spPr>
              <a:xfrm>
                <a:off x="9739193" y="2163838"/>
                <a:ext cx="1717291" cy="1797609"/>
              </a:xfrm>
              <a:custGeom>
                <a:avLst/>
                <a:gdLst>
                  <a:gd name="connsiteX0" fmla="*/ 1710234 w 1717291"/>
                  <a:gd name="connsiteY0" fmla="*/ 731782 h 1797609"/>
                  <a:gd name="connsiteX1" fmla="*/ 1676479 w 1717291"/>
                  <a:gd name="connsiteY1" fmla="*/ 1213039 h 1797609"/>
                  <a:gd name="connsiteX2" fmla="*/ 1494549 w 1717291"/>
                  <a:gd name="connsiteY2" fmla="*/ 1525025 h 1797609"/>
                  <a:gd name="connsiteX3" fmla="*/ 1074349 w 1717291"/>
                  <a:gd name="connsiteY3" fmla="*/ 1790101 h 1797609"/>
                  <a:gd name="connsiteX4" fmla="*/ 610465 w 1717291"/>
                  <a:gd name="connsiteY4" fmla="*/ 1756843 h 1797609"/>
                  <a:gd name="connsiteX5" fmla="*/ 278623 w 1717291"/>
                  <a:gd name="connsiteY5" fmla="*/ 1539917 h 1797609"/>
                  <a:gd name="connsiteX6" fmla="*/ 49536 w 1717291"/>
                  <a:gd name="connsiteY6" fmla="*/ 1101350 h 1797609"/>
                  <a:gd name="connsiteX7" fmla="*/ 42338 w 1717291"/>
                  <a:gd name="connsiteY7" fmla="*/ 541661 h 1797609"/>
                  <a:gd name="connsiteX8" fmla="*/ 681946 w 1717291"/>
                  <a:gd name="connsiteY8" fmla="*/ 22429 h 1797609"/>
                  <a:gd name="connsiteX9" fmla="*/ 1448880 w 1717291"/>
                  <a:gd name="connsiteY9" fmla="*/ 194431 h 1797609"/>
                  <a:gd name="connsiteX10" fmla="*/ 1710234 w 1717291"/>
                  <a:gd name="connsiteY10" fmla="*/ 731782 h 179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1" name="Graphic 4">
                <a:extLst>
                  <a:ext uri="{FF2B5EF4-FFF2-40B4-BE49-F238E27FC236}">
                    <a16:creationId xmlns:a16="http://schemas.microsoft.com/office/drawing/2014/main" id="{8010C5A2-E96E-B1FF-E7AD-CF322D3844F0}"/>
                  </a:ext>
                </a:extLst>
              </p:cNvPr>
              <p:cNvGrpSpPr/>
              <p:nvPr/>
            </p:nvGrpSpPr>
            <p:grpSpPr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58" name="Graphic 4">
                  <a:extLst>
                    <a:ext uri="{FF2B5EF4-FFF2-40B4-BE49-F238E27FC236}">
                      <a16:creationId xmlns:a16="http://schemas.microsoft.com/office/drawing/2014/main" id="{6A5518D1-ACEA-6CBB-D690-E74798B60D04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73" name="Picture 72">
                    <a:extLst>
                      <a:ext uri="{FF2B5EF4-FFF2-40B4-BE49-F238E27FC236}">
                        <a16:creationId xmlns:a16="http://schemas.microsoft.com/office/drawing/2014/main" id="{50B69E6A-3FB8-EBE5-30D8-E3BD3A590E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74" name="Graphic 4">
                    <a:extLst>
                      <a:ext uri="{FF2B5EF4-FFF2-40B4-BE49-F238E27FC236}">
                        <a16:creationId xmlns:a16="http://schemas.microsoft.com/office/drawing/2014/main" id="{2077E56E-C2E2-3D18-21EA-E6B9C4596046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75" name="Freeform: Shape 74">
                      <a:extLst>
                        <a:ext uri="{FF2B5EF4-FFF2-40B4-BE49-F238E27FC236}">
                          <a16:creationId xmlns:a16="http://schemas.microsoft.com/office/drawing/2014/main" id="{45952203-9BF7-E724-C654-8C0272C2B8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6" name="Freeform: Shape 75">
                      <a:extLst>
                        <a:ext uri="{FF2B5EF4-FFF2-40B4-BE49-F238E27FC236}">
                          <a16:creationId xmlns:a16="http://schemas.microsoft.com/office/drawing/2014/main" id="{D318EDFA-6295-5FFE-3902-C6976252F3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" name="Freeform: Shape 76">
                      <a:extLst>
                        <a:ext uri="{FF2B5EF4-FFF2-40B4-BE49-F238E27FC236}">
                          <a16:creationId xmlns:a16="http://schemas.microsoft.com/office/drawing/2014/main" id="{A138C47C-0C7E-F878-84CB-73AAC584EE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" name="Freeform: Shape 77">
                      <a:extLst>
                        <a:ext uri="{FF2B5EF4-FFF2-40B4-BE49-F238E27FC236}">
                          <a16:creationId xmlns:a16="http://schemas.microsoft.com/office/drawing/2014/main" id="{B7CC7928-7DC4-B73A-1785-FE34CD11E6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9" name="Graphic 4">
                  <a:extLst>
                    <a:ext uri="{FF2B5EF4-FFF2-40B4-BE49-F238E27FC236}">
                      <a16:creationId xmlns:a16="http://schemas.microsoft.com/office/drawing/2014/main" id="{AD7D6C58-5AB6-6356-EA41-F5875963A555}"/>
                    </a:ext>
                  </a:extLst>
                </p:cNvPr>
                <p:cNvGrpSpPr/>
                <p:nvPr/>
              </p:nvGrpSpPr>
              <p:grpSpPr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86BD5EE7-AE27-F3D6-FF95-59D94F15D040}"/>
                      </a:ext>
                    </a:extLst>
                  </p:cNvPr>
                  <p:cNvSpPr/>
                  <p:nvPr/>
                </p:nvSpPr>
                <p:spPr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0" name="Graphic 4">
                    <a:extLst>
                      <a:ext uri="{FF2B5EF4-FFF2-40B4-BE49-F238E27FC236}">
                        <a16:creationId xmlns:a16="http://schemas.microsoft.com/office/drawing/2014/main" id="{1DFE2BB0-558F-3389-61B7-7B5FF87C3D33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71" name="Freeform: Shape 70">
                      <a:extLst>
                        <a:ext uri="{FF2B5EF4-FFF2-40B4-BE49-F238E27FC236}">
                          <a16:creationId xmlns:a16="http://schemas.microsoft.com/office/drawing/2014/main" id="{7558F320-D587-443D-9845-AA577A880C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" name="Freeform: Shape 71">
                      <a:extLst>
                        <a:ext uri="{FF2B5EF4-FFF2-40B4-BE49-F238E27FC236}">
                          <a16:creationId xmlns:a16="http://schemas.microsoft.com/office/drawing/2014/main" id="{C8109758-2DFE-1BF9-3787-AEA49F92CD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0" name="Graphic 4">
                  <a:extLst>
                    <a:ext uri="{FF2B5EF4-FFF2-40B4-BE49-F238E27FC236}">
                      <a16:creationId xmlns:a16="http://schemas.microsoft.com/office/drawing/2014/main" id="{C8F4DE22-1C2C-578E-7C85-A9070D03B97B}"/>
                    </a:ext>
                  </a:extLst>
                </p:cNvPr>
                <p:cNvGrpSpPr/>
                <p:nvPr/>
              </p:nvGrpSpPr>
              <p:grpSpPr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799BFE6E-6102-9DDF-EC9C-8647F4E900F9}"/>
                      </a:ext>
                    </a:extLst>
                  </p:cNvPr>
                  <p:cNvSpPr/>
                  <p:nvPr/>
                </p:nvSpPr>
                <p:spPr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6" name="Graphic 4">
                    <a:extLst>
                      <a:ext uri="{FF2B5EF4-FFF2-40B4-BE49-F238E27FC236}">
                        <a16:creationId xmlns:a16="http://schemas.microsoft.com/office/drawing/2014/main" id="{B20E1BDE-5E27-1D8F-2C37-A135394FEBA1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67" name="Freeform: Shape 66">
                      <a:extLst>
                        <a:ext uri="{FF2B5EF4-FFF2-40B4-BE49-F238E27FC236}">
                          <a16:creationId xmlns:a16="http://schemas.microsoft.com/office/drawing/2014/main" id="{68FD477C-728F-8E26-0432-C75156900C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8" name="Freeform: Shape 67">
                      <a:extLst>
                        <a:ext uri="{FF2B5EF4-FFF2-40B4-BE49-F238E27FC236}">
                          <a16:creationId xmlns:a16="http://schemas.microsoft.com/office/drawing/2014/main" id="{7C56DB42-63F1-3981-A2E7-F8A6E3728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2C652CF9-9DBE-04FD-3D8D-97D52BCCB6BC}"/>
                    </a:ext>
                  </a:extLst>
                </p:cNvPr>
                <p:cNvSpPr/>
                <p:nvPr/>
              </p:nvSpPr>
              <p:spPr>
                <a:xfrm>
                  <a:off x="10541465" y="3186211"/>
                  <a:ext cx="96026" cy="69612"/>
                </a:xfrm>
                <a:custGeom>
                  <a:avLst/>
                  <a:gdLst>
                    <a:gd name="connsiteX0" fmla="*/ 1292 w 96026"/>
                    <a:gd name="connsiteY0" fmla="*/ 9233 h 69612"/>
                    <a:gd name="connsiteX1" fmla="*/ 51 w 96026"/>
                    <a:gd name="connsiteY1" fmla="*/ 15438 h 69612"/>
                    <a:gd name="connsiteX2" fmla="*/ 32813 w 96026"/>
                    <a:gd name="connsiteY2" fmla="*/ 66567 h 69612"/>
                    <a:gd name="connsiteX3" fmla="*/ 94118 w 96026"/>
                    <a:gd name="connsiteY3" fmla="*/ 44725 h 69612"/>
                    <a:gd name="connsiteX4" fmla="*/ 91884 w 96026"/>
                    <a:gd name="connsiteY4" fmla="*/ 29585 h 69612"/>
                    <a:gd name="connsiteX5" fmla="*/ 76744 w 96026"/>
                    <a:gd name="connsiteY5" fmla="*/ 31819 h 69612"/>
                    <a:gd name="connsiteX6" fmla="*/ 73021 w 96026"/>
                    <a:gd name="connsiteY6" fmla="*/ 37279 h 69612"/>
                    <a:gd name="connsiteX7" fmla="*/ 42493 w 96026"/>
                    <a:gd name="connsiteY7" fmla="*/ 40258 h 69612"/>
                    <a:gd name="connsiteX8" fmla="*/ 24871 w 96026"/>
                    <a:gd name="connsiteY8" fmla="*/ 21147 h 69612"/>
                    <a:gd name="connsiteX9" fmla="*/ 21148 w 96026"/>
                    <a:gd name="connsiteY9" fmla="*/ 4021 h 69612"/>
                    <a:gd name="connsiteX10" fmla="*/ 7000 w 96026"/>
                    <a:gd name="connsiteY10" fmla="*/ 1787 h 69612"/>
                    <a:gd name="connsiteX11" fmla="*/ 1292 w 96026"/>
                    <a:gd name="connsiteY11" fmla="*/ 9233 h 6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2" name="Graphic 4">
                  <a:extLst>
                    <a:ext uri="{FF2B5EF4-FFF2-40B4-BE49-F238E27FC236}">
                      <a16:creationId xmlns:a16="http://schemas.microsoft.com/office/drawing/2014/main" id="{16C6BFD2-DFFD-F467-02BF-820BF9DC9E90}"/>
                    </a:ext>
                  </a:extLst>
                </p:cNvPr>
                <p:cNvGrpSpPr/>
                <p:nvPr/>
              </p:nvGrpSpPr>
              <p:grpSpPr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FC9CE161-361E-2036-5EB7-9FEBF0510767}"/>
                      </a:ext>
                    </a:extLst>
                  </p:cNvPr>
                  <p:cNvSpPr/>
                  <p:nvPr/>
                </p:nvSpPr>
                <p:spPr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connsiteX0" fmla="*/ 321436 w 331623"/>
                      <a:gd name="connsiteY0" fmla="*/ 155372 h 262281"/>
                      <a:gd name="connsiteX1" fmla="*/ 302822 w 331623"/>
                      <a:gd name="connsiteY1" fmla="*/ 0 h 262281"/>
                      <a:gd name="connsiteX2" fmla="*/ 2501 w 331623"/>
                      <a:gd name="connsiteY2" fmla="*/ 66766 h 262281"/>
                      <a:gd name="connsiteX3" fmla="*/ 98058 w 331623"/>
                      <a:gd name="connsiteY3" fmla="*/ 248447 h 262281"/>
                      <a:gd name="connsiteX4" fmla="*/ 293638 w 331623"/>
                      <a:gd name="connsiteY4" fmla="*/ 204019 h 262281"/>
                      <a:gd name="connsiteX5" fmla="*/ 321436 w 331623"/>
                      <a:gd name="connsiteY5" fmla="*/ 155372 h 262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2A393F10-FFEE-6EB3-F9D4-1BFCD02941A3}"/>
                      </a:ext>
                    </a:extLst>
                  </p:cNvPr>
                  <p:cNvSpPr/>
                  <p:nvPr/>
                </p:nvSpPr>
                <p:spPr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connsiteX0" fmla="*/ 328071 w 347239"/>
                      <a:gd name="connsiteY0" fmla="*/ 42687 h 279569"/>
                      <a:gd name="connsiteX1" fmla="*/ 300521 w 347239"/>
                      <a:gd name="connsiteY1" fmla="*/ 57331 h 279569"/>
                      <a:gd name="connsiteX2" fmla="*/ 253859 w 347239"/>
                      <a:gd name="connsiteY2" fmla="*/ 229333 h 279569"/>
                      <a:gd name="connsiteX3" fmla="*/ 67462 w 347239"/>
                      <a:gd name="connsiteY3" fmla="*/ 193840 h 279569"/>
                      <a:gd name="connsiteX4" fmla="*/ 31473 w 347239"/>
                      <a:gd name="connsiteY4" fmla="*/ 93816 h 279569"/>
                      <a:gd name="connsiteX5" fmla="*/ 302258 w 347239"/>
                      <a:gd name="connsiteY5" fmla="*/ 30774 h 279569"/>
                      <a:gd name="connsiteX6" fmla="*/ 295557 w 347239"/>
                      <a:gd name="connsiteY6" fmla="*/ 493 h 279569"/>
                      <a:gd name="connsiteX7" fmla="*/ 11617 w 347239"/>
                      <a:gd name="connsiteY7" fmla="*/ 66514 h 279569"/>
                      <a:gd name="connsiteX8" fmla="*/ 448 w 347239"/>
                      <a:gd name="connsiteY8" fmla="*/ 85129 h 279569"/>
                      <a:gd name="connsiteX9" fmla="*/ 133731 w 347239"/>
                      <a:gd name="connsiteY9" fmla="*/ 273512 h 279569"/>
                      <a:gd name="connsiteX10" fmla="*/ 337254 w 347239"/>
                      <a:gd name="connsiteY10" fmla="*/ 173736 h 279569"/>
                      <a:gd name="connsiteX11" fmla="*/ 328071 w 347239"/>
                      <a:gd name="connsiteY11" fmla="*/ 42687 h 279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EC21584-D8DA-5989-710F-31DC99CA043B}"/>
                  </a:ext>
                </a:extLst>
              </p:cNvPr>
              <p:cNvSpPr/>
              <p:nvPr/>
            </p:nvSpPr>
            <p:spPr>
              <a:xfrm>
                <a:off x="9601091" y="2013028"/>
                <a:ext cx="1398042" cy="1171860"/>
              </a:xfrm>
              <a:custGeom>
                <a:avLst/>
                <a:gdLst>
                  <a:gd name="connsiteX0" fmla="*/ 50632 w 1398042"/>
                  <a:gd name="connsiteY0" fmla="*/ 740871 h 1171860"/>
                  <a:gd name="connsiteX1" fmla="*/ 110945 w 1398042"/>
                  <a:gd name="connsiteY1" fmla="*/ 494409 h 1171860"/>
                  <a:gd name="connsiteX2" fmla="*/ 543059 w 1398042"/>
                  <a:gd name="connsiteY2" fmla="*/ 47155 h 1171860"/>
                  <a:gd name="connsiteX3" fmla="*/ 1142459 w 1398042"/>
                  <a:gd name="connsiteY3" fmla="*/ 90590 h 1171860"/>
                  <a:gd name="connsiteX4" fmla="*/ 1352683 w 1398042"/>
                  <a:gd name="connsiteY4" fmla="*/ 296347 h 1171860"/>
                  <a:gd name="connsiteX5" fmla="*/ 1376014 w 1398042"/>
                  <a:gd name="connsiteY5" fmla="*/ 593689 h 1171860"/>
                  <a:gd name="connsiteX6" fmla="*/ 667655 w 1398042"/>
                  <a:gd name="connsiteY6" fmla="*/ 606843 h 1171860"/>
                  <a:gd name="connsiteX7" fmla="*/ 480265 w 1398042"/>
                  <a:gd name="connsiteY7" fmla="*/ 919574 h 1171860"/>
                  <a:gd name="connsiteX8" fmla="*/ 236781 w 1398042"/>
                  <a:gd name="connsiteY8" fmla="*/ 1146179 h 1171860"/>
                  <a:gd name="connsiteX9" fmla="*/ 0 w 1398042"/>
                  <a:gd name="connsiteY9" fmla="*/ 1138237 h 1171860"/>
                  <a:gd name="connsiteX10" fmla="*/ 29287 w 1398042"/>
                  <a:gd name="connsiteY10" fmla="*/ 915354 h 1171860"/>
                  <a:gd name="connsiteX11" fmla="*/ 50632 w 1398042"/>
                  <a:gd name="connsiteY11" fmla="*/ 740871 h 117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C530DA1-3E85-76A7-79B3-2E7670EB3693}"/>
                  </a:ext>
                </a:extLst>
              </p:cNvPr>
              <p:cNvSpPr/>
              <p:nvPr/>
            </p:nvSpPr>
            <p:spPr>
              <a:xfrm>
                <a:off x="10687705" y="2091912"/>
                <a:ext cx="798520" cy="1364801"/>
              </a:xfrm>
              <a:custGeom>
                <a:avLst/>
                <a:gdLst>
                  <a:gd name="connsiteX0" fmla="*/ 0 w 798520"/>
                  <a:gd name="connsiteY0" fmla="*/ 65068 h 1364801"/>
                  <a:gd name="connsiteX1" fmla="*/ 364604 w 798520"/>
                  <a:gd name="connsiteY1" fmla="*/ 47694 h 1364801"/>
                  <a:gd name="connsiteX2" fmla="*/ 614044 w 798520"/>
                  <a:gd name="connsiteY2" fmla="*/ 323443 h 1364801"/>
                  <a:gd name="connsiteX3" fmla="*/ 797959 w 798520"/>
                  <a:gd name="connsiteY3" fmla="*/ 894797 h 1364801"/>
                  <a:gd name="connsiteX4" fmla="*/ 769168 w 798520"/>
                  <a:gd name="connsiteY4" fmla="*/ 1349001 h 1364801"/>
                  <a:gd name="connsiteX5" fmla="*/ 601634 w 798520"/>
                  <a:gd name="connsiteY5" fmla="*/ 740914 h 1364801"/>
                  <a:gd name="connsiteX6" fmla="*/ 369320 w 798520"/>
                  <a:gd name="connsiteY6" fmla="*/ 646598 h 1364801"/>
                  <a:gd name="connsiteX7" fmla="*/ 82402 w 798520"/>
                  <a:gd name="connsiteY7" fmla="*/ 356702 h 1364801"/>
                  <a:gd name="connsiteX8" fmla="*/ 0 w 798520"/>
                  <a:gd name="connsiteY8" fmla="*/ 65068 h 13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29B800C-4E38-BC2A-5B63-19A6B9188135}"/>
                  </a:ext>
                </a:extLst>
              </p:cNvPr>
              <p:cNvSpPr/>
              <p:nvPr/>
            </p:nvSpPr>
            <p:spPr>
              <a:xfrm>
                <a:off x="9734008" y="2408385"/>
                <a:ext cx="1075313" cy="1458932"/>
              </a:xfrm>
              <a:custGeom>
                <a:avLst/>
                <a:gdLst>
                  <a:gd name="connsiteX0" fmla="*/ 4833 w 1075313"/>
                  <a:gd name="connsiteY0" fmla="*/ 516274 h 1458932"/>
                  <a:gd name="connsiteX1" fmla="*/ 232679 w 1075313"/>
                  <a:gd name="connsiteY1" fmla="*/ 1458933 h 1458932"/>
                  <a:gd name="connsiteX2" fmla="*/ 299196 w 1075313"/>
                  <a:gd name="connsiteY2" fmla="*/ 653776 h 1458932"/>
                  <a:gd name="connsiteX3" fmla="*/ 385321 w 1075313"/>
                  <a:gd name="connsiteY3" fmla="*/ 550525 h 1458932"/>
                  <a:gd name="connsiteX4" fmla="*/ 635506 w 1075313"/>
                  <a:gd name="connsiteY4" fmla="*/ 187907 h 1458932"/>
                  <a:gd name="connsiteX5" fmla="*/ 1075314 w 1075313"/>
                  <a:gd name="connsiteY5" fmla="*/ 44448 h 1458932"/>
                  <a:gd name="connsiteX6" fmla="*/ 630790 w 1075313"/>
                  <a:gd name="connsiteY6" fmla="*/ 5481 h 1458932"/>
                  <a:gd name="connsiteX7" fmla="*/ 4833 w 1075313"/>
                  <a:gd name="connsiteY7" fmla="*/ 516274 h 145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B7DC41A-A5E6-8628-E720-9702C4767703}"/>
                  </a:ext>
                </a:extLst>
              </p:cNvPr>
              <p:cNvSpPr/>
              <p:nvPr/>
            </p:nvSpPr>
            <p:spPr>
              <a:xfrm>
                <a:off x="11340404" y="2720912"/>
                <a:ext cx="93283" cy="358188"/>
              </a:xfrm>
              <a:custGeom>
                <a:avLst/>
                <a:gdLst>
                  <a:gd name="connsiteX0" fmla="*/ 31088 w 93283"/>
                  <a:gd name="connsiteY0" fmla="*/ 8166 h 358188"/>
                  <a:gd name="connsiteX1" fmla="*/ 8006 w 93283"/>
                  <a:gd name="connsiteY1" fmla="*/ 2209 h 358188"/>
                  <a:gd name="connsiteX2" fmla="*/ 2049 w 93283"/>
                  <a:gd name="connsiteY2" fmla="*/ 25292 h 358188"/>
                  <a:gd name="connsiteX3" fmla="*/ 58887 w 93283"/>
                  <a:gd name="connsiteY3" fmla="*/ 341994 h 358188"/>
                  <a:gd name="connsiteX4" fmla="*/ 92641 w 93283"/>
                  <a:gd name="connsiteY4" fmla="*/ 341994 h 358188"/>
                  <a:gd name="connsiteX5" fmla="*/ 31088 w 93283"/>
                  <a:gd name="connsiteY5" fmla="*/ 8166 h 35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4A95F47-C5D8-9E17-BE72-976E799CC9E7}"/>
                  </a:ext>
                </a:extLst>
              </p:cNvPr>
              <p:cNvSpPr/>
              <p:nvPr/>
            </p:nvSpPr>
            <p:spPr>
              <a:xfrm>
                <a:off x="10891771" y="2271971"/>
                <a:ext cx="259449" cy="202433"/>
              </a:xfrm>
              <a:custGeom>
                <a:avLst/>
                <a:gdLst>
                  <a:gd name="connsiteX0" fmla="*/ 256839 w 259449"/>
                  <a:gd name="connsiteY0" fmla="*/ 177387 h 202433"/>
                  <a:gd name="connsiteX1" fmla="*/ 20801 w 259449"/>
                  <a:gd name="connsiteY1" fmla="*/ 669 h 202433"/>
                  <a:gd name="connsiteX2" fmla="*/ 11867 w 259449"/>
                  <a:gd name="connsiteY2" fmla="*/ 33184 h 202433"/>
                  <a:gd name="connsiteX3" fmla="*/ 227800 w 259449"/>
                  <a:gd name="connsiteY3" fmla="*/ 194513 h 202433"/>
                  <a:gd name="connsiteX4" fmla="*/ 256839 w 259449"/>
                  <a:gd name="connsiteY4" fmla="*/ 177387 h 20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E4363DC-D90A-ACF3-1313-929C940367FA}"/>
                  </a:ext>
                </a:extLst>
              </p:cNvPr>
              <p:cNvSpPr/>
              <p:nvPr/>
            </p:nvSpPr>
            <p:spPr>
              <a:xfrm>
                <a:off x="10628716" y="1992570"/>
                <a:ext cx="150160" cy="133636"/>
              </a:xfrm>
              <a:custGeom>
                <a:avLst/>
                <a:gdLst>
                  <a:gd name="connsiteX0" fmla="*/ 118060 w 150160"/>
                  <a:gd name="connsiteY0" fmla="*/ 29886 h 133636"/>
                  <a:gd name="connsiteX1" fmla="*/ 92247 w 150160"/>
                  <a:gd name="connsiteY1" fmla="*/ 98389 h 133636"/>
                  <a:gd name="connsiteX2" fmla="*/ 28212 w 150160"/>
                  <a:gd name="connsiteY2" fmla="*/ 4074 h 133636"/>
                  <a:gd name="connsiteX3" fmla="*/ 5378 w 150160"/>
                  <a:gd name="connsiteY3" fmla="*/ 26908 h 133636"/>
                  <a:gd name="connsiteX4" fmla="*/ 65690 w 150160"/>
                  <a:gd name="connsiteY4" fmla="*/ 122216 h 133636"/>
                  <a:gd name="connsiteX5" fmla="*/ 95722 w 150160"/>
                  <a:gd name="connsiteY5" fmla="*/ 124946 h 133636"/>
                  <a:gd name="connsiteX6" fmla="*/ 120046 w 150160"/>
                  <a:gd name="connsiteY6" fmla="*/ 116011 h 133636"/>
                  <a:gd name="connsiteX7" fmla="*/ 149085 w 150160"/>
                  <a:gd name="connsiteY7" fmla="*/ 38325 h 133636"/>
                  <a:gd name="connsiteX8" fmla="*/ 118060 w 150160"/>
                  <a:gd name="connsiteY8" fmla="*/ 29886 h 13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FFC1F22-4099-696C-FEA3-5441784357E9}"/>
                  </a:ext>
                </a:extLst>
              </p:cNvPr>
              <p:cNvSpPr/>
              <p:nvPr/>
            </p:nvSpPr>
            <p:spPr>
              <a:xfrm>
                <a:off x="9766606" y="2155228"/>
                <a:ext cx="1006303" cy="547190"/>
              </a:xfrm>
              <a:custGeom>
                <a:avLst/>
                <a:gdLst>
                  <a:gd name="connsiteX0" fmla="*/ 994070 w 1006303"/>
                  <a:gd name="connsiteY0" fmla="*/ 66781 h 547190"/>
                  <a:gd name="connsiteX1" fmla="*/ 513805 w 1006303"/>
                  <a:gd name="connsiteY1" fmla="*/ 34515 h 547190"/>
                  <a:gd name="connsiteX2" fmla="*/ 332372 w 1006303"/>
                  <a:gd name="connsiteY2" fmla="*/ 174251 h 547190"/>
                  <a:gd name="connsiteX3" fmla="*/ 198592 w 1006303"/>
                  <a:gd name="connsiteY3" fmla="*/ 357918 h 547190"/>
                  <a:gd name="connsiteX4" fmla="*/ 10954 w 1006303"/>
                  <a:gd name="connsiteY4" fmla="*/ 515028 h 547190"/>
                  <a:gd name="connsiteX5" fmla="*/ 19641 w 1006303"/>
                  <a:gd name="connsiteY5" fmla="*/ 546053 h 547190"/>
                  <a:gd name="connsiteX6" fmla="*/ 323685 w 1006303"/>
                  <a:gd name="connsiteY6" fmla="*/ 237790 h 547190"/>
                  <a:gd name="connsiteX7" fmla="*/ 486503 w 1006303"/>
                  <a:gd name="connsiteY7" fmla="*/ 83162 h 547190"/>
                  <a:gd name="connsiteX8" fmla="*/ 711371 w 1006303"/>
                  <a:gd name="connsiteY8" fmla="*/ 32281 h 547190"/>
                  <a:gd name="connsiteX9" fmla="*/ 985879 w 1006303"/>
                  <a:gd name="connsiteY9" fmla="*/ 98054 h 547190"/>
                  <a:gd name="connsiteX10" fmla="*/ 1005735 w 1006303"/>
                  <a:gd name="connsiteY10" fmla="*/ 86885 h 547190"/>
                  <a:gd name="connsiteX11" fmla="*/ 994070 w 1006303"/>
                  <a:gd name="connsiteY11" fmla="*/ 66781 h 54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99836A4-99C9-05A8-E11A-5F52CDC7CA03}"/>
                  </a:ext>
                </a:extLst>
              </p:cNvPr>
              <p:cNvSpPr/>
              <p:nvPr/>
            </p:nvSpPr>
            <p:spPr>
              <a:xfrm>
                <a:off x="10490715" y="2296659"/>
                <a:ext cx="304756" cy="62193"/>
              </a:xfrm>
              <a:custGeom>
                <a:avLst/>
                <a:gdLst>
                  <a:gd name="connsiteX0" fmla="*/ 293787 w 304756"/>
                  <a:gd name="connsiteY0" fmla="*/ 22643 h 62193"/>
                  <a:gd name="connsiteX1" fmla="*/ 8359 w 304756"/>
                  <a:gd name="connsiteY1" fmla="*/ 32819 h 62193"/>
                  <a:gd name="connsiteX2" fmla="*/ 24740 w 304756"/>
                  <a:gd name="connsiteY2" fmla="*/ 60618 h 62193"/>
                  <a:gd name="connsiteX3" fmla="*/ 285348 w 304756"/>
                  <a:gd name="connsiteY3" fmla="*/ 53668 h 62193"/>
                  <a:gd name="connsiteX4" fmla="*/ 293787 w 304756"/>
                  <a:gd name="connsiteY4" fmla="*/ 22643 h 6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5613C62-20DF-5D71-5D7B-0CE3AD215867}"/>
                  </a:ext>
                </a:extLst>
              </p:cNvPr>
              <p:cNvSpPr/>
              <p:nvPr/>
            </p:nvSpPr>
            <p:spPr>
              <a:xfrm>
                <a:off x="9579252" y="2005716"/>
                <a:ext cx="1708636" cy="1925375"/>
              </a:xfrm>
              <a:custGeom>
                <a:avLst/>
                <a:gdLst>
                  <a:gd name="connsiteX0" fmla="*/ 1696932 w 1708636"/>
                  <a:gd name="connsiteY0" fmla="*/ 819912 h 1925375"/>
                  <a:gd name="connsiteX1" fmla="*/ 1314210 w 1708636"/>
                  <a:gd name="connsiteY1" fmla="*/ 569479 h 1925375"/>
                  <a:gd name="connsiteX2" fmla="*/ 1235531 w 1708636"/>
                  <a:gd name="connsiteY2" fmla="*/ 462754 h 1925375"/>
                  <a:gd name="connsiteX3" fmla="*/ 1213193 w 1708636"/>
                  <a:gd name="connsiteY3" fmla="*/ 457045 h 1925375"/>
                  <a:gd name="connsiteX4" fmla="*/ 1202769 w 1708636"/>
                  <a:gd name="connsiteY4" fmla="*/ 446869 h 1925375"/>
                  <a:gd name="connsiteX5" fmla="*/ 831960 w 1708636"/>
                  <a:gd name="connsiteY5" fmla="*/ 543170 h 1925375"/>
                  <a:gd name="connsiteX6" fmla="*/ 574081 w 1708636"/>
                  <a:gd name="connsiteY6" fmla="*/ 896853 h 1925375"/>
                  <a:gd name="connsiteX7" fmla="*/ 397116 w 1708636"/>
                  <a:gd name="connsiteY7" fmla="*/ 1037334 h 1925375"/>
                  <a:gd name="connsiteX8" fmla="*/ 393641 w 1708636"/>
                  <a:gd name="connsiteY8" fmla="*/ 1036838 h 1925375"/>
                  <a:gd name="connsiteX9" fmla="*/ 442784 w 1708636"/>
                  <a:gd name="connsiteY9" fmla="*/ 971561 h 1925375"/>
                  <a:gd name="connsiteX10" fmla="*/ 414986 w 1708636"/>
                  <a:gd name="connsiteY10" fmla="*/ 955180 h 1925375"/>
                  <a:gd name="connsiteX11" fmla="*/ 245962 w 1708636"/>
                  <a:gd name="connsiteY11" fmla="*/ 1124204 h 1925375"/>
                  <a:gd name="connsiteX12" fmla="*/ 181927 w 1708636"/>
                  <a:gd name="connsiteY12" fmla="*/ 1146790 h 1925375"/>
                  <a:gd name="connsiteX13" fmla="*/ 157356 w 1708636"/>
                  <a:gd name="connsiteY13" fmla="*/ 1151009 h 1925375"/>
                  <a:gd name="connsiteX14" fmla="*/ 35242 w 1708636"/>
                  <a:gd name="connsiteY14" fmla="*/ 1139592 h 1925375"/>
                  <a:gd name="connsiteX15" fmla="*/ 93320 w 1708636"/>
                  <a:gd name="connsiteY15" fmla="*/ 773995 h 1925375"/>
                  <a:gd name="connsiteX16" fmla="*/ 197067 w 1708636"/>
                  <a:gd name="connsiteY16" fmla="*/ 433218 h 1925375"/>
                  <a:gd name="connsiteX17" fmla="*/ 686515 w 1708636"/>
                  <a:gd name="connsiteY17" fmla="*/ 51985 h 1925375"/>
                  <a:gd name="connsiteX18" fmla="*/ 1078917 w 1708636"/>
                  <a:gd name="connsiteY18" fmla="*/ 68614 h 1925375"/>
                  <a:gd name="connsiteX19" fmla="*/ 1087853 w 1708636"/>
                  <a:gd name="connsiteY19" fmla="*/ 36100 h 1925375"/>
                  <a:gd name="connsiteX20" fmla="*/ 411759 w 1708636"/>
                  <a:gd name="connsiteY20" fmla="*/ 138110 h 1925375"/>
                  <a:gd name="connsiteX21" fmla="*/ 193096 w 1708636"/>
                  <a:gd name="connsiteY21" fmla="*/ 371168 h 1925375"/>
                  <a:gd name="connsiteX22" fmla="*/ 71230 w 1708636"/>
                  <a:gd name="connsiteY22" fmla="*/ 710208 h 1925375"/>
                  <a:gd name="connsiteX23" fmla="*/ 246 w 1708636"/>
                  <a:gd name="connsiteY23" fmla="*/ 1147038 h 1925375"/>
                  <a:gd name="connsiteX24" fmla="*/ 18116 w 1708636"/>
                  <a:gd name="connsiteY24" fmla="*/ 1168135 h 1925375"/>
                  <a:gd name="connsiteX25" fmla="*/ 159341 w 1708636"/>
                  <a:gd name="connsiteY25" fmla="*/ 1183275 h 1925375"/>
                  <a:gd name="connsiteX26" fmla="*/ 205506 w 1708636"/>
                  <a:gd name="connsiteY26" fmla="*/ 1364460 h 1925375"/>
                  <a:gd name="connsiteX27" fmla="*/ 196819 w 1708636"/>
                  <a:gd name="connsiteY27" fmla="*/ 1364460 h 1925375"/>
                  <a:gd name="connsiteX28" fmla="*/ 78925 w 1708636"/>
                  <a:gd name="connsiteY28" fmla="*/ 1425765 h 1925375"/>
                  <a:gd name="connsiteX29" fmla="*/ 64033 w 1708636"/>
                  <a:gd name="connsiteY29" fmla="*/ 1559048 h 1925375"/>
                  <a:gd name="connsiteX30" fmla="*/ 264577 w 1708636"/>
                  <a:gd name="connsiteY30" fmla="*/ 1741474 h 1925375"/>
                  <a:gd name="connsiteX31" fmla="*/ 335562 w 1708636"/>
                  <a:gd name="connsiteY31" fmla="*/ 1750409 h 1925375"/>
                  <a:gd name="connsiteX32" fmla="*/ 384457 w 1708636"/>
                  <a:gd name="connsiteY32" fmla="*/ 1869545 h 1925375"/>
                  <a:gd name="connsiteX33" fmla="*/ 412256 w 1708636"/>
                  <a:gd name="connsiteY33" fmla="*/ 1853163 h 1925375"/>
                  <a:gd name="connsiteX34" fmla="*/ 400590 w 1708636"/>
                  <a:gd name="connsiteY34" fmla="*/ 1827847 h 1925375"/>
                  <a:gd name="connsiteX35" fmla="*/ 411015 w 1708636"/>
                  <a:gd name="connsiteY35" fmla="*/ 1808984 h 1925375"/>
                  <a:gd name="connsiteX36" fmla="*/ 394137 w 1708636"/>
                  <a:gd name="connsiteY36" fmla="*/ 1744949 h 1925375"/>
                  <a:gd name="connsiteX37" fmla="*/ 430622 w 1708636"/>
                  <a:gd name="connsiteY37" fmla="*/ 1735269 h 1925375"/>
                  <a:gd name="connsiteX38" fmla="*/ 758245 w 1708636"/>
                  <a:gd name="connsiteY38" fmla="*/ 1925141 h 1925375"/>
                  <a:gd name="connsiteX39" fmla="*/ 766932 w 1708636"/>
                  <a:gd name="connsiteY39" fmla="*/ 1894116 h 1925375"/>
                  <a:gd name="connsiteX40" fmla="*/ 447500 w 1708636"/>
                  <a:gd name="connsiteY40" fmla="*/ 1704989 h 1925375"/>
                  <a:gd name="connsiteX41" fmla="*/ 431863 w 1708636"/>
                  <a:gd name="connsiteY41" fmla="*/ 1700770 h 1925375"/>
                  <a:gd name="connsiteX42" fmla="*/ 387684 w 1708636"/>
                  <a:gd name="connsiteY42" fmla="*/ 1713179 h 1925375"/>
                  <a:gd name="connsiteX43" fmla="*/ 398605 w 1708636"/>
                  <a:gd name="connsiteY43" fmla="*/ 1274612 h 1925375"/>
                  <a:gd name="connsiteX44" fmla="*/ 446507 w 1708636"/>
                  <a:gd name="connsiteY44" fmla="*/ 1128423 h 1925375"/>
                  <a:gd name="connsiteX45" fmla="*/ 435338 w 1708636"/>
                  <a:gd name="connsiteY45" fmla="*/ 1108567 h 1925375"/>
                  <a:gd name="connsiteX46" fmla="*/ 415482 w 1708636"/>
                  <a:gd name="connsiteY46" fmla="*/ 1119736 h 1925375"/>
                  <a:gd name="connsiteX47" fmla="*/ 346731 w 1708636"/>
                  <a:gd name="connsiteY47" fmla="*/ 1663043 h 1925375"/>
                  <a:gd name="connsiteX48" fmla="*/ 351447 w 1708636"/>
                  <a:gd name="connsiteY48" fmla="*/ 1693324 h 1925375"/>
                  <a:gd name="connsiteX49" fmla="*/ 307764 w 1708636"/>
                  <a:gd name="connsiteY49" fmla="*/ 1380096 h 1925375"/>
                  <a:gd name="connsiteX50" fmla="*/ 317940 w 1708636"/>
                  <a:gd name="connsiteY50" fmla="*/ 1241353 h 1925375"/>
                  <a:gd name="connsiteX51" fmla="*/ 306771 w 1708636"/>
                  <a:gd name="connsiteY51" fmla="*/ 1221498 h 1925375"/>
                  <a:gd name="connsiteX52" fmla="*/ 286915 w 1708636"/>
                  <a:gd name="connsiteY52" fmla="*/ 1232666 h 1925375"/>
                  <a:gd name="connsiteX53" fmla="*/ 281207 w 1708636"/>
                  <a:gd name="connsiteY53" fmla="*/ 1496998 h 1925375"/>
                  <a:gd name="connsiteX54" fmla="*/ 191855 w 1708636"/>
                  <a:gd name="connsiteY54" fmla="*/ 1177814 h 1925375"/>
                  <a:gd name="connsiteX55" fmla="*/ 259117 w 1708636"/>
                  <a:gd name="connsiteY55" fmla="*/ 1153987 h 1925375"/>
                  <a:gd name="connsiteX56" fmla="*/ 377756 w 1708636"/>
                  <a:gd name="connsiteY56" fmla="*/ 1056693 h 1925375"/>
                  <a:gd name="connsiteX57" fmla="*/ 388925 w 1708636"/>
                  <a:gd name="connsiteY57" fmla="*/ 1068607 h 1925375"/>
                  <a:gd name="connsiteX58" fmla="*/ 564402 w 1708636"/>
                  <a:gd name="connsiteY58" fmla="*/ 972554 h 1925375"/>
                  <a:gd name="connsiteX59" fmla="*/ 680062 w 1708636"/>
                  <a:gd name="connsiteY59" fmla="*/ 784419 h 1925375"/>
                  <a:gd name="connsiteX60" fmla="*/ 978397 w 1708636"/>
                  <a:gd name="connsiteY60" fmla="*/ 491048 h 1925375"/>
                  <a:gd name="connsiteX61" fmla="*/ 1194578 w 1708636"/>
                  <a:gd name="connsiteY61" fmla="*/ 478142 h 1925375"/>
                  <a:gd name="connsiteX62" fmla="*/ 1205499 w 1708636"/>
                  <a:gd name="connsiteY62" fmla="*/ 477894 h 1925375"/>
                  <a:gd name="connsiteX63" fmla="*/ 1206740 w 1708636"/>
                  <a:gd name="connsiteY63" fmla="*/ 480128 h 1925375"/>
                  <a:gd name="connsiteX64" fmla="*/ 1560672 w 1708636"/>
                  <a:gd name="connsiteY64" fmla="*/ 801793 h 1925375"/>
                  <a:gd name="connsiteX65" fmla="*/ 1688245 w 1708636"/>
                  <a:gd name="connsiteY65" fmla="*/ 852674 h 1925375"/>
                  <a:gd name="connsiteX66" fmla="*/ 1696932 w 1708636"/>
                  <a:gd name="connsiteY66" fmla="*/ 819912 h 1925375"/>
                  <a:gd name="connsiteX67" fmla="*/ 295106 w 1708636"/>
                  <a:gd name="connsiteY67" fmla="*/ 1595781 h 1925375"/>
                  <a:gd name="connsiteX68" fmla="*/ 325138 w 1708636"/>
                  <a:gd name="connsiteY68" fmla="*/ 1716654 h 1925375"/>
                  <a:gd name="connsiteX69" fmla="*/ 181431 w 1708636"/>
                  <a:gd name="connsiteY69" fmla="*/ 1665029 h 1925375"/>
                  <a:gd name="connsiteX70" fmla="*/ 105978 w 1708636"/>
                  <a:gd name="connsiteY70" fmla="*/ 1574436 h 1925375"/>
                  <a:gd name="connsiteX71" fmla="*/ 95802 w 1708636"/>
                  <a:gd name="connsiteY71" fmla="*/ 1458527 h 1925375"/>
                  <a:gd name="connsiteX72" fmla="*/ 206002 w 1708636"/>
                  <a:gd name="connsiteY72" fmla="*/ 1394740 h 1925375"/>
                  <a:gd name="connsiteX73" fmla="*/ 213697 w 1708636"/>
                  <a:gd name="connsiteY73" fmla="*/ 1390273 h 1925375"/>
                  <a:gd name="connsiteX74" fmla="*/ 277980 w 1708636"/>
                  <a:gd name="connsiteY74" fmla="*/ 1584860 h 1925375"/>
                  <a:gd name="connsiteX75" fmla="*/ 295106 w 1708636"/>
                  <a:gd name="connsiteY75" fmla="*/ 1595781 h 19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364DC09-1AB9-F501-F475-360036461354}"/>
                  </a:ext>
                </a:extLst>
              </p:cNvPr>
              <p:cNvSpPr/>
              <p:nvPr/>
            </p:nvSpPr>
            <p:spPr>
              <a:xfrm>
                <a:off x="10397809" y="3928658"/>
                <a:ext cx="30528" cy="204136"/>
              </a:xfrm>
              <a:custGeom>
                <a:avLst/>
                <a:gdLst>
                  <a:gd name="connsiteX0" fmla="*/ 0 w 30528"/>
                  <a:gd name="connsiteY0" fmla="*/ 14609 h 204136"/>
                  <a:gd name="connsiteX1" fmla="*/ 0 w 30528"/>
                  <a:gd name="connsiteY1" fmla="*/ 187604 h 204136"/>
                  <a:gd name="connsiteX2" fmla="*/ 30528 w 30528"/>
                  <a:gd name="connsiteY2" fmla="*/ 189341 h 204136"/>
                  <a:gd name="connsiteX3" fmla="*/ 30528 w 30528"/>
                  <a:gd name="connsiteY3" fmla="*/ 16347 h 204136"/>
                  <a:gd name="connsiteX4" fmla="*/ 0 w 30528"/>
                  <a:gd name="connsiteY4" fmla="*/ 14609 h 20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5861F8A-BE54-00D3-0BBF-E0B838EE8295}"/>
                  </a:ext>
                </a:extLst>
              </p:cNvPr>
              <p:cNvSpPr/>
              <p:nvPr/>
            </p:nvSpPr>
            <p:spPr>
              <a:xfrm>
                <a:off x="10398608" y="4137575"/>
                <a:ext cx="523644" cy="1045101"/>
              </a:xfrm>
              <a:custGeom>
                <a:avLst/>
                <a:gdLst>
                  <a:gd name="connsiteX0" fmla="*/ 490882 w 523644"/>
                  <a:gd name="connsiteY0" fmla="*/ 15668 h 1045101"/>
                  <a:gd name="connsiteX1" fmla="*/ 490385 w 523644"/>
                  <a:gd name="connsiteY1" fmla="*/ 45948 h 1045101"/>
                  <a:gd name="connsiteX2" fmla="*/ 487407 w 523644"/>
                  <a:gd name="connsiteY2" fmla="*/ 54387 h 1045101"/>
                  <a:gd name="connsiteX3" fmla="*/ 334765 w 523644"/>
                  <a:gd name="connsiteY3" fmla="*/ 243514 h 1045101"/>
                  <a:gd name="connsiteX4" fmla="*/ 92523 w 523644"/>
                  <a:gd name="connsiteY4" fmla="*/ 167069 h 1045101"/>
                  <a:gd name="connsiteX5" fmla="*/ 40153 w 523644"/>
                  <a:gd name="connsiteY5" fmla="*/ 44955 h 1045101"/>
                  <a:gd name="connsiteX6" fmla="*/ 8632 w 523644"/>
                  <a:gd name="connsiteY6" fmla="*/ 28326 h 1045101"/>
                  <a:gd name="connsiteX7" fmla="*/ 16326 w 523644"/>
                  <a:gd name="connsiteY7" fmla="*/ 700200 h 1045101"/>
                  <a:gd name="connsiteX8" fmla="*/ 51570 w 523644"/>
                  <a:gd name="connsiteY8" fmla="*/ 865749 h 1045101"/>
                  <a:gd name="connsiteX9" fmla="*/ 105677 w 523644"/>
                  <a:gd name="connsiteY9" fmla="*/ 983643 h 1045101"/>
                  <a:gd name="connsiteX10" fmla="*/ 215629 w 523644"/>
                  <a:gd name="connsiteY10" fmla="*/ 1044948 h 1045101"/>
                  <a:gd name="connsiteX11" fmla="*/ 342956 w 523644"/>
                  <a:gd name="connsiteY11" fmla="*/ 993075 h 1045101"/>
                  <a:gd name="connsiteX12" fmla="*/ 484925 w 523644"/>
                  <a:gd name="connsiteY12" fmla="*/ 677614 h 1045101"/>
                  <a:gd name="connsiteX13" fmla="*/ 457127 w 523644"/>
                  <a:gd name="connsiteY13" fmla="*/ 661233 h 1045101"/>
                  <a:gd name="connsiteX14" fmla="*/ 348664 w 523644"/>
                  <a:gd name="connsiteY14" fmla="*/ 935989 h 1045101"/>
                  <a:gd name="connsiteX15" fmla="*/ 239456 w 523644"/>
                  <a:gd name="connsiteY15" fmla="*/ 1011193 h 1045101"/>
                  <a:gd name="connsiteX16" fmla="*/ 135461 w 523644"/>
                  <a:gd name="connsiteY16" fmla="*/ 969248 h 1045101"/>
                  <a:gd name="connsiteX17" fmla="*/ 83588 w 523644"/>
                  <a:gd name="connsiteY17" fmla="*/ 859295 h 1045101"/>
                  <a:gd name="connsiteX18" fmla="*/ 49833 w 523644"/>
                  <a:gd name="connsiteY18" fmla="*/ 705164 h 1045101"/>
                  <a:gd name="connsiteX19" fmla="*/ 30473 w 523644"/>
                  <a:gd name="connsiteY19" fmla="*/ 384987 h 1045101"/>
                  <a:gd name="connsiteX20" fmla="*/ 42138 w 523644"/>
                  <a:gd name="connsiteY20" fmla="*/ 144979 h 1045101"/>
                  <a:gd name="connsiteX21" fmla="*/ 171698 w 523644"/>
                  <a:gd name="connsiteY21" fmla="*/ 266597 h 1045101"/>
                  <a:gd name="connsiteX22" fmla="*/ 453652 w 523644"/>
                  <a:gd name="connsiteY22" fmla="*/ 203802 h 1045101"/>
                  <a:gd name="connsiteX23" fmla="*/ 489144 w 523644"/>
                  <a:gd name="connsiteY23" fmla="*/ 153914 h 1045101"/>
                  <a:gd name="connsiteX24" fmla="*/ 482939 w 523644"/>
                  <a:gd name="connsiteY24" fmla="*/ 564932 h 1045101"/>
                  <a:gd name="connsiteX25" fmla="*/ 515205 w 523644"/>
                  <a:gd name="connsiteY25" fmla="*/ 564932 h 1045101"/>
                  <a:gd name="connsiteX26" fmla="*/ 523644 w 523644"/>
                  <a:gd name="connsiteY26" fmla="*/ 15419 h 1045101"/>
                  <a:gd name="connsiteX27" fmla="*/ 490882 w 523644"/>
                  <a:gd name="connsiteY27" fmla="*/ 15668 h 104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3" name="Graphic 4">
                <a:extLst>
                  <a:ext uri="{FF2B5EF4-FFF2-40B4-BE49-F238E27FC236}">
                    <a16:creationId xmlns:a16="http://schemas.microsoft.com/office/drawing/2014/main" id="{90C86D00-27FD-5202-D964-C92F8B619C1D}"/>
                  </a:ext>
                </a:extLst>
              </p:cNvPr>
              <p:cNvGrpSpPr/>
              <p:nvPr/>
            </p:nvGrpSpPr>
            <p:grpSpPr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4280509-1DD8-0090-39F3-4E7A21CCB6D5}"/>
                    </a:ext>
                  </a:extLst>
                </p:cNvPr>
                <p:cNvSpPr/>
                <p:nvPr/>
              </p:nvSpPr>
              <p:spPr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connsiteX0" fmla="*/ 0 w 689980"/>
                    <a:gd name="connsiteY0" fmla="*/ 0 h 862723"/>
                    <a:gd name="connsiteX1" fmla="*/ 689980 w 689980"/>
                    <a:gd name="connsiteY1" fmla="*/ 0 h 862723"/>
                    <a:gd name="connsiteX2" fmla="*/ 689980 w 689980"/>
                    <a:gd name="connsiteY2" fmla="*/ 862723 h 862723"/>
                    <a:gd name="connsiteX3" fmla="*/ 0 w 689980"/>
                    <a:gd name="connsiteY3" fmla="*/ 862723 h 86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BE8DB6AF-C7A6-97E7-54EF-2CE37B25ED26}"/>
                    </a:ext>
                  </a:extLst>
                </p:cNvPr>
                <p:cNvSpPr/>
                <p:nvPr/>
              </p:nvSpPr>
              <p:spPr>
                <a:xfrm>
                  <a:off x="10959483" y="4436934"/>
                  <a:ext cx="440055" cy="832955"/>
                </a:xfrm>
                <a:custGeom>
                  <a:avLst/>
                  <a:gdLst>
                    <a:gd name="connsiteX0" fmla="*/ 0 w 440055"/>
                    <a:gd name="connsiteY0" fmla="*/ 83147 h 832955"/>
                    <a:gd name="connsiteX1" fmla="*/ 18615 w 440055"/>
                    <a:gd name="connsiteY1" fmla="*/ 0 h 832955"/>
                    <a:gd name="connsiteX2" fmla="*/ 440056 w 440055"/>
                    <a:gd name="connsiteY2" fmla="*/ 735165 h 832955"/>
                    <a:gd name="connsiteX3" fmla="*/ 426653 w 440055"/>
                    <a:gd name="connsiteY3" fmla="*/ 832955 h 83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10076E85-73F2-72C8-572B-AC6A92E5FB26}"/>
                    </a:ext>
                  </a:extLst>
                </p:cNvPr>
                <p:cNvSpPr/>
                <p:nvPr/>
              </p:nvSpPr>
              <p:spPr>
                <a:xfrm>
                  <a:off x="10360082" y="4436934"/>
                  <a:ext cx="618015" cy="424419"/>
                </a:xfrm>
                <a:custGeom>
                  <a:avLst/>
                  <a:gdLst>
                    <a:gd name="connsiteX0" fmla="*/ 618015 w 618015"/>
                    <a:gd name="connsiteY0" fmla="*/ 0 h 424419"/>
                    <a:gd name="connsiteX1" fmla="*/ 29784 w 618015"/>
                    <a:gd name="connsiteY1" fmla="*/ 329608 h 424419"/>
                    <a:gd name="connsiteX2" fmla="*/ 0 w 618015"/>
                    <a:gd name="connsiteY2" fmla="*/ 424420 h 424419"/>
                    <a:gd name="connsiteX3" fmla="*/ 599400 w 618015"/>
                    <a:gd name="connsiteY3" fmla="*/ 83147 h 42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124FE66-FE76-92B7-D760-247CBB5994CE}"/>
                  </a:ext>
                </a:extLst>
              </p:cNvPr>
              <p:cNvSpPr/>
              <p:nvPr/>
            </p:nvSpPr>
            <p:spPr>
              <a:xfrm>
                <a:off x="10970476" y="4119494"/>
                <a:ext cx="731067" cy="1007824"/>
              </a:xfrm>
              <a:custGeom>
                <a:avLst/>
                <a:gdLst>
                  <a:gd name="connsiteX0" fmla="*/ 1913 w 731067"/>
                  <a:gd name="connsiteY0" fmla="*/ 23076 h 1007824"/>
                  <a:gd name="connsiteX1" fmla="*/ 350880 w 731067"/>
                  <a:gd name="connsiteY1" fmla="*/ 141467 h 1007824"/>
                  <a:gd name="connsiteX2" fmla="*/ 728887 w 731067"/>
                  <a:gd name="connsiteY2" fmla="*/ 901452 h 1007824"/>
                  <a:gd name="connsiteX3" fmla="*/ 399031 w 731067"/>
                  <a:gd name="connsiteY3" fmla="*/ 919570 h 1007824"/>
                  <a:gd name="connsiteX4" fmla="*/ 94242 w 731067"/>
                  <a:gd name="connsiteY4" fmla="*/ 449233 h 1007824"/>
                  <a:gd name="connsiteX5" fmla="*/ 1913 w 731067"/>
                  <a:gd name="connsiteY5" fmla="*/ 23076 h 10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5" name="Graphic 4">
                <a:extLst>
                  <a:ext uri="{FF2B5EF4-FFF2-40B4-BE49-F238E27FC236}">
                    <a16:creationId xmlns:a16="http://schemas.microsoft.com/office/drawing/2014/main" id="{1AC9D6EA-A586-25F6-392E-0E5E8965107C}"/>
                  </a:ext>
                </a:extLst>
              </p:cNvPr>
              <p:cNvGrpSpPr/>
              <p:nvPr/>
            </p:nvGrpSpPr>
            <p:grpSpPr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51" name="Graphic 4">
                  <a:extLst>
                    <a:ext uri="{FF2B5EF4-FFF2-40B4-BE49-F238E27FC236}">
                      <a16:creationId xmlns:a16="http://schemas.microsoft.com/office/drawing/2014/main" id="{1DC73EE5-1EB9-D7EF-CD08-73D2B4614F78}"/>
                    </a:ext>
                  </a:extLst>
                </p:cNvPr>
                <p:cNvGrpSpPr/>
                <p:nvPr/>
              </p:nvGrpSpPr>
              <p:grpSpPr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EF07BBA5-141B-3852-DF31-70AADB6CE7CB}"/>
                      </a:ext>
                    </a:extLst>
                  </p:cNvPr>
                  <p:cNvSpPr/>
                  <p:nvPr/>
                </p:nvSpPr>
                <p:spPr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connsiteX0" fmla="*/ 439033 w 475876"/>
                      <a:gd name="connsiteY0" fmla="*/ 142597 h 444521"/>
                      <a:gd name="connsiteX1" fmla="*/ 344966 w 475876"/>
                      <a:gd name="connsiteY1" fmla="*/ 80547 h 444521"/>
                      <a:gd name="connsiteX2" fmla="*/ 283412 w 475876"/>
                      <a:gd name="connsiteY2" fmla="*/ 45799 h 444521"/>
                      <a:gd name="connsiteX3" fmla="*/ 253381 w 475876"/>
                      <a:gd name="connsiteY3" fmla="*/ 25199 h 444521"/>
                      <a:gd name="connsiteX4" fmla="*/ 224837 w 475876"/>
                      <a:gd name="connsiteY4" fmla="*/ 5591 h 444521"/>
                      <a:gd name="connsiteX5" fmla="*/ 193564 w 475876"/>
                      <a:gd name="connsiteY5" fmla="*/ 1620 h 444521"/>
                      <a:gd name="connsiteX6" fmla="*/ 172964 w 475876"/>
                      <a:gd name="connsiteY6" fmla="*/ 22469 h 444521"/>
                      <a:gd name="connsiteX7" fmla="*/ 194557 w 475876"/>
                      <a:gd name="connsiteY7" fmla="*/ 85015 h 444521"/>
                      <a:gd name="connsiteX8" fmla="*/ 212427 w 475876"/>
                      <a:gd name="connsiteY8" fmla="*/ 133910 h 444521"/>
                      <a:gd name="connsiteX9" fmla="*/ 172468 w 475876"/>
                      <a:gd name="connsiteY9" fmla="*/ 167168 h 444521"/>
                      <a:gd name="connsiteX10" fmla="*/ 42908 w 475876"/>
                      <a:gd name="connsiteY10" fmla="*/ 230707 h 444521"/>
                      <a:gd name="connsiteX11" fmla="*/ 5926 w 475876"/>
                      <a:gd name="connsiteY11" fmla="*/ 259250 h 444521"/>
                      <a:gd name="connsiteX12" fmla="*/ 3196 w 475876"/>
                      <a:gd name="connsiteY12" fmla="*/ 295735 h 444521"/>
                      <a:gd name="connsiteX13" fmla="*/ 25286 w 475876"/>
                      <a:gd name="connsiteY13" fmla="*/ 321300 h 444521"/>
                      <a:gd name="connsiteX14" fmla="*/ 18584 w 475876"/>
                      <a:gd name="connsiteY14" fmla="*/ 339418 h 444521"/>
                      <a:gd name="connsiteX15" fmla="*/ 44645 w 475876"/>
                      <a:gd name="connsiteY15" fmla="*/ 369699 h 444521"/>
                      <a:gd name="connsiteX16" fmla="*/ 92299 w 475876"/>
                      <a:gd name="connsiteY16" fmla="*/ 367465 h 444521"/>
                      <a:gd name="connsiteX17" fmla="*/ 88080 w 475876"/>
                      <a:gd name="connsiteY17" fmla="*/ 391292 h 444521"/>
                      <a:gd name="connsiteX18" fmla="*/ 133749 w 475876"/>
                      <a:gd name="connsiteY18" fmla="*/ 409162 h 444521"/>
                      <a:gd name="connsiteX19" fmla="*/ 150130 w 475876"/>
                      <a:gd name="connsiteY19" fmla="*/ 403702 h 444521"/>
                      <a:gd name="connsiteX20" fmla="*/ 137968 w 475876"/>
                      <a:gd name="connsiteY20" fmla="*/ 424551 h 444521"/>
                      <a:gd name="connsiteX21" fmla="*/ 143180 w 475876"/>
                      <a:gd name="connsiteY21" fmla="*/ 439194 h 444521"/>
                      <a:gd name="connsiteX22" fmla="*/ 200514 w 475876"/>
                      <a:gd name="connsiteY22" fmla="*/ 435223 h 444521"/>
                      <a:gd name="connsiteX23" fmla="*/ 271499 w 475876"/>
                      <a:gd name="connsiteY23" fmla="*/ 408666 h 444521"/>
                      <a:gd name="connsiteX24" fmla="*/ 414461 w 475876"/>
                      <a:gd name="connsiteY24" fmla="*/ 355055 h 444521"/>
                      <a:gd name="connsiteX25" fmla="*/ 466335 w 475876"/>
                      <a:gd name="connsiteY25" fmla="*/ 318073 h 444521"/>
                      <a:gd name="connsiteX26" fmla="*/ 475519 w 475876"/>
                      <a:gd name="connsiteY26" fmla="*/ 266944 h 444521"/>
                      <a:gd name="connsiteX27" fmla="*/ 464597 w 475876"/>
                      <a:gd name="connsiteY27" fmla="*/ 211100 h 444521"/>
                      <a:gd name="connsiteX28" fmla="*/ 439033 w 475876"/>
                      <a:gd name="connsiteY28" fmla="*/ 142597 h 444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3DB3B701-06FB-776F-06A9-1DD10482D044}"/>
                      </a:ext>
                    </a:extLst>
                  </p:cNvPr>
                  <p:cNvSpPr/>
                  <p:nvPr/>
                </p:nvSpPr>
                <p:spPr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connsiteX0" fmla="*/ 514949 w 515768"/>
                      <a:gd name="connsiteY0" fmla="*/ 256315 h 574697"/>
                      <a:gd name="connsiteX1" fmla="*/ 467543 w 515768"/>
                      <a:gd name="connsiteY1" fmla="*/ 128740 h 574697"/>
                      <a:gd name="connsiteX2" fmla="*/ 452155 w 515768"/>
                      <a:gd name="connsiteY2" fmla="*/ 126010 h 574697"/>
                      <a:gd name="connsiteX3" fmla="*/ 449425 w 515768"/>
                      <a:gd name="connsiteY3" fmla="*/ 141399 h 574697"/>
                      <a:gd name="connsiteX4" fmla="*/ 489881 w 515768"/>
                      <a:gd name="connsiteY4" fmla="*/ 237948 h 574697"/>
                      <a:gd name="connsiteX5" fmla="*/ 492860 w 515768"/>
                      <a:gd name="connsiteY5" fmla="*/ 289077 h 574697"/>
                      <a:gd name="connsiteX6" fmla="*/ 475486 w 515768"/>
                      <a:gd name="connsiteY6" fmla="*/ 330278 h 574697"/>
                      <a:gd name="connsiteX7" fmla="*/ 452899 w 515768"/>
                      <a:gd name="connsiteY7" fmla="*/ 343432 h 574697"/>
                      <a:gd name="connsiteX8" fmla="*/ 425101 w 515768"/>
                      <a:gd name="connsiteY8" fmla="*/ 355594 h 574697"/>
                      <a:gd name="connsiteX9" fmla="*/ 368512 w 515768"/>
                      <a:gd name="connsiteY9" fmla="*/ 378925 h 574697"/>
                      <a:gd name="connsiteX10" fmla="*/ 254340 w 515768"/>
                      <a:gd name="connsiteY10" fmla="*/ 420126 h 574697"/>
                      <a:gd name="connsiteX11" fmla="*/ 222074 w 515768"/>
                      <a:gd name="connsiteY11" fmla="*/ 430302 h 574697"/>
                      <a:gd name="connsiteX12" fmla="*/ 191546 w 515768"/>
                      <a:gd name="connsiteY12" fmla="*/ 439237 h 574697"/>
                      <a:gd name="connsiteX13" fmla="*/ 173428 w 515768"/>
                      <a:gd name="connsiteY13" fmla="*/ 435762 h 574697"/>
                      <a:gd name="connsiteX14" fmla="*/ 183107 w 515768"/>
                      <a:gd name="connsiteY14" fmla="*/ 419381 h 574697"/>
                      <a:gd name="connsiteX15" fmla="*/ 193035 w 515768"/>
                      <a:gd name="connsiteY15" fmla="*/ 416651 h 574697"/>
                      <a:gd name="connsiteX16" fmla="*/ 256078 w 515768"/>
                      <a:gd name="connsiteY16" fmla="*/ 397540 h 574697"/>
                      <a:gd name="connsiteX17" fmla="*/ 326566 w 515768"/>
                      <a:gd name="connsiteY17" fmla="*/ 372968 h 574697"/>
                      <a:gd name="connsiteX18" fmla="*/ 319120 w 515768"/>
                      <a:gd name="connsiteY18" fmla="*/ 352119 h 574697"/>
                      <a:gd name="connsiteX19" fmla="*/ 211898 w 515768"/>
                      <a:gd name="connsiteY19" fmla="*/ 388108 h 574697"/>
                      <a:gd name="connsiteX20" fmla="*/ 178888 w 515768"/>
                      <a:gd name="connsiteY20" fmla="*/ 397540 h 574697"/>
                      <a:gd name="connsiteX21" fmla="*/ 172683 w 515768"/>
                      <a:gd name="connsiteY21" fmla="*/ 399277 h 574697"/>
                      <a:gd name="connsiteX22" fmla="*/ 158039 w 515768"/>
                      <a:gd name="connsiteY22" fmla="*/ 403248 h 574697"/>
                      <a:gd name="connsiteX23" fmla="*/ 120065 w 515768"/>
                      <a:gd name="connsiteY23" fmla="*/ 400022 h 574697"/>
                      <a:gd name="connsiteX24" fmla="*/ 121802 w 515768"/>
                      <a:gd name="connsiteY24" fmla="*/ 388108 h 574697"/>
                      <a:gd name="connsiteX25" fmla="*/ 135205 w 515768"/>
                      <a:gd name="connsiteY25" fmla="*/ 376195 h 574697"/>
                      <a:gd name="connsiteX26" fmla="*/ 180377 w 515768"/>
                      <a:gd name="connsiteY26" fmla="*/ 359814 h 574697"/>
                      <a:gd name="connsiteX27" fmla="*/ 317631 w 515768"/>
                      <a:gd name="connsiteY27" fmla="*/ 310174 h 574697"/>
                      <a:gd name="connsiteX28" fmla="*/ 310185 w 515768"/>
                      <a:gd name="connsiteY28" fmla="*/ 289325 h 574697"/>
                      <a:gd name="connsiteX29" fmla="*/ 197006 w 515768"/>
                      <a:gd name="connsiteY29" fmla="*/ 330278 h 574697"/>
                      <a:gd name="connsiteX30" fmla="*/ 140914 w 515768"/>
                      <a:gd name="connsiteY30" fmla="*/ 350630 h 574697"/>
                      <a:gd name="connsiteX31" fmla="*/ 128752 w 515768"/>
                      <a:gd name="connsiteY31" fmla="*/ 355098 h 574697"/>
                      <a:gd name="connsiteX32" fmla="*/ 125773 w 515768"/>
                      <a:gd name="connsiteY32" fmla="*/ 356339 h 574697"/>
                      <a:gd name="connsiteX33" fmla="*/ 85069 w 515768"/>
                      <a:gd name="connsiteY33" fmla="*/ 370982 h 574697"/>
                      <a:gd name="connsiteX34" fmla="*/ 44861 w 515768"/>
                      <a:gd name="connsiteY34" fmla="*/ 367756 h 574697"/>
                      <a:gd name="connsiteX35" fmla="*/ 50569 w 515768"/>
                      <a:gd name="connsiteY35" fmla="*/ 336235 h 574697"/>
                      <a:gd name="connsiteX36" fmla="*/ 98968 w 515768"/>
                      <a:gd name="connsiteY36" fmla="*/ 315138 h 574697"/>
                      <a:gd name="connsiteX37" fmla="*/ 153323 w 515768"/>
                      <a:gd name="connsiteY37" fmla="*/ 294537 h 574697"/>
                      <a:gd name="connsiteX38" fmla="*/ 272459 w 515768"/>
                      <a:gd name="connsiteY38" fmla="*/ 234970 h 574697"/>
                      <a:gd name="connsiteX39" fmla="*/ 275189 w 515768"/>
                      <a:gd name="connsiteY39" fmla="*/ 219581 h 574697"/>
                      <a:gd name="connsiteX40" fmla="*/ 259801 w 515768"/>
                      <a:gd name="connsiteY40" fmla="*/ 216851 h 574697"/>
                      <a:gd name="connsiteX41" fmla="*/ 146870 w 515768"/>
                      <a:gd name="connsiteY41" fmla="*/ 273192 h 574697"/>
                      <a:gd name="connsiteX42" fmla="*/ 88544 w 515768"/>
                      <a:gd name="connsiteY42" fmla="*/ 295282 h 574697"/>
                      <a:gd name="connsiteX43" fmla="*/ 34933 w 515768"/>
                      <a:gd name="connsiteY43" fmla="*/ 320846 h 574697"/>
                      <a:gd name="connsiteX44" fmla="*/ 23019 w 515768"/>
                      <a:gd name="connsiteY44" fmla="*/ 305458 h 574697"/>
                      <a:gd name="connsiteX45" fmla="*/ 25005 w 515768"/>
                      <a:gd name="connsiteY45" fmla="*/ 283368 h 574697"/>
                      <a:gd name="connsiteX46" fmla="*/ 75389 w 515768"/>
                      <a:gd name="connsiteY46" fmla="*/ 244649 h 574697"/>
                      <a:gd name="connsiteX47" fmla="*/ 150097 w 515768"/>
                      <a:gd name="connsiteY47" fmla="*/ 208909 h 574697"/>
                      <a:gd name="connsiteX48" fmla="*/ 188319 w 515768"/>
                      <a:gd name="connsiteY48" fmla="*/ 190542 h 574697"/>
                      <a:gd name="connsiteX49" fmla="*/ 218848 w 515768"/>
                      <a:gd name="connsiteY49" fmla="*/ 172920 h 574697"/>
                      <a:gd name="connsiteX50" fmla="*/ 240193 w 515768"/>
                      <a:gd name="connsiteY50" fmla="*/ 108140 h 574697"/>
                      <a:gd name="connsiteX51" fmla="*/ 202219 w 515768"/>
                      <a:gd name="connsiteY51" fmla="*/ 49069 h 574697"/>
                      <a:gd name="connsiteX52" fmla="*/ 208920 w 515768"/>
                      <a:gd name="connsiteY52" fmla="*/ 26731 h 574697"/>
                      <a:gd name="connsiteX53" fmla="*/ 236222 w 515768"/>
                      <a:gd name="connsiteY53" fmla="*/ 23256 h 574697"/>
                      <a:gd name="connsiteX54" fmla="*/ 293060 w 515768"/>
                      <a:gd name="connsiteY54" fmla="*/ 55026 h 574697"/>
                      <a:gd name="connsiteX55" fmla="*/ 423364 w 515768"/>
                      <a:gd name="connsiteY55" fmla="*/ 117572 h 574697"/>
                      <a:gd name="connsiteX56" fmla="*/ 436270 w 515768"/>
                      <a:gd name="connsiteY56" fmla="*/ 108885 h 574697"/>
                      <a:gd name="connsiteX57" fmla="*/ 427583 w 515768"/>
                      <a:gd name="connsiteY57" fmla="*/ 95978 h 574697"/>
                      <a:gd name="connsiteX58" fmla="*/ 308696 w 515768"/>
                      <a:gd name="connsiteY58" fmla="*/ 39141 h 574697"/>
                      <a:gd name="connsiteX59" fmla="*/ 245405 w 515768"/>
                      <a:gd name="connsiteY59" fmla="*/ 3152 h 574697"/>
                      <a:gd name="connsiteX60" fmla="*/ 183107 w 515768"/>
                      <a:gd name="connsiteY60" fmla="*/ 26483 h 574697"/>
                      <a:gd name="connsiteX61" fmla="*/ 201226 w 515768"/>
                      <a:gd name="connsiteY61" fmla="*/ 95234 h 574697"/>
                      <a:gd name="connsiteX62" fmla="*/ 213884 w 515768"/>
                      <a:gd name="connsiteY62" fmla="*/ 109877 h 574697"/>
                      <a:gd name="connsiteX63" fmla="*/ 223812 w 515768"/>
                      <a:gd name="connsiteY63" fmla="*/ 126010 h 574697"/>
                      <a:gd name="connsiteX64" fmla="*/ 210161 w 515768"/>
                      <a:gd name="connsiteY64" fmla="*/ 151327 h 574697"/>
                      <a:gd name="connsiteX65" fmla="*/ 179136 w 515768"/>
                      <a:gd name="connsiteY65" fmla="*/ 170438 h 574697"/>
                      <a:gd name="connsiteX66" fmla="*/ 140665 w 515768"/>
                      <a:gd name="connsiteY66" fmla="*/ 189053 h 574697"/>
                      <a:gd name="connsiteX67" fmla="*/ 61242 w 515768"/>
                      <a:gd name="connsiteY67" fmla="*/ 227027 h 574697"/>
                      <a:gd name="connsiteX68" fmla="*/ 2170 w 515768"/>
                      <a:gd name="connsiteY68" fmla="*/ 281631 h 574697"/>
                      <a:gd name="connsiteX69" fmla="*/ 22026 w 515768"/>
                      <a:gd name="connsiteY69" fmla="*/ 338965 h 574697"/>
                      <a:gd name="connsiteX70" fmla="*/ 20289 w 515768"/>
                      <a:gd name="connsiteY70" fmla="*/ 369245 h 574697"/>
                      <a:gd name="connsiteX71" fmla="*/ 59753 w 515768"/>
                      <a:gd name="connsiteY71" fmla="*/ 396547 h 574697"/>
                      <a:gd name="connsiteX72" fmla="*/ 97479 w 515768"/>
                      <a:gd name="connsiteY72" fmla="*/ 390094 h 574697"/>
                      <a:gd name="connsiteX73" fmla="*/ 96982 w 515768"/>
                      <a:gd name="connsiteY73" fmla="*/ 392576 h 574697"/>
                      <a:gd name="connsiteX74" fmla="*/ 130489 w 515768"/>
                      <a:gd name="connsiteY74" fmla="*/ 429309 h 574697"/>
                      <a:gd name="connsiteX75" fmla="*/ 151834 w 515768"/>
                      <a:gd name="connsiteY75" fmla="*/ 427820 h 574697"/>
                      <a:gd name="connsiteX76" fmla="*/ 156550 w 515768"/>
                      <a:gd name="connsiteY76" fmla="*/ 451151 h 574697"/>
                      <a:gd name="connsiteX77" fmla="*/ 216862 w 515768"/>
                      <a:gd name="connsiteY77" fmla="*/ 455370 h 574697"/>
                      <a:gd name="connsiteX78" fmla="*/ 273204 w 515768"/>
                      <a:gd name="connsiteY78" fmla="*/ 437500 h 574697"/>
                      <a:gd name="connsiteX79" fmla="*/ 337983 w 515768"/>
                      <a:gd name="connsiteY79" fmla="*/ 567556 h 574697"/>
                      <a:gd name="connsiteX80" fmla="*/ 365782 w 515768"/>
                      <a:gd name="connsiteY80" fmla="*/ 551175 h 574697"/>
                      <a:gd name="connsiteX81" fmla="*/ 303484 w 515768"/>
                      <a:gd name="connsiteY81" fmla="*/ 427075 h 574697"/>
                      <a:gd name="connsiteX82" fmla="*/ 345181 w 515768"/>
                      <a:gd name="connsiteY82" fmla="*/ 411935 h 574697"/>
                      <a:gd name="connsiteX83" fmla="*/ 409217 w 515768"/>
                      <a:gd name="connsiteY83" fmla="*/ 386619 h 574697"/>
                      <a:gd name="connsiteX84" fmla="*/ 470769 w 515768"/>
                      <a:gd name="connsiteY84" fmla="*/ 359565 h 574697"/>
                      <a:gd name="connsiteX85" fmla="*/ 496334 w 515768"/>
                      <a:gd name="connsiteY85" fmla="*/ 340950 h 574697"/>
                      <a:gd name="connsiteX86" fmla="*/ 509985 w 515768"/>
                      <a:gd name="connsiteY86" fmla="*/ 315386 h 574697"/>
                      <a:gd name="connsiteX87" fmla="*/ 514949 w 515768"/>
                      <a:gd name="connsiteY87" fmla="*/ 256315 h 57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7425264-0BEC-F33D-3EC6-BA12318B3465}"/>
                    </a:ext>
                  </a:extLst>
                </p:cNvPr>
                <p:cNvSpPr/>
                <p:nvPr/>
              </p:nvSpPr>
              <p:spPr>
                <a:xfrm>
                  <a:off x="10829178" y="4902574"/>
                  <a:ext cx="880966" cy="532863"/>
                </a:xfrm>
                <a:custGeom>
                  <a:avLst/>
                  <a:gdLst>
                    <a:gd name="connsiteX0" fmla="*/ 856037 w 880966"/>
                    <a:gd name="connsiteY0" fmla="*/ 75930 h 532863"/>
                    <a:gd name="connsiteX1" fmla="*/ 832955 w 880966"/>
                    <a:gd name="connsiteY1" fmla="*/ 297323 h 532863"/>
                    <a:gd name="connsiteX2" fmla="*/ 78679 w 880966"/>
                    <a:gd name="connsiteY2" fmla="*/ 532864 h 532863"/>
                    <a:gd name="connsiteX3" fmla="*/ 0 w 880966"/>
                    <a:gd name="connsiteY3" fmla="*/ 191590 h 532863"/>
                    <a:gd name="connsiteX4" fmla="*/ 665917 w 880966"/>
                    <a:gd name="connsiteY4" fmla="*/ 3704 h 532863"/>
                    <a:gd name="connsiteX5" fmla="*/ 856037 w 880966"/>
                    <a:gd name="connsiteY5" fmla="*/ 75930 h 53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4ECD606-8A46-9A43-65A9-53450C886608}"/>
                  </a:ext>
                </a:extLst>
              </p:cNvPr>
              <p:cNvSpPr/>
              <p:nvPr/>
            </p:nvSpPr>
            <p:spPr>
              <a:xfrm>
                <a:off x="10878171" y="3398259"/>
                <a:ext cx="851479" cy="1716065"/>
              </a:xfrm>
              <a:custGeom>
                <a:avLst/>
                <a:gdLst>
                  <a:gd name="connsiteX0" fmla="*/ 851224 w 851479"/>
                  <a:gd name="connsiteY0" fmla="*/ 1695906 h 1716065"/>
                  <a:gd name="connsiteX1" fmla="*/ 643978 w 851479"/>
                  <a:gd name="connsiteY1" fmla="*/ 1146146 h 1716065"/>
                  <a:gd name="connsiteX2" fmla="*/ 570263 w 851479"/>
                  <a:gd name="connsiteY2" fmla="*/ 1015593 h 1716065"/>
                  <a:gd name="connsiteX3" fmla="*/ 500768 w 851479"/>
                  <a:gd name="connsiteY3" fmla="*/ 900181 h 1716065"/>
                  <a:gd name="connsiteX4" fmla="*/ 414891 w 851479"/>
                  <a:gd name="connsiteY4" fmla="*/ 800156 h 1716065"/>
                  <a:gd name="connsiteX5" fmla="*/ 306179 w 851479"/>
                  <a:gd name="connsiteY5" fmla="*/ 738355 h 1716065"/>
                  <a:gd name="connsiteX6" fmla="*/ 52769 w 851479"/>
                  <a:gd name="connsiteY6" fmla="*/ 636097 h 1716065"/>
                  <a:gd name="connsiteX7" fmla="*/ 39614 w 851479"/>
                  <a:gd name="connsiteY7" fmla="*/ 631877 h 1716065"/>
                  <a:gd name="connsiteX8" fmla="*/ 38125 w 851479"/>
                  <a:gd name="connsiteY8" fmla="*/ 613511 h 1716065"/>
                  <a:gd name="connsiteX9" fmla="*/ 45074 w 851479"/>
                  <a:gd name="connsiteY9" fmla="*/ 522174 h 1716065"/>
                  <a:gd name="connsiteX10" fmla="*/ 115066 w 851479"/>
                  <a:gd name="connsiteY10" fmla="*/ 466329 h 1716065"/>
                  <a:gd name="connsiteX11" fmla="*/ 198461 w 851479"/>
                  <a:gd name="connsiteY11" fmla="*/ 431581 h 1716065"/>
                  <a:gd name="connsiteX12" fmla="*/ 463289 w 851479"/>
                  <a:gd name="connsiteY12" fmla="*/ 199515 h 1716065"/>
                  <a:gd name="connsiteX13" fmla="*/ 549910 w 851479"/>
                  <a:gd name="connsiteY13" fmla="*/ 19819 h 1716065"/>
                  <a:gd name="connsiteX14" fmla="*/ 518886 w 851479"/>
                  <a:gd name="connsiteY14" fmla="*/ 11132 h 1716065"/>
                  <a:gd name="connsiteX15" fmla="*/ 325787 w 851479"/>
                  <a:gd name="connsiteY15" fmla="*/ 307233 h 1716065"/>
                  <a:gd name="connsiteX16" fmla="*/ 179102 w 851479"/>
                  <a:gd name="connsiteY16" fmla="*/ 405272 h 1716065"/>
                  <a:gd name="connsiteX17" fmla="*/ 95707 w 851479"/>
                  <a:gd name="connsiteY17" fmla="*/ 439523 h 1716065"/>
                  <a:gd name="connsiteX18" fmla="*/ 11071 w 851479"/>
                  <a:gd name="connsiteY18" fmla="*/ 500580 h 1716065"/>
                  <a:gd name="connsiteX19" fmla="*/ 3873 w 851479"/>
                  <a:gd name="connsiteY19" fmla="*/ 714776 h 1716065"/>
                  <a:gd name="connsiteX20" fmla="*/ 34898 w 851479"/>
                  <a:gd name="connsiteY20" fmla="*/ 723463 h 1716065"/>
                  <a:gd name="connsiteX21" fmla="*/ 41848 w 851479"/>
                  <a:gd name="connsiteY21" fmla="*/ 668859 h 1716065"/>
                  <a:gd name="connsiteX22" fmla="*/ 251824 w 851479"/>
                  <a:gd name="connsiteY22" fmla="*/ 754488 h 1716065"/>
                  <a:gd name="connsiteX23" fmla="*/ 364506 w 851479"/>
                  <a:gd name="connsiteY23" fmla="*/ 802142 h 1716065"/>
                  <a:gd name="connsiteX24" fmla="*/ 455099 w 851479"/>
                  <a:gd name="connsiteY24" fmla="*/ 890501 h 1716065"/>
                  <a:gd name="connsiteX25" fmla="*/ 525587 w 851479"/>
                  <a:gd name="connsiteY25" fmla="*/ 1001694 h 1716065"/>
                  <a:gd name="connsiteX26" fmla="*/ 597068 w 851479"/>
                  <a:gd name="connsiteY26" fmla="*/ 1127034 h 1716065"/>
                  <a:gd name="connsiteX27" fmla="*/ 729110 w 851479"/>
                  <a:gd name="connsiteY27" fmla="*/ 1390373 h 1716065"/>
                  <a:gd name="connsiteX28" fmla="*/ 820447 w 851479"/>
                  <a:gd name="connsiteY28" fmla="*/ 1704345 h 1716065"/>
                  <a:gd name="connsiteX29" fmla="*/ 840303 w 851479"/>
                  <a:gd name="connsiteY29" fmla="*/ 1715514 h 1716065"/>
                  <a:gd name="connsiteX30" fmla="*/ 851224 w 851479"/>
                  <a:gd name="connsiteY30" fmla="*/ 1695906 h 17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50CF77C-8CCB-C8D7-06C2-0E21898E6BF4}"/>
                  </a:ext>
                </a:extLst>
              </p:cNvPr>
              <p:cNvSpPr/>
              <p:nvPr/>
            </p:nvSpPr>
            <p:spPr>
              <a:xfrm>
                <a:off x="10765205" y="5144631"/>
                <a:ext cx="956658" cy="489336"/>
              </a:xfrm>
              <a:custGeom>
                <a:avLst/>
                <a:gdLst>
                  <a:gd name="connsiteX0" fmla="*/ 926216 w 956658"/>
                  <a:gd name="connsiteY0" fmla="*/ 7613 h 489336"/>
                  <a:gd name="connsiteX1" fmla="*/ 820980 w 956658"/>
                  <a:gd name="connsiteY1" fmla="*/ 90759 h 489336"/>
                  <a:gd name="connsiteX2" fmla="*/ 674791 w 956658"/>
                  <a:gd name="connsiteY2" fmla="*/ 141640 h 489336"/>
                  <a:gd name="connsiteX3" fmla="*/ 332028 w 956658"/>
                  <a:gd name="connsiteY3" fmla="*/ 231984 h 489336"/>
                  <a:gd name="connsiteX4" fmla="*/ 135703 w 956658"/>
                  <a:gd name="connsiteY4" fmla="*/ 269711 h 489336"/>
                  <a:gd name="connsiteX5" fmla="*/ 144390 w 956658"/>
                  <a:gd name="connsiteY5" fmla="*/ 300735 h 489336"/>
                  <a:gd name="connsiteX6" fmla="*/ 366528 w 956658"/>
                  <a:gd name="connsiteY6" fmla="*/ 257301 h 489336"/>
                  <a:gd name="connsiteX7" fmla="*/ 7880 w 956658"/>
                  <a:gd name="connsiteY7" fmla="*/ 459334 h 489336"/>
                  <a:gd name="connsiteX8" fmla="*/ 24262 w 956658"/>
                  <a:gd name="connsiteY8" fmla="*/ 487133 h 489336"/>
                  <a:gd name="connsiteX9" fmla="*/ 450171 w 956658"/>
                  <a:gd name="connsiteY9" fmla="*/ 247124 h 489336"/>
                  <a:gd name="connsiteX10" fmla="*/ 458113 w 956658"/>
                  <a:gd name="connsiteY10" fmla="*/ 235707 h 489336"/>
                  <a:gd name="connsiteX11" fmla="*/ 502789 w 956658"/>
                  <a:gd name="connsiteY11" fmla="*/ 224290 h 489336"/>
                  <a:gd name="connsiteX12" fmla="*/ 676776 w 956658"/>
                  <a:gd name="connsiteY12" fmla="*/ 174898 h 489336"/>
                  <a:gd name="connsiteX13" fmla="*/ 830659 w 956658"/>
                  <a:gd name="connsiteY13" fmla="*/ 121784 h 489336"/>
                  <a:gd name="connsiteX14" fmla="*/ 954263 w 956658"/>
                  <a:gd name="connsiteY14" fmla="*/ 23994 h 489336"/>
                  <a:gd name="connsiteX15" fmla="*/ 926216 w 956658"/>
                  <a:gd name="connsiteY15" fmla="*/ 7613 h 48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6EF91E4-E896-1935-4FA5-CA54055199AB}"/>
                  </a:ext>
                </a:extLst>
              </p:cNvPr>
              <p:cNvSpPr/>
              <p:nvPr/>
            </p:nvSpPr>
            <p:spPr>
              <a:xfrm>
                <a:off x="10344826" y="4421282"/>
                <a:ext cx="1015905" cy="829572"/>
              </a:xfrm>
              <a:custGeom>
                <a:avLst/>
                <a:gdLst>
                  <a:gd name="connsiteX0" fmla="*/ 995889 w 1015905"/>
                  <a:gd name="connsiteY0" fmla="*/ 528431 h 829572"/>
                  <a:gd name="connsiteX1" fmla="*/ 980750 w 1015905"/>
                  <a:gd name="connsiteY1" fmla="*/ 532154 h 829572"/>
                  <a:gd name="connsiteX2" fmla="*/ 911006 w 1015905"/>
                  <a:gd name="connsiteY2" fmla="*/ 421954 h 829572"/>
                  <a:gd name="connsiteX3" fmla="*/ 884945 w 1015905"/>
                  <a:gd name="connsiteY3" fmla="*/ 428655 h 829572"/>
                  <a:gd name="connsiteX4" fmla="*/ 648411 w 1015905"/>
                  <a:gd name="connsiteY4" fmla="*/ 7958 h 829572"/>
                  <a:gd name="connsiteX5" fmla="*/ 618380 w 1015905"/>
                  <a:gd name="connsiteY5" fmla="*/ 14659 h 829572"/>
                  <a:gd name="connsiteX6" fmla="*/ 165168 w 1015905"/>
                  <a:gd name="connsiteY6" fmla="*/ 251938 h 829572"/>
                  <a:gd name="connsiteX7" fmla="*/ 44296 w 1015905"/>
                  <a:gd name="connsiteY7" fmla="*/ 315229 h 829572"/>
                  <a:gd name="connsiteX8" fmla="*/ 36353 w 1015905"/>
                  <a:gd name="connsiteY8" fmla="*/ 319448 h 829572"/>
                  <a:gd name="connsiteX9" fmla="*/ 35609 w 1015905"/>
                  <a:gd name="connsiteY9" fmla="*/ 319696 h 829572"/>
                  <a:gd name="connsiteX10" fmla="*/ 28659 w 1015905"/>
                  <a:gd name="connsiteY10" fmla="*/ 338311 h 829572"/>
                  <a:gd name="connsiteX11" fmla="*/ 3343 w 1015905"/>
                  <a:gd name="connsiteY11" fmla="*/ 423939 h 829572"/>
                  <a:gd name="connsiteX12" fmla="*/ 2598 w 1015905"/>
                  <a:gd name="connsiteY12" fmla="*/ 430393 h 829572"/>
                  <a:gd name="connsiteX13" fmla="*/ 2102 w 1015905"/>
                  <a:gd name="connsiteY13" fmla="*/ 446525 h 829572"/>
                  <a:gd name="connsiteX14" fmla="*/ 210837 w 1015905"/>
                  <a:gd name="connsiteY14" fmla="*/ 821802 h 829572"/>
                  <a:gd name="connsiteX15" fmla="*/ 238635 w 1015905"/>
                  <a:gd name="connsiteY15" fmla="*/ 805421 h 829572"/>
                  <a:gd name="connsiteX16" fmla="*/ 41069 w 1015905"/>
                  <a:gd name="connsiteY16" fmla="*/ 451241 h 829572"/>
                  <a:gd name="connsiteX17" fmla="*/ 477402 w 1015905"/>
                  <a:gd name="connsiteY17" fmla="*/ 200312 h 829572"/>
                  <a:gd name="connsiteX18" fmla="*/ 597779 w 1015905"/>
                  <a:gd name="connsiteY18" fmla="*/ 131065 h 829572"/>
                  <a:gd name="connsiteX19" fmla="*/ 852927 w 1015905"/>
                  <a:gd name="connsiteY19" fmla="*/ 563924 h 829572"/>
                  <a:gd name="connsiteX20" fmla="*/ 489564 w 1015905"/>
                  <a:gd name="connsiteY20" fmla="*/ 655261 h 829572"/>
                  <a:gd name="connsiteX21" fmla="*/ 464248 w 1015905"/>
                  <a:gd name="connsiteY21" fmla="*/ 671890 h 829572"/>
                  <a:gd name="connsiteX22" fmla="*/ 487330 w 1015905"/>
                  <a:gd name="connsiteY22" fmla="*/ 741138 h 829572"/>
                  <a:gd name="connsiteX23" fmla="*/ 518355 w 1015905"/>
                  <a:gd name="connsiteY23" fmla="*/ 732451 h 829572"/>
                  <a:gd name="connsiteX24" fmla="*/ 502470 w 1015905"/>
                  <a:gd name="connsiteY24" fmla="*/ 685293 h 829572"/>
                  <a:gd name="connsiteX25" fmla="*/ 1003832 w 1015905"/>
                  <a:gd name="connsiteY25" fmla="*/ 559208 h 829572"/>
                  <a:gd name="connsiteX26" fmla="*/ 995889 w 1015905"/>
                  <a:gd name="connsiteY26" fmla="*/ 528431 h 829572"/>
                  <a:gd name="connsiteX27" fmla="*/ 885689 w 1015905"/>
                  <a:gd name="connsiteY27" fmla="*/ 556230 h 829572"/>
                  <a:gd name="connsiteX28" fmla="*/ 618627 w 1015905"/>
                  <a:gd name="connsiteY28" fmla="*/ 103515 h 829572"/>
                  <a:gd name="connsiteX29" fmla="*/ 596786 w 1015905"/>
                  <a:gd name="connsiteY29" fmla="*/ 98303 h 829572"/>
                  <a:gd name="connsiteX30" fmla="*/ 587602 w 1015905"/>
                  <a:gd name="connsiteY30" fmla="*/ 100537 h 829572"/>
                  <a:gd name="connsiteX31" fmla="*/ 141093 w 1015905"/>
                  <a:gd name="connsiteY31" fmla="*/ 357422 h 829572"/>
                  <a:gd name="connsiteX32" fmla="*/ 40076 w 1015905"/>
                  <a:gd name="connsiteY32" fmla="*/ 415501 h 829572"/>
                  <a:gd name="connsiteX33" fmla="*/ 61421 w 1015905"/>
                  <a:gd name="connsiteY33" fmla="*/ 343027 h 829572"/>
                  <a:gd name="connsiteX34" fmla="*/ 510909 w 1015905"/>
                  <a:gd name="connsiteY34" fmla="*/ 107486 h 829572"/>
                  <a:gd name="connsiteX35" fmla="*/ 631782 w 1015905"/>
                  <a:gd name="connsiteY35" fmla="*/ 44195 h 829572"/>
                  <a:gd name="connsiteX36" fmla="*/ 915473 w 1015905"/>
                  <a:gd name="connsiteY36" fmla="*/ 548784 h 829572"/>
                  <a:gd name="connsiteX37" fmla="*/ 885689 w 1015905"/>
                  <a:gd name="connsiteY37" fmla="*/ 556230 h 829572"/>
                  <a:gd name="connsiteX38" fmla="*/ 946002 w 1015905"/>
                  <a:gd name="connsiteY38" fmla="*/ 541089 h 829572"/>
                  <a:gd name="connsiteX39" fmla="*/ 943768 w 1015905"/>
                  <a:gd name="connsiteY39" fmla="*/ 533395 h 829572"/>
                  <a:gd name="connsiteX40" fmla="*/ 909268 w 1015905"/>
                  <a:gd name="connsiteY40" fmla="*/ 472090 h 829572"/>
                  <a:gd name="connsiteX41" fmla="*/ 948980 w 1015905"/>
                  <a:gd name="connsiteY41" fmla="*/ 540345 h 829572"/>
                  <a:gd name="connsiteX42" fmla="*/ 946002 w 1015905"/>
                  <a:gd name="connsiteY42" fmla="*/ 541089 h 8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DC8472B-FE93-B46C-48C0-D46B15224B83}"/>
                  </a:ext>
                </a:extLst>
              </p:cNvPr>
              <p:cNvSpPr/>
              <p:nvPr/>
            </p:nvSpPr>
            <p:spPr>
              <a:xfrm>
                <a:off x="10796261" y="2077553"/>
                <a:ext cx="688416" cy="917897"/>
              </a:xfrm>
              <a:custGeom>
                <a:avLst/>
                <a:gdLst>
                  <a:gd name="connsiteX0" fmla="*/ 688162 w 688416"/>
                  <a:gd name="connsiteY0" fmla="*/ 897738 h 917897"/>
                  <a:gd name="connsiteX1" fmla="*/ 564807 w 688416"/>
                  <a:gd name="connsiteY1" fmla="*/ 395880 h 917897"/>
                  <a:gd name="connsiteX2" fmla="*/ 263990 w 688416"/>
                  <a:gd name="connsiteY2" fmla="*/ 55351 h 917897"/>
                  <a:gd name="connsiteX3" fmla="*/ 15544 w 688416"/>
                  <a:gd name="connsiteY3" fmla="*/ 996 h 917897"/>
                  <a:gd name="connsiteX4" fmla="*/ 15544 w 688416"/>
                  <a:gd name="connsiteY4" fmla="*/ 33262 h 917897"/>
                  <a:gd name="connsiteX5" fmla="*/ 406705 w 688416"/>
                  <a:gd name="connsiteY5" fmla="*/ 206505 h 917897"/>
                  <a:gd name="connsiteX6" fmla="*/ 605016 w 688416"/>
                  <a:gd name="connsiteY6" fmla="*/ 620252 h 917897"/>
                  <a:gd name="connsiteX7" fmla="*/ 656889 w 688416"/>
                  <a:gd name="connsiteY7" fmla="*/ 906177 h 917897"/>
                  <a:gd name="connsiteX8" fmla="*/ 676745 w 688416"/>
                  <a:gd name="connsiteY8" fmla="*/ 917346 h 917897"/>
                  <a:gd name="connsiteX9" fmla="*/ 688162 w 688416"/>
                  <a:gd name="connsiteY9" fmla="*/ 897738 h 9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AE395A3-D26F-A43B-D097-335E2C7F5525}"/>
                  </a:ext>
                </a:extLst>
              </p:cNvPr>
              <p:cNvSpPr/>
              <p:nvPr/>
            </p:nvSpPr>
            <p:spPr>
              <a:xfrm>
                <a:off x="11466977" y="2978886"/>
                <a:ext cx="200404" cy="450204"/>
              </a:xfrm>
              <a:custGeom>
                <a:avLst/>
                <a:gdLst>
                  <a:gd name="connsiteX0" fmla="*/ 156189 w 200404"/>
                  <a:gd name="connsiteY0" fmla="*/ 35373 h 450204"/>
                  <a:gd name="connsiteX1" fmla="*/ 42762 w 200404"/>
                  <a:gd name="connsiteY1" fmla="*/ 5837 h 450204"/>
                  <a:gd name="connsiteX2" fmla="*/ 51449 w 200404"/>
                  <a:gd name="connsiteY2" fmla="*/ 36862 h 450204"/>
                  <a:gd name="connsiteX3" fmla="*/ 131120 w 200404"/>
                  <a:gd name="connsiteY3" fmla="*/ 55725 h 450204"/>
                  <a:gd name="connsiteX4" fmla="*/ 167358 w 200404"/>
                  <a:gd name="connsiteY4" fmla="*/ 147807 h 450204"/>
                  <a:gd name="connsiteX5" fmla="*/ 152217 w 200404"/>
                  <a:gd name="connsiteY5" fmla="*/ 258752 h 450204"/>
                  <a:gd name="connsiteX6" fmla="*/ 103571 w 200404"/>
                  <a:gd name="connsiteY6" fmla="*/ 357783 h 450204"/>
                  <a:gd name="connsiteX7" fmla="*/ 11489 w 200404"/>
                  <a:gd name="connsiteY7" fmla="*/ 418592 h 450204"/>
                  <a:gd name="connsiteX8" fmla="*/ 20176 w 200404"/>
                  <a:gd name="connsiteY8" fmla="*/ 449617 h 450204"/>
                  <a:gd name="connsiteX9" fmla="*/ 181257 w 200404"/>
                  <a:gd name="connsiteY9" fmla="*/ 275878 h 450204"/>
                  <a:gd name="connsiteX10" fmla="*/ 156189 w 200404"/>
                  <a:gd name="connsiteY10" fmla="*/ 35373 h 4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6C9DC6-4C6C-AE82-E81C-FFF2896E2C9E}"/>
                </a:ext>
              </a:extLst>
            </p:cNvPr>
            <p:cNvSpPr/>
            <p:nvPr/>
          </p:nvSpPr>
          <p:spPr>
            <a:xfrm>
              <a:off x="9579252" y="5779887"/>
              <a:ext cx="2264314" cy="45719"/>
            </a:xfrm>
            <a:custGeom>
              <a:avLst/>
              <a:gdLst>
                <a:gd name="connsiteX0" fmla="*/ 2951828 w 2967464"/>
                <a:gd name="connsiteY0" fmla="*/ 0 h 32265"/>
                <a:gd name="connsiteX1" fmla="*/ 15637 w 2967464"/>
                <a:gd name="connsiteY1" fmla="*/ 0 h 32265"/>
                <a:gd name="connsiteX2" fmla="*/ 15637 w 2967464"/>
                <a:gd name="connsiteY2" fmla="*/ 32266 h 32265"/>
                <a:gd name="connsiteX3" fmla="*/ 2951828 w 2967464"/>
                <a:gd name="connsiteY3" fmla="*/ 32266 h 32265"/>
                <a:gd name="connsiteX4" fmla="*/ 2951828 w 2967464"/>
                <a:gd name="connsiteY4" fmla="*/ 0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7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2A42717-C61D-52D5-B6B6-3F2B47B02BE6}"/>
              </a:ext>
            </a:extLst>
          </p:cNvPr>
          <p:cNvGrpSpPr/>
          <p:nvPr/>
        </p:nvGrpSpPr>
        <p:grpSpPr>
          <a:xfrm>
            <a:off x="-438069" y="-226031"/>
            <a:ext cx="7658178" cy="3249532"/>
            <a:chOff x="924232" y="-108155"/>
            <a:chExt cx="7079225" cy="3249532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738CA2FA-280F-14EF-8396-D65116603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924232" y="-108155"/>
              <a:ext cx="7079225" cy="3249532"/>
            </a:xfrm>
            <a:prstGeom prst="rect">
              <a:avLst/>
            </a:prstGeom>
          </p:spPr>
        </p:pic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id="{811FC297-99DC-AA8F-2B27-4513D0ADBE73}"/>
                </a:ext>
              </a:extLst>
            </p:cNvPr>
            <p:cNvSpPr txBox="1"/>
            <p:nvPr/>
          </p:nvSpPr>
          <p:spPr>
            <a:xfrm>
              <a:off x="1922615" y="1731418"/>
              <a:ext cx="45819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en-US" sz="4400" b="1" dirty="0" err="1">
                  <a:solidFill>
                    <a:srgbClr val="644825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Bảng</a:t>
              </a:r>
              <a:r>
                <a:rPr kumimoji="1" lang="en-US" altLang="en-US" sz="4400" b="1" dirty="0">
                  <a:solidFill>
                    <a:srgbClr val="644825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dirty="0" err="1">
                  <a:solidFill>
                    <a:srgbClr val="644825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1" lang="en-US" altLang="en-US" sz="4400" b="1" dirty="0">
                  <a:solidFill>
                    <a:srgbClr val="644825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dirty="0" err="1">
                  <a:solidFill>
                    <a:srgbClr val="644825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liệu</a:t>
              </a:r>
              <a:r>
                <a:rPr kumimoji="1" lang="en-US" altLang="en-US" sz="4400" b="1" dirty="0">
                  <a:solidFill>
                    <a:srgbClr val="644825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dirty="0" err="1">
                  <a:solidFill>
                    <a:srgbClr val="644825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kumimoji="1" lang="en-US" altLang="en-US" sz="4400" b="1" dirty="0">
                  <a:solidFill>
                    <a:srgbClr val="644825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dirty="0" err="1">
                  <a:solidFill>
                    <a:srgbClr val="644825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</a:t>
              </a:r>
              <a:r>
                <a:rPr kumimoji="1" lang="en-US" altLang="en-US" sz="4400" b="1" dirty="0">
                  <a:solidFill>
                    <a:srgbClr val="644825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51DA47-63EE-C5F2-003F-9A1F588162E1}"/>
              </a:ext>
            </a:extLst>
          </p:cNvPr>
          <p:cNvGrpSpPr/>
          <p:nvPr/>
        </p:nvGrpSpPr>
        <p:grpSpPr>
          <a:xfrm>
            <a:off x="3380198" y="1759604"/>
            <a:ext cx="8811802" cy="4867835"/>
            <a:chOff x="4345858" y="1862346"/>
            <a:chExt cx="7846142" cy="4867835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B310D851-BEAE-C849-FE1C-973BB9B0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858" y="1862346"/>
              <a:ext cx="7846142" cy="4867835"/>
            </a:xfrm>
            <a:prstGeom prst="rect">
              <a:avLst/>
            </a:prstGeom>
          </p:spPr>
        </p:pic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7C22EC66-B9D8-3685-66A4-547234DD027C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176630" y="3279695"/>
              <a:ext cx="6277413" cy="25146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just" eaLnBrk="1" hangingPunct="1">
                <a:buNone/>
              </a:pP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gặp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môn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khoa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33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3">
            <a:extLst>
              <a:ext uri="{FF2B5EF4-FFF2-40B4-BE49-F238E27FC236}">
                <a16:creationId xmlns:a16="http://schemas.microsoft.com/office/drawing/2014/main" id="{6BB22480-CD62-D629-B359-2A0568B2D5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" y="4296263"/>
            <a:ext cx="3011690" cy="24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2A42717-C61D-52D5-B6B6-3F2B47B02BE6}"/>
              </a:ext>
            </a:extLst>
          </p:cNvPr>
          <p:cNvGrpSpPr/>
          <p:nvPr/>
        </p:nvGrpSpPr>
        <p:grpSpPr>
          <a:xfrm>
            <a:off x="-438069" y="-226031"/>
            <a:ext cx="7658178" cy="3249532"/>
            <a:chOff x="924232" y="-108155"/>
            <a:chExt cx="7079225" cy="3249532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738CA2FA-280F-14EF-8396-D65116603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924232" y="-108155"/>
              <a:ext cx="7079225" cy="3249532"/>
            </a:xfrm>
            <a:prstGeom prst="rect">
              <a:avLst/>
            </a:prstGeom>
          </p:spPr>
        </p:pic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id="{811FC297-99DC-AA8F-2B27-4513D0ADBE73}"/>
                </a:ext>
              </a:extLst>
            </p:cNvPr>
            <p:cNvSpPr txBox="1"/>
            <p:nvPr/>
          </p:nvSpPr>
          <p:spPr>
            <a:xfrm>
              <a:off x="1922615" y="1731418"/>
              <a:ext cx="45819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Biểu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51DA47-63EE-C5F2-003F-9A1F588162E1}"/>
              </a:ext>
            </a:extLst>
          </p:cNvPr>
          <p:cNvGrpSpPr/>
          <p:nvPr/>
        </p:nvGrpSpPr>
        <p:grpSpPr>
          <a:xfrm>
            <a:off x="4099388" y="2363056"/>
            <a:ext cx="8092611" cy="4264383"/>
            <a:chOff x="4345858" y="1862346"/>
            <a:chExt cx="7846142" cy="4867835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B310D851-BEAE-C849-FE1C-973BB9B0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858" y="1862346"/>
              <a:ext cx="7846142" cy="4867835"/>
            </a:xfrm>
            <a:prstGeom prst="rect">
              <a:avLst/>
            </a:prstGeom>
          </p:spPr>
        </p:pic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7C22EC66-B9D8-3685-66A4-547234DD027C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140037" y="3629016"/>
              <a:ext cx="6517377" cy="25146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Biểu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trực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liệu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Biểu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thường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dụng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nhiều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nhất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nội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dung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địa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lý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3">
            <a:extLst>
              <a:ext uri="{FF2B5EF4-FFF2-40B4-BE49-F238E27FC236}">
                <a16:creationId xmlns:a16="http://schemas.microsoft.com/office/drawing/2014/main" id="{6BB22480-CD62-D629-B359-2A0568B2D5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" y="4296263"/>
            <a:ext cx="3011690" cy="24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4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2A42717-C61D-52D5-B6B6-3F2B47B02BE6}"/>
              </a:ext>
            </a:extLst>
          </p:cNvPr>
          <p:cNvGrpSpPr/>
          <p:nvPr/>
        </p:nvGrpSpPr>
        <p:grpSpPr>
          <a:xfrm>
            <a:off x="-438069" y="-226031"/>
            <a:ext cx="7658178" cy="3249532"/>
            <a:chOff x="924232" y="-108155"/>
            <a:chExt cx="7079225" cy="3249532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738CA2FA-280F-14EF-8396-D65116603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924232" y="-108155"/>
              <a:ext cx="7079225" cy="3249532"/>
            </a:xfrm>
            <a:prstGeom prst="rect">
              <a:avLst/>
            </a:prstGeom>
          </p:spPr>
        </p:pic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id="{811FC297-99DC-AA8F-2B27-4513D0ADBE73}"/>
                </a:ext>
              </a:extLst>
            </p:cNvPr>
            <p:cNvSpPr txBox="1"/>
            <p:nvPr/>
          </p:nvSpPr>
          <p:spPr>
            <a:xfrm>
              <a:off x="1519132" y="1731418"/>
              <a:ext cx="49854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Trục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gian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51DA47-63EE-C5F2-003F-9A1F588162E1}"/>
              </a:ext>
            </a:extLst>
          </p:cNvPr>
          <p:cNvGrpSpPr/>
          <p:nvPr/>
        </p:nvGrpSpPr>
        <p:grpSpPr>
          <a:xfrm>
            <a:off x="4099388" y="2363056"/>
            <a:ext cx="8092611" cy="4264383"/>
            <a:chOff x="4345858" y="1862346"/>
            <a:chExt cx="7846142" cy="4867835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B310D851-BEAE-C849-FE1C-973BB9B0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858" y="1862346"/>
              <a:ext cx="7846142" cy="4867835"/>
            </a:xfrm>
            <a:prstGeom prst="rect">
              <a:avLst/>
            </a:prstGeom>
          </p:spPr>
        </p:pic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7C22EC66-B9D8-3685-66A4-547234DD027C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140037" y="3629016"/>
              <a:ext cx="6517377" cy="25146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Trục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gian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</a:t>
              </a:r>
              <a:r>
                <a:rPr lang="en-US" altLang="en-US" sz="3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3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3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chuỗi</a:t>
              </a:r>
              <a:r>
                <a:rPr lang="en-US" altLang="en-US" sz="3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altLang="en-US" sz="3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altLang="en-US" sz="3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altLang="en-US" sz="3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en-US" sz="3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3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3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sz="3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altLang="en-US" sz="3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altLang="en-US" sz="3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3">
            <a:extLst>
              <a:ext uri="{FF2B5EF4-FFF2-40B4-BE49-F238E27FC236}">
                <a16:creationId xmlns:a16="http://schemas.microsoft.com/office/drawing/2014/main" id="{6BB22480-CD62-D629-B359-2A0568B2D5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" y="4296263"/>
            <a:ext cx="3011690" cy="24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EE49FDD-7F9A-7D5C-440C-A5E4375BE1E7}"/>
              </a:ext>
            </a:extLst>
          </p:cNvPr>
          <p:cNvGrpSpPr/>
          <p:nvPr/>
        </p:nvGrpSpPr>
        <p:grpSpPr>
          <a:xfrm>
            <a:off x="328775" y="257845"/>
            <a:ext cx="11496782" cy="1471949"/>
            <a:chOff x="2352580" y="4267828"/>
            <a:chExt cx="8237001" cy="147194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07ABC41E-8819-4389-EEAB-477082C6AB61}"/>
                </a:ext>
              </a:extLst>
            </p:cNvPr>
            <p:cNvSpPr/>
            <p:nvPr/>
          </p:nvSpPr>
          <p:spPr>
            <a:xfrm rot="10800000">
              <a:off x="2352580" y="4267828"/>
              <a:ext cx="8237001" cy="1386019"/>
            </a:xfrm>
            <a:prstGeom prst="homePlat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fillRef>
            <a:effectRef idx="2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rrow: Pentagon 4">
              <a:extLst>
                <a:ext uri="{FF2B5EF4-FFF2-40B4-BE49-F238E27FC236}">
                  <a16:creationId xmlns:a16="http://schemas.microsoft.com/office/drawing/2014/main" id="{78E1E616-2939-7313-3208-756066169ED9}"/>
                </a:ext>
              </a:extLst>
            </p:cNvPr>
            <p:cNvSpPr txBox="1"/>
            <p:nvPr/>
          </p:nvSpPr>
          <p:spPr>
            <a:xfrm>
              <a:off x="2487822" y="4302387"/>
              <a:ext cx="7966516" cy="14373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7106" tIns="114300" rIns="213360" bIns="114300" numCol="1" spcCol="1270" anchor="ctr" anchorCtr="0">
              <a:noAutofit/>
            </a:bodyPr>
            <a:lstStyle/>
            <a:p>
              <a:pPr marL="0" marR="0" lvl="0" indent="0" algn="just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5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thiệu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mốc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gắn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liền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sự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kiện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tương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ứng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lịch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Nam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năm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1945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năm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1975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CC5FD00-BD47-3CDB-4C7F-AEB363480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551" y="2211299"/>
            <a:ext cx="101060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rtoon Classroom Stock Video Footage for Free Download">
            <a:extLst>
              <a:ext uri="{FF2B5EF4-FFF2-40B4-BE49-F238E27FC236}">
                <a16:creationId xmlns:a16="http://schemas.microsoft.com/office/drawing/2014/main" id="{7FF0356A-8D8A-3531-1706-08270F0B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8836DC-D701-12A0-092C-6A39AFD7D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0713" y="1790700"/>
            <a:ext cx="4160968" cy="4918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56A245-FD9E-BE8C-EDF8-89A08D67F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569" y="1098867"/>
            <a:ext cx="4243184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91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B445651-D166-1DC6-2805-70D4924F1674}"/>
              </a:ext>
            </a:extLst>
          </p:cNvPr>
          <p:cNvGrpSpPr/>
          <p:nvPr/>
        </p:nvGrpSpPr>
        <p:grpSpPr>
          <a:xfrm>
            <a:off x="2790789" y="3304232"/>
            <a:ext cx="9490400" cy="1065611"/>
            <a:chOff x="1845566" y="1793931"/>
            <a:chExt cx="9490400" cy="1065611"/>
          </a:xfrm>
        </p:grpSpPr>
        <p:sp>
          <p:nvSpPr>
            <p:cNvPr id="8" name="Google Shape;577;p33">
              <a:extLst>
                <a:ext uri="{FF2B5EF4-FFF2-40B4-BE49-F238E27FC236}">
                  <a16:creationId xmlns:a16="http://schemas.microsoft.com/office/drawing/2014/main" id="{AF43A162-045C-0868-1906-51C02C2793CF}"/>
                </a:ext>
              </a:extLst>
            </p:cNvPr>
            <p:cNvSpPr txBox="1">
              <a:spLocks/>
            </p:cNvSpPr>
            <p:nvPr/>
          </p:nvSpPr>
          <p:spPr>
            <a:xfrm>
              <a:off x="1845566" y="1793931"/>
              <a:ext cx="9490400" cy="1001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b" anchorCtr="0">
              <a:prstTxWarp prst="textArchUp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airo"/>
                <a:buNone/>
                <a:defRPr sz="9000" b="1" i="0" u="none" strike="noStrike" cap="none">
                  <a:solidFill>
                    <a:schemeClr val="lt2"/>
                  </a:solidFill>
                  <a:latin typeface="Cairo"/>
                  <a:ea typeface="Cairo"/>
                  <a:cs typeface="Cairo"/>
                  <a:sym typeface="Cair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buClr>
                  <a:srgbClr val="355C2E"/>
                </a:buClr>
              </a:pPr>
              <a:r>
                <a:rPr lang="vi-VN" sz="9600" b="0" kern="0" dirty="0">
                  <a:ln w="76200">
                    <a:solidFill>
                      <a:schemeClr val="bg1">
                        <a:lumMod val="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/>
              </a:r>
              <a:br>
                <a:rPr lang="vi-VN" sz="9600" b="0" kern="0" dirty="0">
                  <a:ln w="76200">
                    <a:solidFill>
                      <a:schemeClr val="bg1">
                        <a:lumMod val="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</a:br>
              <a:r>
                <a:rPr lang="en-US" sz="9600" b="0" kern="0" dirty="0">
                  <a:ln w="76200">
                    <a:solidFill>
                      <a:schemeClr val="bg1">
                        <a:lumMod val="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iny" panose="02000903060500060000" pitchFamily="2" charset="0"/>
                </a:rPr>
                <a:t>KHỞI ĐỘNG</a:t>
              </a:r>
              <a:endParaRPr lang="vi-VN" sz="9600" b="0" kern="0" dirty="0">
                <a:ln w="76200">
                  <a:solidFill>
                    <a:schemeClr val="bg1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9" name="Google Shape;577;p33">
              <a:extLst>
                <a:ext uri="{FF2B5EF4-FFF2-40B4-BE49-F238E27FC236}">
                  <a16:creationId xmlns:a16="http://schemas.microsoft.com/office/drawing/2014/main" id="{0C7B46D0-16A8-28FF-D12C-6EEC9DC6F07B}"/>
                </a:ext>
              </a:extLst>
            </p:cNvPr>
            <p:cNvSpPr txBox="1">
              <a:spLocks/>
            </p:cNvSpPr>
            <p:nvPr/>
          </p:nvSpPr>
          <p:spPr>
            <a:xfrm>
              <a:off x="1845566" y="1858155"/>
              <a:ext cx="9490400" cy="1001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b" anchorCtr="0">
              <a:prstTxWarp prst="textArchUp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airo"/>
                <a:buNone/>
                <a:defRPr sz="9000" b="1" i="0" u="none" strike="noStrike" cap="none">
                  <a:solidFill>
                    <a:schemeClr val="lt2"/>
                  </a:solidFill>
                  <a:latin typeface="Cairo"/>
                  <a:ea typeface="Cairo"/>
                  <a:cs typeface="Cairo"/>
                  <a:sym typeface="Cair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buClr>
                  <a:srgbClr val="355C2E"/>
                </a:buClr>
              </a:pPr>
              <a:r>
                <a:rPr lang="vi-VN" sz="9600" b="0" kern="0" dirty="0">
                  <a:ln w="28575">
                    <a:noFill/>
                    <a:prstDash val="lgDash"/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/>
              </a:r>
              <a:br>
                <a:rPr lang="vi-VN" sz="9600" b="0" kern="0" dirty="0">
                  <a:ln w="28575">
                    <a:noFill/>
                    <a:prstDash val="lgDash"/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</a:br>
              <a:r>
                <a:rPr lang="en-US" sz="9600" b="0" kern="0" dirty="0">
                  <a:ln w="28575">
                    <a:noFill/>
                    <a:prstDash val="lgDash"/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iny" panose="02000903060500060000" pitchFamily="2" charset="0"/>
                </a:rPr>
                <a:t>KHỞI ĐỘNG</a:t>
              </a:r>
              <a:endParaRPr lang="vi-VN" sz="9600" b="0" kern="0" dirty="0">
                <a:ln w="28575">
                  <a:noFill/>
                  <a:prstDash val="lgDash"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16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76759F7-DACB-70A6-E772-2CD8B5BD8F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374496" y="0"/>
            <a:ext cx="817504" cy="150345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0B14E1-E5EB-D0EE-C1A1-5220AABF6043}"/>
              </a:ext>
            </a:extLst>
          </p:cNvPr>
          <p:cNvSpPr/>
          <p:nvPr/>
        </p:nvSpPr>
        <p:spPr>
          <a:xfrm>
            <a:off x="246581" y="326279"/>
            <a:ext cx="11219379" cy="1194296"/>
          </a:xfrm>
          <a:custGeom>
            <a:avLst/>
            <a:gdLst>
              <a:gd name="connsiteX0" fmla="*/ 0 w 11219379"/>
              <a:gd name="connsiteY0" fmla="*/ 199053 h 1194296"/>
              <a:gd name="connsiteX1" fmla="*/ 199053 w 11219379"/>
              <a:gd name="connsiteY1" fmla="*/ 0 h 1194296"/>
              <a:gd name="connsiteX2" fmla="*/ 11020326 w 11219379"/>
              <a:gd name="connsiteY2" fmla="*/ 0 h 1194296"/>
              <a:gd name="connsiteX3" fmla="*/ 11219379 w 11219379"/>
              <a:gd name="connsiteY3" fmla="*/ 199053 h 1194296"/>
              <a:gd name="connsiteX4" fmla="*/ 11219379 w 11219379"/>
              <a:gd name="connsiteY4" fmla="*/ 995243 h 1194296"/>
              <a:gd name="connsiteX5" fmla="*/ 11020326 w 11219379"/>
              <a:gd name="connsiteY5" fmla="*/ 1194296 h 1194296"/>
              <a:gd name="connsiteX6" fmla="*/ 199053 w 11219379"/>
              <a:gd name="connsiteY6" fmla="*/ 1194296 h 1194296"/>
              <a:gd name="connsiteX7" fmla="*/ 0 w 11219379"/>
              <a:gd name="connsiteY7" fmla="*/ 995243 h 1194296"/>
              <a:gd name="connsiteX8" fmla="*/ 0 w 11219379"/>
              <a:gd name="connsiteY8" fmla="*/ 199053 h 119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19379" h="1194296" fill="none" extrusionOk="0">
                <a:moveTo>
                  <a:pt x="0" y="199053"/>
                </a:moveTo>
                <a:cubicBezTo>
                  <a:pt x="-1220" y="110867"/>
                  <a:pt x="90335" y="21893"/>
                  <a:pt x="199053" y="0"/>
                </a:cubicBezTo>
                <a:cubicBezTo>
                  <a:pt x="3321898" y="-123866"/>
                  <a:pt x="7850813" y="81108"/>
                  <a:pt x="11020326" y="0"/>
                </a:cubicBezTo>
                <a:cubicBezTo>
                  <a:pt x="11135587" y="-8185"/>
                  <a:pt x="11199068" y="90794"/>
                  <a:pt x="11219379" y="199053"/>
                </a:cubicBezTo>
                <a:cubicBezTo>
                  <a:pt x="11198894" y="501121"/>
                  <a:pt x="11215143" y="803634"/>
                  <a:pt x="11219379" y="995243"/>
                </a:cubicBezTo>
                <a:cubicBezTo>
                  <a:pt x="11222725" y="1096293"/>
                  <a:pt x="11134530" y="1202042"/>
                  <a:pt x="11020326" y="1194296"/>
                </a:cubicBezTo>
                <a:cubicBezTo>
                  <a:pt x="6162982" y="1176441"/>
                  <a:pt x="3912688" y="1084952"/>
                  <a:pt x="199053" y="1194296"/>
                </a:cubicBezTo>
                <a:cubicBezTo>
                  <a:pt x="96331" y="1176317"/>
                  <a:pt x="8459" y="1120972"/>
                  <a:pt x="0" y="995243"/>
                </a:cubicBezTo>
                <a:cubicBezTo>
                  <a:pt x="-26338" y="752471"/>
                  <a:pt x="-15045" y="343548"/>
                  <a:pt x="0" y="199053"/>
                </a:cubicBezTo>
                <a:close/>
              </a:path>
              <a:path w="11219379" h="1194296" stroke="0" extrusionOk="0">
                <a:moveTo>
                  <a:pt x="0" y="199053"/>
                </a:moveTo>
                <a:cubicBezTo>
                  <a:pt x="4165" y="89364"/>
                  <a:pt x="86903" y="4401"/>
                  <a:pt x="199053" y="0"/>
                </a:cubicBezTo>
                <a:cubicBezTo>
                  <a:pt x="3217585" y="96512"/>
                  <a:pt x="8647647" y="-165548"/>
                  <a:pt x="11020326" y="0"/>
                </a:cubicBezTo>
                <a:cubicBezTo>
                  <a:pt x="11132432" y="54"/>
                  <a:pt x="11224862" y="90014"/>
                  <a:pt x="11219379" y="199053"/>
                </a:cubicBezTo>
                <a:cubicBezTo>
                  <a:pt x="11213133" y="463937"/>
                  <a:pt x="11249824" y="828661"/>
                  <a:pt x="11219379" y="995243"/>
                </a:cubicBezTo>
                <a:cubicBezTo>
                  <a:pt x="11220666" y="1098261"/>
                  <a:pt x="11143294" y="1188395"/>
                  <a:pt x="11020326" y="1194296"/>
                </a:cubicBezTo>
                <a:cubicBezTo>
                  <a:pt x="5830697" y="1356008"/>
                  <a:pt x="3181771" y="1337918"/>
                  <a:pt x="199053" y="1194296"/>
                </a:cubicBezTo>
                <a:cubicBezTo>
                  <a:pt x="97756" y="1189736"/>
                  <a:pt x="13314" y="1099456"/>
                  <a:pt x="0" y="995243"/>
                </a:cubicBezTo>
                <a:cubicBezTo>
                  <a:pt x="48984" y="766500"/>
                  <a:pt x="-25969" y="496930"/>
                  <a:pt x="0" y="199053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trao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14FA6D-C716-E107-91AC-90FE74405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413" y="2216220"/>
            <a:ext cx="3918233" cy="32701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366773-D432-4EB7-25BB-F6B675C6DB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6558" y="2192565"/>
            <a:ext cx="4765764" cy="3267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288F094-67AE-B4CE-6906-DDF81C4A118B}"/>
              </a:ext>
            </a:extLst>
          </p:cNvPr>
          <p:cNvSpPr txBox="1"/>
          <p:nvPr/>
        </p:nvSpPr>
        <p:spPr>
          <a:xfrm>
            <a:off x="1720405" y="5489602"/>
            <a:ext cx="3406400" cy="851297"/>
          </a:xfrm>
          <a:custGeom>
            <a:avLst/>
            <a:gdLst>
              <a:gd name="connsiteX0" fmla="*/ 0 w 3406400"/>
              <a:gd name="connsiteY0" fmla="*/ 141886 h 851297"/>
              <a:gd name="connsiteX1" fmla="*/ 141886 w 3406400"/>
              <a:gd name="connsiteY1" fmla="*/ 0 h 851297"/>
              <a:gd name="connsiteX2" fmla="*/ 828864 w 3406400"/>
              <a:gd name="connsiteY2" fmla="*/ 0 h 851297"/>
              <a:gd name="connsiteX3" fmla="*/ 1484616 w 3406400"/>
              <a:gd name="connsiteY3" fmla="*/ 0 h 851297"/>
              <a:gd name="connsiteX4" fmla="*/ 2140368 w 3406400"/>
              <a:gd name="connsiteY4" fmla="*/ 0 h 851297"/>
              <a:gd name="connsiteX5" fmla="*/ 3264514 w 3406400"/>
              <a:gd name="connsiteY5" fmla="*/ 0 h 851297"/>
              <a:gd name="connsiteX6" fmla="*/ 3406400 w 3406400"/>
              <a:gd name="connsiteY6" fmla="*/ 141886 h 851297"/>
              <a:gd name="connsiteX7" fmla="*/ 3406400 w 3406400"/>
              <a:gd name="connsiteY7" fmla="*/ 709411 h 851297"/>
              <a:gd name="connsiteX8" fmla="*/ 3264514 w 3406400"/>
              <a:gd name="connsiteY8" fmla="*/ 851297 h 851297"/>
              <a:gd name="connsiteX9" fmla="*/ 2702441 w 3406400"/>
              <a:gd name="connsiteY9" fmla="*/ 851297 h 851297"/>
              <a:gd name="connsiteX10" fmla="*/ 2140368 w 3406400"/>
              <a:gd name="connsiteY10" fmla="*/ 851297 h 851297"/>
              <a:gd name="connsiteX11" fmla="*/ 1578295 w 3406400"/>
              <a:gd name="connsiteY11" fmla="*/ 851297 h 851297"/>
              <a:gd name="connsiteX12" fmla="*/ 953769 w 3406400"/>
              <a:gd name="connsiteY12" fmla="*/ 851297 h 851297"/>
              <a:gd name="connsiteX13" fmla="*/ 141886 w 3406400"/>
              <a:gd name="connsiteY13" fmla="*/ 851297 h 851297"/>
              <a:gd name="connsiteX14" fmla="*/ 0 w 3406400"/>
              <a:gd name="connsiteY14" fmla="*/ 709411 h 851297"/>
              <a:gd name="connsiteX15" fmla="*/ 0 w 3406400"/>
              <a:gd name="connsiteY15" fmla="*/ 141886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06400" h="851297" fill="none" extrusionOk="0">
                <a:moveTo>
                  <a:pt x="0" y="141886"/>
                </a:moveTo>
                <a:cubicBezTo>
                  <a:pt x="-6590" y="55425"/>
                  <a:pt x="60792" y="-13283"/>
                  <a:pt x="141886" y="0"/>
                </a:cubicBezTo>
                <a:cubicBezTo>
                  <a:pt x="440162" y="21289"/>
                  <a:pt x="644816" y="-25621"/>
                  <a:pt x="828864" y="0"/>
                </a:cubicBezTo>
                <a:cubicBezTo>
                  <a:pt x="1012912" y="25621"/>
                  <a:pt x="1299470" y="4738"/>
                  <a:pt x="1484616" y="0"/>
                </a:cubicBezTo>
                <a:cubicBezTo>
                  <a:pt x="1669762" y="-4738"/>
                  <a:pt x="1840205" y="-25812"/>
                  <a:pt x="2140368" y="0"/>
                </a:cubicBezTo>
                <a:cubicBezTo>
                  <a:pt x="2440531" y="25812"/>
                  <a:pt x="2837755" y="26140"/>
                  <a:pt x="3264514" y="0"/>
                </a:cubicBezTo>
                <a:cubicBezTo>
                  <a:pt x="3345181" y="-3997"/>
                  <a:pt x="3407546" y="76076"/>
                  <a:pt x="3406400" y="141886"/>
                </a:cubicBezTo>
                <a:cubicBezTo>
                  <a:pt x="3422172" y="340787"/>
                  <a:pt x="3390056" y="474927"/>
                  <a:pt x="3406400" y="709411"/>
                </a:cubicBezTo>
                <a:cubicBezTo>
                  <a:pt x="3405830" y="793690"/>
                  <a:pt x="3337772" y="847499"/>
                  <a:pt x="3264514" y="851297"/>
                </a:cubicBezTo>
                <a:cubicBezTo>
                  <a:pt x="3112536" y="828298"/>
                  <a:pt x="2973209" y="858585"/>
                  <a:pt x="2702441" y="851297"/>
                </a:cubicBezTo>
                <a:cubicBezTo>
                  <a:pt x="2431673" y="844009"/>
                  <a:pt x="2374400" y="834814"/>
                  <a:pt x="2140368" y="851297"/>
                </a:cubicBezTo>
                <a:cubicBezTo>
                  <a:pt x="1906336" y="867780"/>
                  <a:pt x="1750081" y="829133"/>
                  <a:pt x="1578295" y="851297"/>
                </a:cubicBezTo>
                <a:cubicBezTo>
                  <a:pt x="1406509" y="873461"/>
                  <a:pt x="1232171" y="827218"/>
                  <a:pt x="953769" y="851297"/>
                </a:cubicBezTo>
                <a:cubicBezTo>
                  <a:pt x="675367" y="875376"/>
                  <a:pt x="427647" y="840425"/>
                  <a:pt x="141886" y="851297"/>
                </a:cubicBezTo>
                <a:cubicBezTo>
                  <a:pt x="67010" y="860379"/>
                  <a:pt x="-13580" y="792183"/>
                  <a:pt x="0" y="709411"/>
                </a:cubicBezTo>
                <a:cubicBezTo>
                  <a:pt x="-9449" y="425891"/>
                  <a:pt x="22262" y="348689"/>
                  <a:pt x="0" y="141886"/>
                </a:cubicBezTo>
                <a:close/>
              </a:path>
              <a:path w="3406400" h="851297" stroke="0" extrusionOk="0">
                <a:moveTo>
                  <a:pt x="0" y="141886"/>
                </a:moveTo>
                <a:cubicBezTo>
                  <a:pt x="-7705" y="69974"/>
                  <a:pt x="65198" y="-4321"/>
                  <a:pt x="141886" y="0"/>
                </a:cubicBezTo>
                <a:cubicBezTo>
                  <a:pt x="274188" y="485"/>
                  <a:pt x="463152" y="22588"/>
                  <a:pt x="672733" y="0"/>
                </a:cubicBezTo>
                <a:cubicBezTo>
                  <a:pt x="882314" y="-22588"/>
                  <a:pt x="1120552" y="-11132"/>
                  <a:pt x="1234806" y="0"/>
                </a:cubicBezTo>
                <a:cubicBezTo>
                  <a:pt x="1349060" y="11132"/>
                  <a:pt x="1570712" y="1229"/>
                  <a:pt x="1890558" y="0"/>
                </a:cubicBezTo>
                <a:cubicBezTo>
                  <a:pt x="2210404" y="-1229"/>
                  <a:pt x="2300870" y="-8645"/>
                  <a:pt x="2515083" y="0"/>
                </a:cubicBezTo>
                <a:cubicBezTo>
                  <a:pt x="2729297" y="8645"/>
                  <a:pt x="2924096" y="33011"/>
                  <a:pt x="3264514" y="0"/>
                </a:cubicBezTo>
                <a:cubicBezTo>
                  <a:pt x="3331352" y="-15645"/>
                  <a:pt x="3408416" y="51993"/>
                  <a:pt x="3406400" y="141886"/>
                </a:cubicBezTo>
                <a:cubicBezTo>
                  <a:pt x="3398987" y="384048"/>
                  <a:pt x="3400235" y="563725"/>
                  <a:pt x="3406400" y="709411"/>
                </a:cubicBezTo>
                <a:cubicBezTo>
                  <a:pt x="3391741" y="784998"/>
                  <a:pt x="3335741" y="849138"/>
                  <a:pt x="3264514" y="851297"/>
                </a:cubicBezTo>
                <a:cubicBezTo>
                  <a:pt x="3074548" y="849654"/>
                  <a:pt x="2939574" y="853961"/>
                  <a:pt x="2733667" y="851297"/>
                </a:cubicBezTo>
                <a:cubicBezTo>
                  <a:pt x="2527760" y="848633"/>
                  <a:pt x="2413729" y="849805"/>
                  <a:pt x="2109142" y="851297"/>
                </a:cubicBezTo>
                <a:cubicBezTo>
                  <a:pt x="1804556" y="852789"/>
                  <a:pt x="1803413" y="858041"/>
                  <a:pt x="1578295" y="851297"/>
                </a:cubicBezTo>
                <a:cubicBezTo>
                  <a:pt x="1353177" y="844553"/>
                  <a:pt x="1171770" y="846892"/>
                  <a:pt x="922543" y="851297"/>
                </a:cubicBezTo>
                <a:cubicBezTo>
                  <a:pt x="673316" y="855702"/>
                  <a:pt x="491324" y="826646"/>
                  <a:pt x="141886" y="851297"/>
                </a:cubicBezTo>
                <a:cubicBezTo>
                  <a:pt x="55238" y="841182"/>
                  <a:pt x="1556" y="788700"/>
                  <a:pt x="0" y="709411"/>
                </a:cubicBezTo>
                <a:cubicBezTo>
                  <a:pt x="21504" y="507382"/>
                  <a:pt x="-5168" y="340491"/>
                  <a:pt x="0" y="14188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95C41"/>
            </a:solidFill>
            <a:extLst>
              <a:ext uri="{C807C97D-BFC1-408E-A445-0C87EB9F89A2}">
                <ask:lineSketchStyleProps xmlns:ask="http://schemas.microsoft.com/office/drawing/2018/sketchyshapes" xmlns="" sd="425756263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Lược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36B3A3-EA27-C683-9962-182025CCE484}"/>
              </a:ext>
            </a:extLst>
          </p:cNvPr>
          <p:cNvSpPr txBox="1"/>
          <p:nvPr/>
        </p:nvSpPr>
        <p:spPr>
          <a:xfrm>
            <a:off x="7545853" y="5499876"/>
            <a:ext cx="3406400" cy="851297"/>
          </a:xfrm>
          <a:custGeom>
            <a:avLst/>
            <a:gdLst>
              <a:gd name="connsiteX0" fmla="*/ 0 w 3406400"/>
              <a:gd name="connsiteY0" fmla="*/ 141886 h 851297"/>
              <a:gd name="connsiteX1" fmla="*/ 141886 w 3406400"/>
              <a:gd name="connsiteY1" fmla="*/ 0 h 851297"/>
              <a:gd name="connsiteX2" fmla="*/ 828864 w 3406400"/>
              <a:gd name="connsiteY2" fmla="*/ 0 h 851297"/>
              <a:gd name="connsiteX3" fmla="*/ 1484616 w 3406400"/>
              <a:gd name="connsiteY3" fmla="*/ 0 h 851297"/>
              <a:gd name="connsiteX4" fmla="*/ 2140368 w 3406400"/>
              <a:gd name="connsiteY4" fmla="*/ 0 h 851297"/>
              <a:gd name="connsiteX5" fmla="*/ 3264514 w 3406400"/>
              <a:gd name="connsiteY5" fmla="*/ 0 h 851297"/>
              <a:gd name="connsiteX6" fmla="*/ 3406400 w 3406400"/>
              <a:gd name="connsiteY6" fmla="*/ 141886 h 851297"/>
              <a:gd name="connsiteX7" fmla="*/ 3406400 w 3406400"/>
              <a:gd name="connsiteY7" fmla="*/ 709411 h 851297"/>
              <a:gd name="connsiteX8" fmla="*/ 3264514 w 3406400"/>
              <a:gd name="connsiteY8" fmla="*/ 851297 h 851297"/>
              <a:gd name="connsiteX9" fmla="*/ 2702441 w 3406400"/>
              <a:gd name="connsiteY9" fmla="*/ 851297 h 851297"/>
              <a:gd name="connsiteX10" fmla="*/ 2140368 w 3406400"/>
              <a:gd name="connsiteY10" fmla="*/ 851297 h 851297"/>
              <a:gd name="connsiteX11" fmla="*/ 1578295 w 3406400"/>
              <a:gd name="connsiteY11" fmla="*/ 851297 h 851297"/>
              <a:gd name="connsiteX12" fmla="*/ 953769 w 3406400"/>
              <a:gd name="connsiteY12" fmla="*/ 851297 h 851297"/>
              <a:gd name="connsiteX13" fmla="*/ 141886 w 3406400"/>
              <a:gd name="connsiteY13" fmla="*/ 851297 h 851297"/>
              <a:gd name="connsiteX14" fmla="*/ 0 w 3406400"/>
              <a:gd name="connsiteY14" fmla="*/ 709411 h 851297"/>
              <a:gd name="connsiteX15" fmla="*/ 0 w 3406400"/>
              <a:gd name="connsiteY15" fmla="*/ 141886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06400" h="851297" fill="none" extrusionOk="0">
                <a:moveTo>
                  <a:pt x="0" y="141886"/>
                </a:moveTo>
                <a:cubicBezTo>
                  <a:pt x="-6590" y="55425"/>
                  <a:pt x="60792" y="-13283"/>
                  <a:pt x="141886" y="0"/>
                </a:cubicBezTo>
                <a:cubicBezTo>
                  <a:pt x="440162" y="21289"/>
                  <a:pt x="644816" y="-25621"/>
                  <a:pt x="828864" y="0"/>
                </a:cubicBezTo>
                <a:cubicBezTo>
                  <a:pt x="1012912" y="25621"/>
                  <a:pt x="1299470" y="4738"/>
                  <a:pt x="1484616" y="0"/>
                </a:cubicBezTo>
                <a:cubicBezTo>
                  <a:pt x="1669762" y="-4738"/>
                  <a:pt x="1840205" y="-25812"/>
                  <a:pt x="2140368" y="0"/>
                </a:cubicBezTo>
                <a:cubicBezTo>
                  <a:pt x="2440531" y="25812"/>
                  <a:pt x="2837755" y="26140"/>
                  <a:pt x="3264514" y="0"/>
                </a:cubicBezTo>
                <a:cubicBezTo>
                  <a:pt x="3345181" y="-3997"/>
                  <a:pt x="3407546" y="76076"/>
                  <a:pt x="3406400" y="141886"/>
                </a:cubicBezTo>
                <a:cubicBezTo>
                  <a:pt x="3422172" y="340787"/>
                  <a:pt x="3390056" y="474927"/>
                  <a:pt x="3406400" y="709411"/>
                </a:cubicBezTo>
                <a:cubicBezTo>
                  <a:pt x="3405830" y="793690"/>
                  <a:pt x="3337772" y="847499"/>
                  <a:pt x="3264514" y="851297"/>
                </a:cubicBezTo>
                <a:cubicBezTo>
                  <a:pt x="3112536" y="828298"/>
                  <a:pt x="2973209" y="858585"/>
                  <a:pt x="2702441" y="851297"/>
                </a:cubicBezTo>
                <a:cubicBezTo>
                  <a:pt x="2431673" y="844009"/>
                  <a:pt x="2374400" y="834814"/>
                  <a:pt x="2140368" y="851297"/>
                </a:cubicBezTo>
                <a:cubicBezTo>
                  <a:pt x="1906336" y="867780"/>
                  <a:pt x="1750081" y="829133"/>
                  <a:pt x="1578295" y="851297"/>
                </a:cubicBezTo>
                <a:cubicBezTo>
                  <a:pt x="1406509" y="873461"/>
                  <a:pt x="1232171" y="827218"/>
                  <a:pt x="953769" y="851297"/>
                </a:cubicBezTo>
                <a:cubicBezTo>
                  <a:pt x="675367" y="875376"/>
                  <a:pt x="427647" y="840425"/>
                  <a:pt x="141886" y="851297"/>
                </a:cubicBezTo>
                <a:cubicBezTo>
                  <a:pt x="67010" y="860379"/>
                  <a:pt x="-13580" y="792183"/>
                  <a:pt x="0" y="709411"/>
                </a:cubicBezTo>
                <a:cubicBezTo>
                  <a:pt x="-9449" y="425891"/>
                  <a:pt x="22262" y="348689"/>
                  <a:pt x="0" y="141886"/>
                </a:cubicBezTo>
                <a:close/>
              </a:path>
              <a:path w="3406400" h="851297" stroke="0" extrusionOk="0">
                <a:moveTo>
                  <a:pt x="0" y="141886"/>
                </a:moveTo>
                <a:cubicBezTo>
                  <a:pt x="-7705" y="69974"/>
                  <a:pt x="65198" y="-4321"/>
                  <a:pt x="141886" y="0"/>
                </a:cubicBezTo>
                <a:cubicBezTo>
                  <a:pt x="274188" y="485"/>
                  <a:pt x="463152" y="22588"/>
                  <a:pt x="672733" y="0"/>
                </a:cubicBezTo>
                <a:cubicBezTo>
                  <a:pt x="882314" y="-22588"/>
                  <a:pt x="1120552" y="-11132"/>
                  <a:pt x="1234806" y="0"/>
                </a:cubicBezTo>
                <a:cubicBezTo>
                  <a:pt x="1349060" y="11132"/>
                  <a:pt x="1570712" y="1229"/>
                  <a:pt x="1890558" y="0"/>
                </a:cubicBezTo>
                <a:cubicBezTo>
                  <a:pt x="2210404" y="-1229"/>
                  <a:pt x="2300870" y="-8645"/>
                  <a:pt x="2515083" y="0"/>
                </a:cubicBezTo>
                <a:cubicBezTo>
                  <a:pt x="2729297" y="8645"/>
                  <a:pt x="2924096" y="33011"/>
                  <a:pt x="3264514" y="0"/>
                </a:cubicBezTo>
                <a:cubicBezTo>
                  <a:pt x="3331352" y="-15645"/>
                  <a:pt x="3408416" y="51993"/>
                  <a:pt x="3406400" y="141886"/>
                </a:cubicBezTo>
                <a:cubicBezTo>
                  <a:pt x="3398987" y="384048"/>
                  <a:pt x="3400235" y="563725"/>
                  <a:pt x="3406400" y="709411"/>
                </a:cubicBezTo>
                <a:cubicBezTo>
                  <a:pt x="3391741" y="784998"/>
                  <a:pt x="3335741" y="849138"/>
                  <a:pt x="3264514" y="851297"/>
                </a:cubicBezTo>
                <a:cubicBezTo>
                  <a:pt x="3074548" y="849654"/>
                  <a:pt x="2939574" y="853961"/>
                  <a:pt x="2733667" y="851297"/>
                </a:cubicBezTo>
                <a:cubicBezTo>
                  <a:pt x="2527760" y="848633"/>
                  <a:pt x="2413729" y="849805"/>
                  <a:pt x="2109142" y="851297"/>
                </a:cubicBezTo>
                <a:cubicBezTo>
                  <a:pt x="1804556" y="852789"/>
                  <a:pt x="1803413" y="858041"/>
                  <a:pt x="1578295" y="851297"/>
                </a:cubicBezTo>
                <a:cubicBezTo>
                  <a:pt x="1353177" y="844553"/>
                  <a:pt x="1171770" y="846892"/>
                  <a:pt x="922543" y="851297"/>
                </a:cubicBezTo>
                <a:cubicBezTo>
                  <a:pt x="673316" y="855702"/>
                  <a:pt x="491324" y="826646"/>
                  <a:pt x="141886" y="851297"/>
                </a:cubicBezTo>
                <a:cubicBezTo>
                  <a:pt x="55238" y="841182"/>
                  <a:pt x="1556" y="788700"/>
                  <a:pt x="0" y="709411"/>
                </a:cubicBezTo>
                <a:cubicBezTo>
                  <a:pt x="21504" y="507382"/>
                  <a:pt x="-5168" y="340491"/>
                  <a:pt x="0" y="14188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95C41"/>
            </a:solidFill>
            <a:extLst>
              <a:ext uri="{C807C97D-BFC1-408E-A445-0C87EB9F89A2}">
                <ask:lineSketchStyleProps xmlns:ask="http://schemas.microsoft.com/office/drawing/2018/sketchyshapes" xmlns="" sd="425756263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7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3">
            <a:extLst>
              <a:ext uri="{FF2B5EF4-FFF2-40B4-BE49-F238E27FC236}">
                <a16:creationId xmlns:a16="http://schemas.microsoft.com/office/drawing/2014/main" id="{D26BCC07-0BEA-A97B-DF5D-8232DEB80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886" y="213463"/>
            <a:ext cx="6535729" cy="626340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D208EAC-FCB6-BF74-BBF9-AB1B0EC5BD6B}"/>
              </a:ext>
            </a:extLst>
          </p:cNvPr>
          <p:cNvGrpSpPr/>
          <p:nvPr/>
        </p:nvGrpSpPr>
        <p:grpSpPr>
          <a:xfrm>
            <a:off x="-441571" y="0"/>
            <a:ext cx="7181418" cy="2489413"/>
            <a:chOff x="-441571" y="0"/>
            <a:chExt cx="7181418" cy="2489413"/>
          </a:xfrm>
        </p:grpSpPr>
        <p:sp>
          <p:nvSpPr>
            <p:cNvPr id="2" name="Hình chữ nhật: Góc Tròn 4">
              <a:extLst>
                <a:ext uri="{FF2B5EF4-FFF2-40B4-BE49-F238E27FC236}">
                  <a16:creationId xmlns:a16="http://schemas.microsoft.com/office/drawing/2014/main" id="{81F4D7C3-3B93-C3FA-F8D9-936797E84452}"/>
                </a:ext>
              </a:extLst>
            </p:cNvPr>
            <p:cNvSpPr/>
            <p:nvPr/>
          </p:nvSpPr>
          <p:spPr>
            <a:xfrm>
              <a:off x="430075" y="372951"/>
              <a:ext cx="6309772" cy="1794896"/>
            </a:xfrm>
            <a:custGeom>
              <a:avLst/>
              <a:gdLst>
                <a:gd name="connsiteX0" fmla="*/ 0 w 6309772"/>
                <a:gd name="connsiteY0" fmla="*/ 299155 h 1794896"/>
                <a:gd name="connsiteX1" fmla="*/ 299155 w 6309772"/>
                <a:gd name="connsiteY1" fmla="*/ 0 h 1794896"/>
                <a:gd name="connsiteX2" fmla="*/ 6010617 w 6309772"/>
                <a:gd name="connsiteY2" fmla="*/ 0 h 1794896"/>
                <a:gd name="connsiteX3" fmla="*/ 6309772 w 6309772"/>
                <a:gd name="connsiteY3" fmla="*/ 299155 h 1794896"/>
                <a:gd name="connsiteX4" fmla="*/ 6309772 w 6309772"/>
                <a:gd name="connsiteY4" fmla="*/ 1495741 h 1794896"/>
                <a:gd name="connsiteX5" fmla="*/ 6010617 w 6309772"/>
                <a:gd name="connsiteY5" fmla="*/ 1794896 h 1794896"/>
                <a:gd name="connsiteX6" fmla="*/ 299155 w 6309772"/>
                <a:gd name="connsiteY6" fmla="*/ 1794896 h 1794896"/>
                <a:gd name="connsiteX7" fmla="*/ 0 w 6309772"/>
                <a:gd name="connsiteY7" fmla="*/ 1495741 h 1794896"/>
                <a:gd name="connsiteX8" fmla="*/ 0 w 6309772"/>
                <a:gd name="connsiteY8" fmla="*/ 299155 h 179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9772" h="1794896" fill="none" extrusionOk="0">
                  <a:moveTo>
                    <a:pt x="0" y="299155"/>
                  </a:moveTo>
                  <a:cubicBezTo>
                    <a:pt x="12944" y="119986"/>
                    <a:pt x="126196" y="7476"/>
                    <a:pt x="299155" y="0"/>
                  </a:cubicBezTo>
                  <a:cubicBezTo>
                    <a:pt x="1869963" y="22936"/>
                    <a:pt x="5388376" y="-134525"/>
                    <a:pt x="6010617" y="0"/>
                  </a:cubicBezTo>
                  <a:cubicBezTo>
                    <a:pt x="6177715" y="-8412"/>
                    <a:pt x="6296897" y="132337"/>
                    <a:pt x="6309772" y="299155"/>
                  </a:cubicBezTo>
                  <a:cubicBezTo>
                    <a:pt x="6233826" y="867293"/>
                    <a:pt x="6298824" y="1172008"/>
                    <a:pt x="6309772" y="1495741"/>
                  </a:cubicBezTo>
                  <a:cubicBezTo>
                    <a:pt x="6294382" y="1657289"/>
                    <a:pt x="6189458" y="1788739"/>
                    <a:pt x="6010617" y="1794896"/>
                  </a:cubicBezTo>
                  <a:cubicBezTo>
                    <a:pt x="3271324" y="1706324"/>
                    <a:pt x="2602769" y="1775707"/>
                    <a:pt x="299155" y="1794896"/>
                  </a:cubicBezTo>
                  <a:cubicBezTo>
                    <a:pt x="124126" y="1805106"/>
                    <a:pt x="-12895" y="1640659"/>
                    <a:pt x="0" y="1495741"/>
                  </a:cubicBezTo>
                  <a:cubicBezTo>
                    <a:pt x="86410" y="900400"/>
                    <a:pt x="-89577" y="822180"/>
                    <a:pt x="0" y="299155"/>
                  </a:cubicBezTo>
                  <a:close/>
                </a:path>
                <a:path w="6309772" h="1794896" stroke="0" extrusionOk="0">
                  <a:moveTo>
                    <a:pt x="0" y="299155"/>
                  </a:moveTo>
                  <a:cubicBezTo>
                    <a:pt x="3796" y="136127"/>
                    <a:pt x="130282" y="11254"/>
                    <a:pt x="299155" y="0"/>
                  </a:cubicBezTo>
                  <a:cubicBezTo>
                    <a:pt x="871527" y="-9402"/>
                    <a:pt x="3485335" y="-138905"/>
                    <a:pt x="6010617" y="0"/>
                  </a:cubicBezTo>
                  <a:cubicBezTo>
                    <a:pt x="6196427" y="-7220"/>
                    <a:pt x="6314689" y="150141"/>
                    <a:pt x="6309772" y="299155"/>
                  </a:cubicBezTo>
                  <a:cubicBezTo>
                    <a:pt x="6297643" y="771614"/>
                    <a:pt x="6315743" y="979947"/>
                    <a:pt x="6309772" y="1495741"/>
                  </a:cubicBezTo>
                  <a:cubicBezTo>
                    <a:pt x="6329777" y="1672662"/>
                    <a:pt x="6174775" y="1815646"/>
                    <a:pt x="6010617" y="1794896"/>
                  </a:cubicBezTo>
                  <a:cubicBezTo>
                    <a:pt x="4250606" y="1772563"/>
                    <a:pt x="3112542" y="1713447"/>
                    <a:pt x="299155" y="1794896"/>
                  </a:cubicBezTo>
                  <a:cubicBezTo>
                    <a:pt x="127872" y="1815128"/>
                    <a:pt x="6445" y="1658414"/>
                    <a:pt x="0" y="1495741"/>
                  </a:cubicBezTo>
                  <a:cubicBezTo>
                    <a:pt x="-22832" y="979985"/>
                    <a:pt x="-41491" y="870255"/>
                    <a:pt x="0" y="299155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19043635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Hộp Văn bản 6">
              <a:extLst>
                <a:ext uri="{FF2B5EF4-FFF2-40B4-BE49-F238E27FC236}">
                  <a16:creationId xmlns:a16="http://schemas.microsoft.com/office/drawing/2014/main" id="{CB9974D9-0514-1624-EDD0-0019BBB38D48}"/>
                </a:ext>
              </a:extLst>
            </p:cNvPr>
            <p:cNvSpPr txBox="1"/>
            <p:nvPr/>
          </p:nvSpPr>
          <p:spPr>
            <a:xfrm>
              <a:off x="965772" y="427310"/>
              <a:ext cx="569188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Hãy kể với các bạn một vài phương tiện học tập hỗ trợ môn Lịch sử và Địa lí mà em biết.</a:t>
              </a:r>
            </a:p>
          </p:txBody>
        </p:sp>
        <p:pic>
          <p:nvPicPr>
            <p:cNvPr id="4" name="Hình ảnh 17" descr="Ảnh có chứa mẫu họa&#10;&#10;Mô tả được tạo tự động">
              <a:extLst>
                <a:ext uri="{FF2B5EF4-FFF2-40B4-BE49-F238E27FC236}">
                  <a16:creationId xmlns:a16="http://schemas.microsoft.com/office/drawing/2014/main" id="{80890DA5-83EB-E865-0E34-B51793A8B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254" b="98370" l="10000" r="90000">
                          <a14:foregroundMark x1="51600" y1="91304" x2="51600" y2="91304"/>
                          <a14:foregroundMark x1="59733" y1="96377" x2="59733" y2="96377"/>
                          <a14:foregroundMark x1="55067" y1="98370" x2="55067" y2="98370"/>
                          <a14:foregroundMark x1="61067" y1="54167" x2="61067" y2="54167"/>
                          <a14:foregroundMark x1="73467" y1="49094" x2="80800" y2="65580"/>
                          <a14:foregroundMark x1="62800" y1="45652" x2="66267" y2="66486"/>
                          <a14:foregroundMark x1="72533" y1="49094" x2="54267" y2="59239"/>
                          <a14:foregroundMark x1="54267" y1="59239" x2="54000" y2="59239"/>
                          <a14:foregroundMark x1="78000" y1="48551" x2="83716" y2="58983"/>
                          <a14:foregroundMark x1="51867" y1="5254" x2="51867" y2="5254"/>
                          <a14:foregroundMark x1="66933" y1="52899" x2="69467" y2="68297"/>
                          <a14:foregroundMark x1="78267" y1="54167" x2="72267" y2="65580"/>
                          <a14:foregroundMark x1="81333" y1="51087" x2="81333" y2="51087"/>
                          <a14:foregroundMark x1="81733" y1="50000" x2="81733" y2="50000"/>
                          <a14:foregroundMark x1="65067" y1="46920" x2="65067" y2="46920"/>
                          <a14:backgroundMark x1="85467" y1="58877" x2="85733" y2="670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1571" y="0"/>
              <a:ext cx="1743292" cy="1283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73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Hình ảnh 14" descr="Ảnh có chứa phim hoạt hình, hình mẫu, minh họa&#10;&#10;Mô tả được tạo tự động">
            <a:extLst>
              <a:ext uri="{FF2B5EF4-FFF2-40B4-BE49-F238E27FC236}">
                <a16:creationId xmlns:a16="http://schemas.microsoft.com/office/drawing/2014/main" id="{BEB7985C-F34A-D783-4A75-F03AE11EF4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6636" b="57699"/>
          <a:stretch/>
        </p:blipFill>
        <p:spPr>
          <a:xfrm>
            <a:off x="585072" y="1034717"/>
            <a:ext cx="2787391" cy="1987883"/>
          </a:xfrm>
          <a:prstGeom prst="rect">
            <a:avLst/>
          </a:prstGeom>
        </p:spPr>
      </p:pic>
      <p:pic>
        <p:nvPicPr>
          <p:cNvPr id="20" name="Hình ảnh 15" descr="Ảnh có chứa phim hoạt hình, hình mẫu, minh họa&#10;&#10;Mô tả được tạo tự động">
            <a:extLst>
              <a:ext uri="{FF2B5EF4-FFF2-40B4-BE49-F238E27FC236}">
                <a16:creationId xmlns:a16="http://schemas.microsoft.com/office/drawing/2014/main" id="{C6A2408E-FC28-1661-AB8A-1E0944E807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6" t="-2162" r="31119" b="55679"/>
          <a:stretch/>
        </p:blipFill>
        <p:spPr>
          <a:xfrm>
            <a:off x="4622800" y="838200"/>
            <a:ext cx="2787391" cy="2184400"/>
          </a:xfrm>
          <a:prstGeom prst="rect">
            <a:avLst/>
          </a:prstGeom>
        </p:spPr>
      </p:pic>
      <p:pic>
        <p:nvPicPr>
          <p:cNvPr id="21" name="Hình ảnh 16" descr="Ảnh có chứa phim hoạt hình, hình mẫu, minh họa&#10;&#10;Mô tả được tạo tự động">
            <a:extLst>
              <a:ext uri="{FF2B5EF4-FFF2-40B4-BE49-F238E27FC236}">
                <a16:creationId xmlns:a16="http://schemas.microsoft.com/office/drawing/2014/main" id="{4B496DC7-EF11-A9AB-9E2E-24DE54B16E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6" t="-2162" r="-331" b="55679"/>
          <a:stretch/>
        </p:blipFill>
        <p:spPr>
          <a:xfrm>
            <a:off x="8155523" y="993493"/>
            <a:ext cx="2787391" cy="2184400"/>
          </a:xfrm>
          <a:prstGeom prst="rect">
            <a:avLst/>
          </a:prstGeom>
        </p:spPr>
      </p:pic>
      <p:pic>
        <p:nvPicPr>
          <p:cNvPr id="22" name="Hình ảnh 17" descr="Ảnh có chứa phim hoạt hình, hình mẫu, minh họa&#10;&#10;Mô tả được tạo tự động">
            <a:extLst>
              <a:ext uri="{FF2B5EF4-FFF2-40B4-BE49-F238E27FC236}">
                <a16:creationId xmlns:a16="http://schemas.microsoft.com/office/drawing/2014/main" id="{BB083D7F-E7E6-C1AA-8D9E-1B8FAEBEEB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" t="44321" r="67308" b="2568"/>
          <a:stretch/>
        </p:blipFill>
        <p:spPr>
          <a:xfrm>
            <a:off x="579725" y="3717808"/>
            <a:ext cx="2787391" cy="2495883"/>
          </a:xfrm>
          <a:prstGeom prst="rect">
            <a:avLst/>
          </a:prstGeom>
        </p:spPr>
      </p:pic>
      <p:pic>
        <p:nvPicPr>
          <p:cNvPr id="23" name="Hình ảnh 29" descr="Ảnh có chứa phim hoạt hình, hình mẫu, minh họa&#10;&#10;Mô tả được tạo tự động">
            <a:extLst>
              <a:ext uri="{FF2B5EF4-FFF2-40B4-BE49-F238E27FC236}">
                <a16:creationId xmlns:a16="http://schemas.microsoft.com/office/drawing/2014/main" id="{F52D20FC-7CEC-8212-915C-C740733A57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4" t="42433" r="-139" b="4456"/>
          <a:stretch/>
        </p:blipFill>
        <p:spPr>
          <a:xfrm>
            <a:off x="8529723" y="3594147"/>
            <a:ext cx="2787391" cy="2495883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5B3EE190-3A6F-0C82-CDD1-AFDA7D6830CA}"/>
              </a:ext>
            </a:extLst>
          </p:cNvPr>
          <p:cNvSpPr txBox="1"/>
          <p:nvPr/>
        </p:nvSpPr>
        <p:spPr>
          <a:xfrm>
            <a:off x="1074364" y="2782688"/>
            <a:ext cx="1779727" cy="886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8000"/>
              </a:lnSpc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4BE5FE2C-FDDC-106E-D6DE-A51BB642D7F6}"/>
              </a:ext>
            </a:extLst>
          </p:cNvPr>
          <p:cNvSpPr txBox="1"/>
          <p:nvPr/>
        </p:nvSpPr>
        <p:spPr>
          <a:xfrm>
            <a:off x="5130800" y="2782688"/>
            <a:ext cx="2396891" cy="886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8000"/>
              </a:lnSpc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7A038E71-6DFA-9172-3291-2E0307B88B0A}"/>
              </a:ext>
            </a:extLst>
          </p:cNvPr>
          <p:cNvSpPr txBox="1"/>
          <p:nvPr/>
        </p:nvSpPr>
        <p:spPr>
          <a:xfrm>
            <a:off x="8339620" y="2799915"/>
            <a:ext cx="3508719" cy="886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8000"/>
              </a:lnSpc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1788197B-F1AF-415A-8451-20FD0D294C02}"/>
              </a:ext>
            </a:extLst>
          </p:cNvPr>
          <p:cNvSpPr txBox="1"/>
          <p:nvPr/>
        </p:nvSpPr>
        <p:spPr>
          <a:xfrm>
            <a:off x="1074364" y="5915426"/>
            <a:ext cx="1779727" cy="886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8000"/>
              </a:lnSpc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852BA3B4-84B5-2728-2254-2D3640ACBE0E}"/>
              </a:ext>
            </a:extLst>
          </p:cNvPr>
          <p:cNvSpPr txBox="1"/>
          <p:nvPr/>
        </p:nvSpPr>
        <p:spPr>
          <a:xfrm>
            <a:off x="4740300" y="5915426"/>
            <a:ext cx="2787391" cy="886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8000"/>
              </a:lnSpc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EC9741D4-AD78-3C83-C9C6-E3E8471D065B}"/>
              </a:ext>
            </a:extLst>
          </p:cNvPr>
          <p:cNvSpPr txBox="1"/>
          <p:nvPr/>
        </p:nvSpPr>
        <p:spPr>
          <a:xfrm>
            <a:off x="9153073" y="5915425"/>
            <a:ext cx="2164041" cy="886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8000"/>
              </a:lnSpc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Hình ảnh 37">
            <a:extLst>
              <a:ext uri="{FF2B5EF4-FFF2-40B4-BE49-F238E27FC236}">
                <a16:creationId xmlns:a16="http://schemas.microsoft.com/office/drawing/2014/main" id="{340A2E12-E5D3-CB42-9286-B35E27977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570" y="3661901"/>
            <a:ext cx="2788145" cy="24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9A5569-EABB-BC19-CA08-2D8743C3E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831" y="2195462"/>
            <a:ext cx="9492295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7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&#10;&#10;描述已自动生成">
            <a:extLst>
              <a:ext uri="{FF2B5EF4-FFF2-40B4-BE49-F238E27FC236}">
                <a16:creationId xmlns:a16="http://schemas.microsoft.com/office/drawing/2014/main" id="{A9EB8BA6-08D6-4D41-8C75-BAA06343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10852" r="8409" b="14838"/>
          <a:stretch/>
        </p:blipFill>
        <p:spPr>
          <a:xfrm>
            <a:off x="228844" y="3760340"/>
            <a:ext cx="2808881" cy="25657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D941DCD-7CAA-2979-C909-34F09445F760}"/>
              </a:ext>
            </a:extLst>
          </p:cNvPr>
          <p:cNvGrpSpPr/>
          <p:nvPr/>
        </p:nvGrpSpPr>
        <p:grpSpPr>
          <a:xfrm>
            <a:off x="3338252" y="1017142"/>
            <a:ext cx="6648229" cy="2898884"/>
            <a:chOff x="5814324" y="491558"/>
            <a:chExt cx="5879305" cy="3208710"/>
          </a:xfrm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C5985BDE-0EFB-930C-6814-212CB29D7DFE}"/>
                </a:ext>
              </a:extLst>
            </p:cNvPr>
            <p:cNvGrpSpPr/>
            <p:nvPr/>
          </p:nvGrpSpPr>
          <p:grpSpPr>
            <a:xfrm>
              <a:off x="5814324" y="491558"/>
              <a:ext cx="5879305" cy="3208710"/>
              <a:chOff x="5610688" y="1031736"/>
              <a:chExt cx="5879305" cy="398052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EA7CC038-B933-6E5D-58F3-786F8A2277A4}"/>
                  </a:ext>
                </a:extLst>
              </p:cNvPr>
              <p:cNvSpPr/>
              <p:nvPr/>
            </p:nvSpPr>
            <p:spPr>
              <a:xfrm>
                <a:off x="5629165" y="1052247"/>
                <a:ext cx="5842103" cy="3941397"/>
              </a:xfrm>
              <a:custGeom>
                <a:avLst/>
                <a:gdLst>
                  <a:gd name="connsiteX0" fmla="*/ 5614008 w 5842103"/>
                  <a:gd name="connsiteY0" fmla="*/ 3941397 h 3941397"/>
                  <a:gd name="connsiteX1" fmla="*/ 228343 w 5842103"/>
                  <a:gd name="connsiteY1" fmla="*/ 3941397 h 3941397"/>
                  <a:gd name="connsiteX2" fmla="*/ 0 w 5842103"/>
                  <a:gd name="connsiteY2" fmla="*/ 3713054 h 3941397"/>
                  <a:gd name="connsiteX3" fmla="*/ 0 w 5842103"/>
                  <a:gd name="connsiteY3" fmla="*/ 228343 h 3941397"/>
                  <a:gd name="connsiteX4" fmla="*/ 228343 w 5842103"/>
                  <a:gd name="connsiteY4" fmla="*/ 0 h 3941397"/>
                  <a:gd name="connsiteX5" fmla="*/ 5613760 w 5842103"/>
                  <a:gd name="connsiteY5" fmla="*/ 0 h 3941397"/>
                  <a:gd name="connsiteX6" fmla="*/ 5842103 w 5842103"/>
                  <a:gd name="connsiteY6" fmla="*/ 228343 h 3941397"/>
                  <a:gd name="connsiteX7" fmla="*/ 5842103 w 5842103"/>
                  <a:gd name="connsiteY7" fmla="*/ 3713054 h 3941397"/>
                  <a:gd name="connsiteX8" fmla="*/ 5614008 w 5842103"/>
                  <a:gd name="connsiteY8" fmla="*/ 3941397 h 394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42103" h="3941397">
                    <a:moveTo>
                      <a:pt x="5614008" y="3941397"/>
                    </a:moveTo>
                    <a:lnTo>
                      <a:pt x="228343" y="3941397"/>
                    </a:lnTo>
                    <a:cubicBezTo>
                      <a:pt x="102754" y="3941397"/>
                      <a:pt x="0" y="3838643"/>
                      <a:pt x="0" y="3713054"/>
                    </a:cubicBezTo>
                    <a:lnTo>
                      <a:pt x="0" y="228343"/>
                    </a:lnTo>
                    <a:cubicBezTo>
                      <a:pt x="0" y="102754"/>
                      <a:pt x="102754" y="0"/>
                      <a:pt x="228343" y="0"/>
                    </a:cubicBezTo>
                    <a:lnTo>
                      <a:pt x="5613760" y="0"/>
                    </a:lnTo>
                    <a:cubicBezTo>
                      <a:pt x="5739349" y="0"/>
                      <a:pt x="5842103" y="102754"/>
                      <a:pt x="5842103" y="228343"/>
                    </a:cubicBezTo>
                    <a:lnTo>
                      <a:pt x="5842103" y="3713054"/>
                    </a:lnTo>
                    <a:cubicBezTo>
                      <a:pt x="5842351" y="3838643"/>
                      <a:pt x="5739597" y="3941397"/>
                      <a:pt x="5614008" y="3941397"/>
                    </a:cubicBezTo>
                    <a:close/>
                  </a:path>
                </a:pathLst>
              </a:custGeom>
              <a:solidFill>
                <a:srgbClr val="DEB290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5FA184B-D409-D0AB-3103-AE88206C5781}"/>
                  </a:ext>
                </a:extLst>
              </p:cNvPr>
              <p:cNvSpPr/>
              <p:nvPr/>
            </p:nvSpPr>
            <p:spPr>
              <a:xfrm>
                <a:off x="5876123" y="1298957"/>
                <a:ext cx="5348435" cy="3447729"/>
              </a:xfrm>
              <a:custGeom>
                <a:avLst/>
                <a:gdLst>
                  <a:gd name="connsiteX0" fmla="*/ 0 w 5348435"/>
                  <a:gd name="connsiteY0" fmla="*/ 0 h 3447729"/>
                  <a:gd name="connsiteX1" fmla="*/ 5348436 w 5348435"/>
                  <a:gd name="connsiteY1" fmla="*/ 0 h 3447729"/>
                  <a:gd name="connsiteX2" fmla="*/ 5348436 w 5348435"/>
                  <a:gd name="connsiteY2" fmla="*/ 3447730 h 3447729"/>
                  <a:gd name="connsiteX3" fmla="*/ 0 w 5348435"/>
                  <a:gd name="connsiteY3" fmla="*/ 3447730 h 344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48435" h="3447729">
                    <a:moveTo>
                      <a:pt x="0" y="0"/>
                    </a:moveTo>
                    <a:lnTo>
                      <a:pt x="5348436" y="0"/>
                    </a:lnTo>
                    <a:lnTo>
                      <a:pt x="5348436" y="3447730"/>
                    </a:lnTo>
                    <a:lnTo>
                      <a:pt x="0" y="3447730"/>
                    </a:ln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" name="Graphic 4">
                <a:extLst>
                  <a:ext uri="{FF2B5EF4-FFF2-40B4-BE49-F238E27FC236}">
                    <a16:creationId xmlns:a16="http://schemas.microsoft.com/office/drawing/2014/main" id="{9F5D2D95-DCEE-C60F-69EE-531B0C7ABE76}"/>
                  </a:ext>
                </a:extLst>
              </p:cNvPr>
              <p:cNvGrpSpPr/>
              <p:nvPr/>
            </p:nvGrpSpPr>
            <p:grpSpPr>
              <a:xfrm>
                <a:off x="5610688" y="1031736"/>
                <a:ext cx="5879305" cy="3980523"/>
                <a:chOff x="5610688" y="1031736"/>
                <a:chExt cx="5879305" cy="3980523"/>
              </a:xfrm>
              <a:solidFill>
                <a:srgbClr val="1A1A1A"/>
              </a:solidFill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CA7BC70D-FC52-A428-C6A7-F6819C90FD00}"/>
                    </a:ext>
                  </a:extLst>
                </p:cNvPr>
                <p:cNvSpPr/>
                <p:nvPr/>
              </p:nvSpPr>
              <p:spPr>
                <a:xfrm>
                  <a:off x="6102666" y="1034124"/>
                  <a:ext cx="5387327" cy="3714796"/>
                </a:xfrm>
                <a:custGeom>
                  <a:avLst/>
                  <a:gdLst>
                    <a:gd name="connsiteX0" fmla="*/ 17933 w 5387327"/>
                    <a:gd name="connsiteY0" fmla="*/ 36490 h 3714796"/>
                    <a:gd name="connsiteX1" fmla="*/ 827557 w 5387327"/>
                    <a:gd name="connsiteY1" fmla="*/ 36490 h 3714796"/>
                    <a:gd name="connsiteX2" fmla="*/ 1959344 w 5387327"/>
                    <a:gd name="connsiteY2" fmla="*/ 36490 h 3714796"/>
                    <a:gd name="connsiteX3" fmla="*/ 3176759 w 5387327"/>
                    <a:gd name="connsiteY3" fmla="*/ 36490 h 3714796"/>
                    <a:gd name="connsiteX4" fmla="*/ 4262629 w 5387327"/>
                    <a:gd name="connsiteY4" fmla="*/ 36490 h 3714796"/>
                    <a:gd name="connsiteX5" fmla="*/ 4977937 w 5387327"/>
                    <a:gd name="connsiteY5" fmla="*/ 36490 h 3714796"/>
                    <a:gd name="connsiteX6" fmla="*/ 5128346 w 5387327"/>
                    <a:gd name="connsiteY6" fmla="*/ 36490 h 3714796"/>
                    <a:gd name="connsiteX7" fmla="*/ 5350235 w 5387327"/>
                    <a:gd name="connsiteY7" fmla="*/ 251182 h 3714796"/>
                    <a:gd name="connsiteX8" fmla="*/ 5350235 w 5387327"/>
                    <a:gd name="connsiteY8" fmla="*/ 744850 h 3714796"/>
                    <a:gd name="connsiteX9" fmla="*/ 5350235 w 5387327"/>
                    <a:gd name="connsiteY9" fmla="*/ 1756756 h 3714796"/>
                    <a:gd name="connsiteX10" fmla="*/ 5350235 w 5387327"/>
                    <a:gd name="connsiteY10" fmla="*/ 2851561 h 3714796"/>
                    <a:gd name="connsiteX11" fmla="*/ 5350235 w 5387327"/>
                    <a:gd name="connsiteY11" fmla="*/ 3612539 h 3714796"/>
                    <a:gd name="connsiteX12" fmla="*/ 5350235 w 5387327"/>
                    <a:gd name="connsiteY12" fmla="*/ 3696926 h 3714796"/>
                    <a:gd name="connsiteX13" fmla="*/ 5387217 w 5387327"/>
                    <a:gd name="connsiteY13" fmla="*/ 3696926 h 3714796"/>
                    <a:gd name="connsiteX14" fmla="*/ 5387217 w 5387327"/>
                    <a:gd name="connsiteY14" fmla="*/ 3469824 h 3714796"/>
                    <a:gd name="connsiteX15" fmla="*/ 5387217 w 5387327"/>
                    <a:gd name="connsiteY15" fmla="*/ 3079159 h 3714796"/>
                    <a:gd name="connsiteX16" fmla="*/ 5387217 w 5387327"/>
                    <a:gd name="connsiteY16" fmla="*/ 2575564 h 3714796"/>
                    <a:gd name="connsiteX17" fmla="*/ 5387217 w 5387327"/>
                    <a:gd name="connsiteY17" fmla="*/ 2014883 h 3714796"/>
                    <a:gd name="connsiteX18" fmla="*/ 5387217 w 5387327"/>
                    <a:gd name="connsiteY18" fmla="*/ 1451720 h 3714796"/>
                    <a:gd name="connsiteX19" fmla="*/ 5387217 w 5387327"/>
                    <a:gd name="connsiteY19" fmla="*/ 942912 h 3714796"/>
                    <a:gd name="connsiteX20" fmla="*/ 5387217 w 5387327"/>
                    <a:gd name="connsiteY20" fmla="*/ 537852 h 3714796"/>
                    <a:gd name="connsiteX21" fmla="*/ 5387217 w 5387327"/>
                    <a:gd name="connsiteY21" fmla="*/ 293624 h 3714796"/>
                    <a:gd name="connsiteX22" fmla="*/ 5387217 w 5387327"/>
                    <a:gd name="connsiteY22" fmla="*/ 248948 h 3714796"/>
                    <a:gd name="connsiteX23" fmla="*/ 5263614 w 5387327"/>
                    <a:gd name="connsiteY23" fmla="*/ 33264 h 3714796"/>
                    <a:gd name="connsiteX24" fmla="*/ 5080196 w 5387327"/>
                    <a:gd name="connsiteY24" fmla="*/ 5 h 3714796"/>
                    <a:gd name="connsiteX25" fmla="*/ 4856817 w 5387327"/>
                    <a:gd name="connsiteY25" fmla="*/ 5 h 3714796"/>
                    <a:gd name="connsiteX26" fmla="*/ 4495935 w 5387327"/>
                    <a:gd name="connsiteY26" fmla="*/ 5 h 3714796"/>
                    <a:gd name="connsiteX27" fmla="*/ 4026840 w 5387327"/>
                    <a:gd name="connsiteY27" fmla="*/ 5 h 3714796"/>
                    <a:gd name="connsiteX28" fmla="*/ 3481547 w 5387327"/>
                    <a:gd name="connsiteY28" fmla="*/ 5 h 3714796"/>
                    <a:gd name="connsiteX29" fmla="*/ 2883884 w 5387327"/>
                    <a:gd name="connsiteY29" fmla="*/ 5 h 3714796"/>
                    <a:gd name="connsiteX30" fmla="*/ 2265373 w 5387327"/>
                    <a:gd name="connsiteY30" fmla="*/ 5 h 3714796"/>
                    <a:gd name="connsiteX31" fmla="*/ 1658527 w 5387327"/>
                    <a:gd name="connsiteY31" fmla="*/ 5 h 3714796"/>
                    <a:gd name="connsiteX32" fmla="*/ 1086181 w 5387327"/>
                    <a:gd name="connsiteY32" fmla="*/ 5 h 3714796"/>
                    <a:gd name="connsiteX33" fmla="*/ 580848 w 5387327"/>
                    <a:gd name="connsiteY33" fmla="*/ 5 h 3714796"/>
                    <a:gd name="connsiteX34" fmla="*/ 171816 w 5387327"/>
                    <a:gd name="connsiteY34" fmla="*/ 5 h 3714796"/>
                    <a:gd name="connsiteX35" fmla="*/ 17436 w 5387327"/>
                    <a:gd name="connsiteY35" fmla="*/ 5 h 3714796"/>
                    <a:gd name="connsiteX36" fmla="*/ 17933 w 5387327"/>
                    <a:gd name="connsiteY36" fmla="*/ 36490 h 3714796"/>
                    <a:gd name="connsiteX37" fmla="*/ 17933 w 5387327"/>
                    <a:gd name="connsiteY37" fmla="*/ 36490 h 371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387327" h="3714796">
                      <a:moveTo>
                        <a:pt x="17933" y="36490"/>
                      </a:moveTo>
                      <a:cubicBezTo>
                        <a:pt x="287725" y="36490"/>
                        <a:pt x="557765" y="36490"/>
                        <a:pt x="827557" y="36490"/>
                      </a:cubicBezTo>
                      <a:cubicBezTo>
                        <a:pt x="1204820" y="36490"/>
                        <a:pt x="1582082" y="36490"/>
                        <a:pt x="1959344" y="36490"/>
                      </a:cubicBezTo>
                      <a:cubicBezTo>
                        <a:pt x="2365149" y="36490"/>
                        <a:pt x="2770954" y="36490"/>
                        <a:pt x="3176759" y="36490"/>
                      </a:cubicBezTo>
                      <a:cubicBezTo>
                        <a:pt x="3538633" y="36490"/>
                        <a:pt x="3900755" y="36490"/>
                        <a:pt x="4262629" y="36490"/>
                      </a:cubicBezTo>
                      <a:cubicBezTo>
                        <a:pt x="4501148" y="36490"/>
                        <a:pt x="4739419" y="36490"/>
                        <a:pt x="4977937" y="36490"/>
                      </a:cubicBezTo>
                      <a:cubicBezTo>
                        <a:pt x="5028074" y="36490"/>
                        <a:pt x="5078210" y="36490"/>
                        <a:pt x="5128346" y="36490"/>
                      </a:cubicBezTo>
                      <a:cubicBezTo>
                        <a:pt x="5250708" y="36490"/>
                        <a:pt x="5349491" y="125842"/>
                        <a:pt x="5350235" y="251182"/>
                      </a:cubicBezTo>
                      <a:cubicBezTo>
                        <a:pt x="5350980" y="415738"/>
                        <a:pt x="5350235" y="580294"/>
                        <a:pt x="5350235" y="744850"/>
                      </a:cubicBezTo>
                      <a:cubicBezTo>
                        <a:pt x="5350235" y="1082152"/>
                        <a:pt x="5350235" y="1419454"/>
                        <a:pt x="5350235" y="1756756"/>
                      </a:cubicBezTo>
                      <a:cubicBezTo>
                        <a:pt x="5350235" y="2121609"/>
                        <a:pt x="5350235" y="2486709"/>
                        <a:pt x="5350235" y="2851561"/>
                      </a:cubicBezTo>
                      <a:cubicBezTo>
                        <a:pt x="5350235" y="3105220"/>
                        <a:pt x="5350235" y="3358880"/>
                        <a:pt x="5350235" y="3612539"/>
                      </a:cubicBezTo>
                      <a:cubicBezTo>
                        <a:pt x="5350235" y="3640585"/>
                        <a:pt x="5350235" y="3668880"/>
                        <a:pt x="5350235" y="3696926"/>
                      </a:cubicBezTo>
                      <a:cubicBezTo>
                        <a:pt x="5350235" y="3720753"/>
                        <a:pt x="5387217" y="3720753"/>
                        <a:pt x="5387217" y="3696926"/>
                      </a:cubicBezTo>
                      <a:cubicBezTo>
                        <a:pt x="5387217" y="3621226"/>
                        <a:pt x="5387217" y="3545525"/>
                        <a:pt x="5387217" y="3469824"/>
                      </a:cubicBezTo>
                      <a:cubicBezTo>
                        <a:pt x="5387217" y="3339520"/>
                        <a:pt x="5387217" y="3209464"/>
                        <a:pt x="5387217" y="3079159"/>
                      </a:cubicBezTo>
                      <a:cubicBezTo>
                        <a:pt x="5387217" y="2911377"/>
                        <a:pt x="5387217" y="2743347"/>
                        <a:pt x="5387217" y="2575564"/>
                      </a:cubicBezTo>
                      <a:cubicBezTo>
                        <a:pt x="5387217" y="2388670"/>
                        <a:pt x="5387217" y="2201777"/>
                        <a:pt x="5387217" y="2014883"/>
                      </a:cubicBezTo>
                      <a:cubicBezTo>
                        <a:pt x="5387217" y="1827245"/>
                        <a:pt x="5387217" y="1639358"/>
                        <a:pt x="5387217" y="1451720"/>
                      </a:cubicBezTo>
                      <a:cubicBezTo>
                        <a:pt x="5387217" y="1282200"/>
                        <a:pt x="5387217" y="1112432"/>
                        <a:pt x="5387217" y="942912"/>
                      </a:cubicBezTo>
                      <a:cubicBezTo>
                        <a:pt x="5387217" y="807892"/>
                        <a:pt x="5387217" y="672872"/>
                        <a:pt x="5387217" y="537852"/>
                      </a:cubicBezTo>
                      <a:cubicBezTo>
                        <a:pt x="5387217" y="456443"/>
                        <a:pt x="5387217" y="375033"/>
                        <a:pt x="5387217" y="293624"/>
                      </a:cubicBezTo>
                      <a:cubicBezTo>
                        <a:pt x="5387217" y="278732"/>
                        <a:pt x="5387465" y="263840"/>
                        <a:pt x="5387217" y="248948"/>
                      </a:cubicBezTo>
                      <a:cubicBezTo>
                        <a:pt x="5386224" y="160590"/>
                        <a:pt x="5340804" y="77939"/>
                        <a:pt x="5263614" y="33264"/>
                      </a:cubicBezTo>
                      <a:cubicBezTo>
                        <a:pt x="5205039" y="-740"/>
                        <a:pt x="5144479" y="5"/>
                        <a:pt x="5080196" y="5"/>
                      </a:cubicBezTo>
                      <a:cubicBezTo>
                        <a:pt x="5005736" y="5"/>
                        <a:pt x="4931276" y="5"/>
                        <a:pt x="4856817" y="5"/>
                      </a:cubicBezTo>
                      <a:cubicBezTo>
                        <a:pt x="4736440" y="5"/>
                        <a:pt x="4616312" y="5"/>
                        <a:pt x="4495935" y="5"/>
                      </a:cubicBezTo>
                      <a:cubicBezTo>
                        <a:pt x="4339570" y="5"/>
                        <a:pt x="4183205" y="5"/>
                        <a:pt x="4026840" y="5"/>
                      </a:cubicBezTo>
                      <a:cubicBezTo>
                        <a:pt x="3845158" y="5"/>
                        <a:pt x="3663228" y="5"/>
                        <a:pt x="3481547" y="5"/>
                      </a:cubicBezTo>
                      <a:cubicBezTo>
                        <a:pt x="3282243" y="5"/>
                        <a:pt x="3082940" y="5"/>
                        <a:pt x="2883884" y="5"/>
                      </a:cubicBezTo>
                      <a:cubicBezTo>
                        <a:pt x="2677631" y="5"/>
                        <a:pt x="2471626" y="5"/>
                        <a:pt x="2265373" y="5"/>
                      </a:cubicBezTo>
                      <a:cubicBezTo>
                        <a:pt x="2063091" y="5"/>
                        <a:pt x="1860809" y="5"/>
                        <a:pt x="1658527" y="5"/>
                      </a:cubicBezTo>
                      <a:cubicBezTo>
                        <a:pt x="1467662" y="5"/>
                        <a:pt x="1277045" y="5"/>
                        <a:pt x="1086181" y="5"/>
                      </a:cubicBezTo>
                      <a:cubicBezTo>
                        <a:pt x="917653" y="5"/>
                        <a:pt x="749375" y="5"/>
                        <a:pt x="580848" y="5"/>
                      </a:cubicBezTo>
                      <a:cubicBezTo>
                        <a:pt x="444587" y="5"/>
                        <a:pt x="308077" y="5"/>
                        <a:pt x="171816" y="5"/>
                      </a:cubicBezTo>
                      <a:cubicBezTo>
                        <a:pt x="120439" y="5"/>
                        <a:pt x="68814" y="5"/>
                        <a:pt x="17436" y="5"/>
                      </a:cubicBezTo>
                      <a:cubicBezTo>
                        <a:pt x="-5894" y="-491"/>
                        <a:pt x="-5894" y="36490"/>
                        <a:pt x="17933" y="36490"/>
                      </a:cubicBezTo>
                      <a:lnTo>
                        <a:pt x="17933" y="3649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954125FE-87EB-7FA7-A3BB-A423017C42E2}"/>
                    </a:ext>
                  </a:extLst>
                </p:cNvPr>
                <p:cNvSpPr/>
                <p:nvPr/>
              </p:nvSpPr>
              <p:spPr>
                <a:xfrm>
                  <a:off x="5610688" y="1031736"/>
                  <a:ext cx="5534694" cy="3980523"/>
                </a:xfrm>
                <a:custGeom>
                  <a:avLst/>
                  <a:gdLst>
                    <a:gd name="connsiteX0" fmla="*/ 5516825 w 5534694"/>
                    <a:gd name="connsiteY0" fmla="*/ 3943294 h 3980523"/>
                    <a:gd name="connsiteX1" fmla="*/ 5215760 w 5534694"/>
                    <a:gd name="connsiteY1" fmla="*/ 3943294 h 3980523"/>
                    <a:gd name="connsiteX2" fmla="*/ 4766272 w 5534694"/>
                    <a:gd name="connsiteY2" fmla="*/ 3943294 h 3980523"/>
                    <a:gd name="connsiteX3" fmla="*/ 4206087 w 5534694"/>
                    <a:gd name="connsiteY3" fmla="*/ 3943294 h 3980523"/>
                    <a:gd name="connsiteX4" fmla="*/ 3572684 w 5534694"/>
                    <a:gd name="connsiteY4" fmla="*/ 3943294 h 3980523"/>
                    <a:gd name="connsiteX5" fmla="*/ 2903788 w 5534694"/>
                    <a:gd name="connsiteY5" fmla="*/ 3943294 h 3980523"/>
                    <a:gd name="connsiteX6" fmla="*/ 2239856 w 5534694"/>
                    <a:gd name="connsiteY6" fmla="*/ 3943294 h 3980523"/>
                    <a:gd name="connsiteX7" fmla="*/ 1612161 w 5534694"/>
                    <a:gd name="connsiteY7" fmla="*/ 3943294 h 3980523"/>
                    <a:gd name="connsiteX8" fmla="*/ 1061408 w 5534694"/>
                    <a:gd name="connsiteY8" fmla="*/ 3943294 h 3980523"/>
                    <a:gd name="connsiteX9" fmla="*/ 625323 w 5534694"/>
                    <a:gd name="connsiteY9" fmla="*/ 3943294 h 3980523"/>
                    <a:gd name="connsiteX10" fmla="*/ 341384 w 5534694"/>
                    <a:gd name="connsiteY10" fmla="*/ 3943294 h 3980523"/>
                    <a:gd name="connsiteX11" fmla="*/ 195939 w 5534694"/>
                    <a:gd name="connsiteY11" fmla="*/ 3937089 h 3980523"/>
                    <a:gd name="connsiteX12" fmla="*/ 36844 w 5534694"/>
                    <a:gd name="connsiteY12" fmla="*/ 3729346 h 3980523"/>
                    <a:gd name="connsiteX13" fmla="*/ 36844 w 5534694"/>
                    <a:gd name="connsiteY13" fmla="*/ 3671268 h 3980523"/>
                    <a:gd name="connsiteX14" fmla="*/ 36844 w 5534694"/>
                    <a:gd name="connsiteY14" fmla="*/ 3382364 h 3980523"/>
                    <a:gd name="connsiteX15" fmla="*/ 36844 w 5534694"/>
                    <a:gd name="connsiteY15" fmla="*/ 2916743 h 3980523"/>
                    <a:gd name="connsiteX16" fmla="*/ 36844 w 5534694"/>
                    <a:gd name="connsiteY16" fmla="*/ 2343404 h 3980523"/>
                    <a:gd name="connsiteX17" fmla="*/ 36844 w 5534694"/>
                    <a:gd name="connsiteY17" fmla="*/ 1730849 h 3980523"/>
                    <a:gd name="connsiteX18" fmla="*/ 36844 w 5534694"/>
                    <a:gd name="connsiteY18" fmla="*/ 1147334 h 3980523"/>
                    <a:gd name="connsiteX19" fmla="*/ 36844 w 5534694"/>
                    <a:gd name="connsiteY19" fmla="*/ 661112 h 3980523"/>
                    <a:gd name="connsiteX20" fmla="*/ 36844 w 5534694"/>
                    <a:gd name="connsiteY20" fmla="*/ 340440 h 3980523"/>
                    <a:gd name="connsiteX21" fmla="*/ 90951 w 5534694"/>
                    <a:gd name="connsiteY21" fmla="*/ 108622 h 3980523"/>
                    <a:gd name="connsiteX22" fmla="*/ 423537 w 5534694"/>
                    <a:gd name="connsiteY22" fmla="*/ 39126 h 3980523"/>
                    <a:gd name="connsiteX23" fmla="*/ 423537 w 5534694"/>
                    <a:gd name="connsiteY23" fmla="*/ 2145 h 3980523"/>
                    <a:gd name="connsiteX24" fmla="*/ 82761 w 5534694"/>
                    <a:gd name="connsiteY24" fmla="*/ 64939 h 3980523"/>
                    <a:gd name="connsiteX25" fmla="*/ 110 w 5534694"/>
                    <a:gd name="connsiteY25" fmla="*/ 257045 h 3980523"/>
                    <a:gd name="connsiteX26" fmla="*/ 110 w 5534694"/>
                    <a:gd name="connsiteY26" fmla="*/ 453122 h 3980523"/>
                    <a:gd name="connsiteX27" fmla="*/ 110 w 5534694"/>
                    <a:gd name="connsiteY27" fmla="*/ 859672 h 3980523"/>
                    <a:gd name="connsiteX28" fmla="*/ 110 w 5534694"/>
                    <a:gd name="connsiteY28" fmla="*/ 1402731 h 3980523"/>
                    <a:gd name="connsiteX29" fmla="*/ 110 w 5534694"/>
                    <a:gd name="connsiteY29" fmla="*/ 2013300 h 3980523"/>
                    <a:gd name="connsiteX30" fmla="*/ 110 w 5534694"/>
                    <a:gd name="connsiteY30" fmla="*/ 2621387 h 3980523"/>
                    <a:gd name="connsiteX31" fmla="*/ 110 w 5534694"/>
                    <a:gd name="connsiteY31" fmla="*/ 3158985 h 3980523"/>
                    <a:gd name="connsiteX32" fmla="*/ 110 w 5534694"/>
                    <a:gd name="connsiteY32" fmla="*/ 3550891 h 3980523"/>
                    <a:gd name="connsiteX33" fmla="*/ 110 w 5534694"/>
                    <a:gd name="connsiteY33" fmla="*/ 3729595 h 3980523"/>
                    <a:gd name="connsiteX34" fmla="*/ 260223 w 5534694"/>
                    <a:gd name="connsiteY34" fmla="*/ 3980524 h 3980523"/>
                    <a:gd name="connsiteX35" fmla="*/ 438429 w 5534694"/>
                    <a:gd name="connsiteY35" fmla="*/ 3980524 h 3980523"/>
                    <a:gd name="connsiteX36" fmla="*/ 795836 w 5534694"/>
                    <a:gd name="connsiteY36" fmla="*/ 3980524 h 3980523"/>
                    <a:gd name="connsiteX37" fmla="*/ 1290496 w 5534694"/>
                    <a:gd name="connsiteY37" fmla="*/ 3980524 h 3980523"/>
                    <a:gd name="connsiteX38" fmla="*/ 1884932 w 5534694"/>
                    <a:gd name="connsiteY38" fmla="*/ 3980524 h 3980523"/>
                    <a:gd name="connsiteX39" fmla="*/ 2540673 w 5534694"/>
                    <a:gd name="connsiteY39" fmla="*/ 3980524 h 3980523"/>
                    <a:gd name="connsiteX40" fmla="*/ 3222227 w 5534694"/>
                    <a:gd name="connsiteY40" fmla="*/ 3980524 h 3980523"/>
                    <a:gd name="connsiteX41" fmla="*/ 3884669 w 5534694"/>
                    <a:gd name="connsiteY41" fmla="*/ 3980524 h 3980523"/>
                    <a:gd name="connsiteX42" fmla="*/ 4492508 w 5534694"/>
                    <a:gd name="connsiteY42" fmla="*/ 3980524 h 3980523"/>
                    <a:gd name="connsiteX43" fmla="*/ 5007025 w 5534694"/>
                    <a:gd name="connsiteY43" fmla="*/ 3980524 h 3980523"/>
                    <a:gd name="connsiteX44" fmla="*/ 5389747 w 5534694"/>
                    <a:gd name="connsiteY44" fmla="*/ 3980524 h 3980523"/>
                    <a:gd name="connsiteX45" fmla="*/ 5516825 w 5534694"/>
                    <a:gd name="connsiteY45" fmla="*/ 3980524 h 3980523"/>
                    <a:gd name="connsiteX46" fmla="*/ 5516825 w 5534694"/>
                    <a:gd name="connsiteY46" fmla="*/ 3943294 h 3980523"/>
                    <a:gd name="connsiteX47" fmla="*/ 5516825 w 5534694"/>
                    <a:gd name="connsiteY47" fmla="*/ 3943294 h 398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5534694" h="3980523">
                      <a:moveTo>
                        <a:pt x="5516825" y="3943294"/>
                      </a:moveTo>
                      <a:cubicBezTo>
                        <a:pt x="5416552" y="3943294"/>
                        <a:pt x="5316032" y="3943294"/>
                        <a:pt x="5215760" y="3943294"/>
                      </a:cubicBezTo>
                      <a:cubicBezTo>
                        <a:pt x="5065848" y="3943294"/>
                        <a:pt x="4916184" y="3943294"/>
                        <a:pt x="4766272" y="3943294"/>
                      </a:cubicBezTo>
                      <a:cubicBezTo>
                        <a:pt x="4579626" y="3943294"/>
                        <a:pt x="4392733" y="3943294"/>
                        <a:pt x="4206087" y="3943294"/>
                      </a:cubicBezTo>
                      <a:cubicBezTo>
                        <a:pt x="3994870" y="3943294"/>
                        <a:pt x="3783901" y="3943294"/>
                        <a:pt x="3572684" y="3943294"/>
                      </a:cubicBezTo>
                      <a:cubicBezTo>
                        <a:pt x="3349801" y="3943294"/>
                        <a:pt x="3126671" y="3943294"/>
                        <a:pt x="2903788" y="3943294"/>
                      </a:cubicBezTo>
                      <a:cubicBezTo>
                        <a:pt x="2682395" y="3943294"/>
                        <a:pt x="2461001" y="3943294"/>
                        <a:pt x="2239856" y="3943294"/>
                      </a:cubicBezTo>
                      <a:cubicBezTo>
                        <a:pt x="2030625" y="3943294"/>
                        <a:pt x="1821393" y="3943294"/>
                        <a:pt x="1612161" y="3943294"/>
                      </a:cubicBezTo>
                      <a:cubicBezTo>
                        <a:pt x="1428494" y="3943294"/>
                        <a:pt x="1245075" y="3943294"/>
                        <a:pt x="1061408" y="3943294"/>
                      </a:cubicBezTo>
                      <a:cubicBezTo>
                        <a:pt x="915964" y="3943294"/>
                        <a:pt x="770768" y="3943294"/>
                        <a:pt x="625323" y="3943294"/>
                      </a:cubicBezTo>
                      <a:cubicBezTo>
                        <a:pt x="530759" y="3943294"/>
                        <a:pt x="435947" y="3943294"/>
                        <a:pt x="341384" y="3943294"/>
                      </a:cubicBezTo>
                      <a:cubicBezTo>
                        <a:pt x="294722" y="3943294"/>
                        <a:pt x="241608" y="3948506"/>
                        <a:pt x="195939" y="3937089"/>
                      </a:cubicBezTo>
                      <a:cubicBezTo>
                        <a:pt x="100631" y="3913013"/>
                        <a:pt x="37340" y="3826144"/>
                        <a:pt x="36844" y="3729346"/>
                      </a:cubicBezTo>
                      <a:cubicBezTo>
                        <a:pt x="36844" y="3709987"/>
                        <a:pt x="36844" y="3690627"/>
                        <a:pt x="36844" y="3671268"/>
                      </a:cubicBezTo>
                      <a:cubicBezTo>
                        <a:pt x="36844" y="3574967"/>
                        <a:pt x="36844" y="3478665"/>
                        <a:pt x="36844" y="3382364"/>
                      </a:cubicBezTo>
                      <a:cubicBezTo>
                        <a:pt x="36844" y="3227240"/>
                        <a:pt x="36844" y="3071868"/>
                        <a:pt x="36844" y="2916743"/>
                      </a:cubicBezTo>
                      <a:cubicBezTo>
                        <a:pt x="36844" y="2725630"/>
                        <a:pt x="36844" y="2534517"/>
                        <a:pt x="36844" y="2343404"/>
                      </a:cubicBezTo>
                      <a:cubicBezTo>
                        <a:pt x="36844" y="2139137"/>
                        <a:pt x="36844" y="1935117"/>
                        <a:pt x="36844" y="1730849"/>
                      </a:cubicBezTo>
                      <a:cubicBezTo>
                        <a:pt x="36844" y="1536261"/>
                        <a:pt x="36844" y="1341674"/>
                        <a:pt x="36844" y="1147334"/>
                      </a:cubicBezTo>
                      <a:cubicBezTo>
                        <a:pt x="36844" y="985260"/>
                        <a:pt x="36844" y="823186"/>
                        <a:pt x="36844" y="661112"/>
                      </a:cubicBezTo>
                      <a:cubicBezTo>
                        <a:pt x="36844" y="554139"/>
                        <a:pt x="36844" y="447413"/>
                        <a:pt x="36844" y="340440"/>
                      </a:cubicBezTo>
                      <a:cubicBezTo>
                        <a:pt x="36844" y="257789"/>
                        <a:pt x="29894" y="175636"/>
                        <a:pt x="90951" y="108622"/>
                      </a:cubicBezTo>
                      <a:cubicBezTo>
                        <a:pt x="175339" y="16044"/>
                        <a:pt x="311103" y="39126"/>
                        <a:pt x="423537" y="39126"/>
                      </a:cubicBezTo>
                      <a:cubicBezTo>
                        <a:pt x="447365" y="39126"/>
                        <a:pt x="447365" y="2145"/>
                        <a:pt x="423537" y="2145"/>
                      </a:cubicBezTo>
                      <a:cubicBezTo>
                        <a:pt x="307877" y="2145"/>
                        <a:pt x="176580" y="-17959"/>
                        <a:pt x="82761" y="64939"/>
                      </a:cubicBezTo>
                      <a:cubicBezTo>
                        <a:pt x="27164" y="113586"/>
                        <a:pt x="110" y="183578"/>
                        <a:pt x="110" y="257045"/>
                      </a:cubicBezTo>
                      <a:cubicBezTo>
                        <a:pt x="-138" y="322321"/>
                        <a:pt x="110" y="387846"/>
                        <a:pt x="110" y="453122"/>
                      </a:cubicBezTo>
                      <a:cubicBezTo>
                        <a:pt x="110" y="588638"/>
                        <a:pt x="110" y="724155"/>
                        <a:pt x="110" y="859672"/>
                      </a:cubicBezTo>
                      <a:cubicBezTo>
                        <a:pt x="110" y="1040608"/>
                        <a:pt x="110" y="1221545"/>
                        <a:pt x="110" y="1402731"/>
                      </a:cubicBezTo>
                      <a:cubicBezTo>
                        <a:pt x="110" y="1606254"/>
                        <a:pt x="110" y="1809777"/>
                        <a:pt x="110" y="2013300"/>
                      </a:cubicBezTo>
                      <a:cubicBezTo>
                        <a:pt x="110" y="2216078"/>
                        <a:pt x="110" y="2418608"/>
                        <a:pt x="110" y="2621387"/>
                      </a:cubicBezTo>
                      <a:cubicBezTo>
                        <a:pt x="110" y="2800586"/>
                        <a:pt x="110" y="2979786"/>
                        <a:pt x="110" y="3158985"/>
                      </a:cubicBezTo>
                      <a:cubicBezTo>
                        <a:pt x="110" y="3289538"/>
                        <a:pt x="110" y="3420339"/>
                        <a:pt x="110" y="3550891"/>
                      </a:cubicBezTo>
                      <a:cubicBezTo>
                        <a:pt x="110" y="3610459"/>
                        <a:pt x="-138" y="3670027"/>
                        <a:pt x="110" y="3729595"/>
                      </a:cubicBezTo>
                      <a:cubicBezTo>
                        <a:pt x="855" y="3875535"/>
                        <a:pt x="117757" y="3980524"/>
                        <a:pt x="260223" y="3980524"/>
                      </a:cubicBezTo>
                      <a:cubicBezTo>
                        <a:pt x="319542" y="3980524"/>
                        <a:pt x="379110" y="3980524"/>
                        <a:pt x="438429" y="3980524"/>
                      </a:cubicBezTo>
                      <a:cubicBezTo>
                        <a:pt x="557565" y="3980524"/>
                        <a:pt x="676700" y="3980524"/>
                        <a:pt x="795836" y="3980524"/>
                      </a:cubicBezTo>
                      <a:cubicBezTo>
                        <a:pt x="960640" y="3980524"/>
                        <a:pt x="1125692" y="3980524"/>
                        <a:pt x="1290496" y="3980524"/>
                      </a:cubicBezTo>
                      <a:cubicBezTo>
                        <a:pt x="1488558" y="3980524"/>
                        <a:pt x="1686869" y="3980524"/>
                        <a:pt x="1884932" y="3980524"/>
                      </a:cubicBezTo>
                      <a:cubicBezTo>
                        <a:pt x="2103595" y="3980524"/>
                        <a:pt x="2322258" y="3980524"/>
                        <a:pt x="2540673" y="3980524"/>
                      </a:cubicBezTo>
                      <a:cubicBezTo>
                        <a:pt x="2767775" y="3980524"/>
                        <a:pt x="2995125" y="3980524"/>
                        <a:pt x="3222227" y="3980524"/>
                      </a:cubicBezTo>
                      <a:cubicBezTo>
                        <a:pt x="3443124" y="3980524"/>
                        <a:pt x="3663772" y="3980524"/>
                        <a:pt x="3884669" y="3980524"/>
                      </a:cubicBezTo>
                      <a:cubicBezTo>
                        <a:pt x="4087200" y="3980524"/>
                        <a:pt x="4289978" y="3980524"/>
                        <a:pt x="4492508" y="3980524"/>
                      </a:cubicBezTo>
                      <a:cubicBezTo>
                        <a:pt x="4664014" y="3980524"/>
                        <a:pt x="4835519" y="3980524"/>
                        <a:pt x="5007025" y="3980524"/>
                      </a:cubicBezTo>
                      <a:cubicBezTo>
                        <a:pt x="5134599" y="3980524"/>
                        <a:pt x="5262173" y="3980524"/>
                        <a:pt x="5389747" y="3980524"/>
                      </a:cubicBezTo>
                      <a:cubicBezTo>
                        <a:pt x="5432189" y="3980524"/>
                        <a:pt x="5474383" y="3980524"/>
                        <a:pt x="5516825" y="3980524"/>
                      </a:cubicBezTo>
                      <a:cubicBezTo>
                        <a:pt x="5540652" y="3980275"/>
                        <a:pt x="5540652" y="3943294"/>
                        <a:pt x="5516825" y="3943294"/>
                      </a:cubicBezTo>
                      <a:lnTo>
                        <a:pt x="5516825" y="394329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7C19EB5-6E2F-798F-E6A7-E20BFCB5C76C}"/>
                    </a:ext>
                  </a:extLst>
                </p:cNvPr>
                <p:cNvSpPr/>
                <p:nvPr/>
              </p:nvSpPr>
              <p:spPr>
                <a:xfrm>
                  <a:off x="5869422" y="1282576"/>
                  <a:ext cx="4037697" cy="40208"/>
                </a:xfrm>
                <a:custGeom>
                  <a:avLst/>
                  <a:gdLst>
                    <a:gd name="connsiteX0" fmla="*/ 4018338 w 4037697"/>
                    <a:gd name="connsiteY0" fmla="*/ 0 h 40208"/>
                    <a:gd name="connsiteX1" fmla="*/ 19360 w 4037697"/>
                    <a:gd name="connsiteY1" fmla="*/ 0 h 40208"/>
                    <a:gd name="connsiteX2" fmla="*/ 19360 w 4037697"/>
                    <a:gd name="connsiteY2" fmla="*/ 40208 h 40208"/>
                    <a:gd name="connsiteX3" fmla="*/ 4018338 w 4037697"/>
                    <a:gd name="connsiteY3" fmla="*/ 40208 h 40208"/>
                    <a:gd name="connsiteX4" fmla="*/ 4018338 w 4037697"/>
                    <a:gd name="connsiteY4" fmla="*/ 0 h 4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7697" h="40208">
                      <a:moveTo>
                        <a:pt x="4018338" y="0"/>
                      </a:moveTo>
                      <a:lnTo>
                        <a:pt x="19360" y="0"/>
                      </a:lnTo>
                      <a:cubicBezTo>
                        <a:pt x="-6453" y="0"/>
                        <a:pt x="-6453" y="40208"/>
                        <a:pt x="19360" y="40208"/>
                      </a:cubicBezTo>
                      <a:lnTo>
                        <a:pt x="4018338" y="40208"/>
                      </a:lnTo>
                      <a:cubicBezTo>
                        <a:pt x="4044151" y="40208"/>
                        <a:pt x="4044151" y="0"/>
                        <a:pt x="4018338" y="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9D6AB5A4-C368-5926-4D0D-7B7648BB0E1B}"/>
                    </a:ext>
                  </a:extLst>
                </p:cNvPr>
                <p:cNvSpPr/>
                <p:nvPr/>
              </p:nvSpPr>
              <p:spPr>
                <a:xfrm>
                  <a:off x="10147872" y="1276163"/>
                  <a:ext cx="1100264" cy="2360826"/>
                </a:xfrm>
                <a:custGeom>
                  <a:avLst/>
                  <a:gdLst>
                    <a:gd name="connsiteX0" fmla="*/ 1064525 w 1100264"/>
                    <a:gd name="connsiteY0" fmla="*/ 6413 h 2360826"/>
                    <a:gd name="connsiteX1" fmla="*/ 19360 w 1100264"/>
                    <a:gd name="connsiteY1" fmla="*/ 6413 h 2360826"/>
                    <a:gd name="connsiteX2" fmla="*/ 19360 w 1100264"/>
                    <a:gd name="connsiteY2" fmla="*/ 46621 h 2360826"/>
                    <a:gd name="connsiteX3" fmla="*/ 1060057 w 1100264"/>
                    <a:gd name="connsiteY3" fmla="*/ 46621 h 2360826"/>
                    <a:gd name="connsiteX4" fmla="*/ 1060057 w 1100264"/>
                    <a:gd name="connsiteY4" fmla="*/ 2341467 h 2360826"/>
                    <a:gd name="connsiteX5" fmla="*/ 1100265 w 1100264"/>
                    <a:gd name="connsiteY5" fmla="*/ 2341467 h 2360826"/>
                    <a:gd name="connsiteX6" fmla="*/ 1100265 w 1100264"/>
                    <a:gd name="connsiteY6" fmla="*/ 19319 h 2360826"/>
                    <a:gd name="connsiteX7" fmla="*/ 1064525 w 1100264"/>
                    <a:gd name="connsiteY7" fmla="*/ 6413 h 236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0264" h="2360826">
                      <a:moveTo>
                        <a:pt x="1064525" y="6413"/>
                      </a:moveTo>
                      <a:lnTo>
                        <a:pt x="19360" y="6413"/>
                      </a:lnTo>
                      <a:cubicBezTo>
                        <a:pt x="-6453" y="6413"/>
                        <a:pt x="-6453" y="46621"/>
                        <a:pt x="19360" y="46621"/>
                      </a:cubicBezTo>
                      <a:lnTo>
                        <a:pt x="1060057" y="46621"/>
                      </a:lnTo>
                      <a:lnTo>
                        <a:pt x="1060057" y="2341467"/>
                      </a:lnTo>
                      <a:cubicBezTo>
                        <a:pt x="1060057" y="2367280"/>
                        <a:pt x="1100265" y="2367280"/>
                        <a:pt x="1100265" y="2341467"/>
                      </a:cubicBezTo>
                      <a:lnTo>
                        <a:pt x="1100265" y="19319"/>
                      </a:lnTo>
                      <a:cubicBezTo>
                        <a:pt x="1100017" y="-1033"/>
                        <a:pt x="1075197" y="-5253"/>
                        <a:pt x="1064525" y="641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72E32A64-C81B-382F-1EB7-A620331FA3AD}"/>
                    </a:ext>
                  </a:extLst>
                </p:cNvPr>
                <p:cNvSpPr/>
                <p:nvPr/>
              </p:nvSpPr>
              <p:spPr>
                <a:xfrm>
                  <a:off x="6471552" y="4257487"/>
                  <a:ext cx="4782872" cy="498135"/>
                </a:xfrm>
                <a:custGeom>
                  <a:avLst/>
                  <a:gdLst>
                    <a:gd name="connsiteX0" fmla="*/ 4776338 w 4782872"/>
                    <a:gd name="connsiteY0" fmla="*/ 462643 h 498135"/>
                    <a:gd name="connsiteX1" fmla="*/ 4776338 w 4782872"/>
                    <a:gd name="connsiteY1" fmla="*/ 19360 h 498135"/>
                    <a:gd name="connsiteX2" fmla="*/ 4736130 w 4782872"/>
                    <a:gd name="connsiteY2" fmla="*/ 19360 h 498135"/>
                    <a:gd name="connsiteX3" fmla="*/ 4736130 w 4782872"/>
                    <a:gd name="connsiteY3" fmla="*/ 457927 h 498135"/>
                    <a:gd name="connsiteX4" fmla="*/ 19360 w 4782872"/>
                    <a:gd name="connsiteY4" fmla="*/ 457927 h 498135"/>
                    <a:gd name="connsiteX5" fmla="*/ 19360 w 4782872"/>
                    <a:gd name="connsiteY5" fmla="*/ 498135 h 498135"/>
                    <a:gd name="connsiteX6" fmla="*/ 4763679 w 4782872"/>
                    <a:gd name="connsiteY6" fmla="*/ 498135 h 498135"/>
                    <a:gd name="connsiteX7" fmla="*/ 4776338 w 4782872"/>
                    <a:gd name="connsiteY7" fmla="*/ 462643 h 498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2872" h="498135">
                      <a:moveTo>
                        <a:pt x="4776338" y="462643"/>
                      </a:moveTo>
                      <a:lnTo>
                        <a:pt x="4776338" y="19360"/>
                      </a:lnTo>
                      <a:cubicBezTo>
                        <a:pt x="4776338" y="-6453"/>
                        <a:pt x="4736130" y="-6453"/>
                        <a:pt x="4736130" y="19360"/>
                      </a:cubicBezTo>
                      <a:lnTo>
                        <a:pt x="4736130" y="457927"/>
                      </a:lnTo>
                      <a:lnTo>
                        <a:pt x="19360" y="457927"/>
                      </a:lnTo>
                      <a:cubicBezTo>
                        <a:pt x="-6453" y="457927"/>
                        <a:pt x="-6453" y="498135"/>
                        <a:pt x="19360" y="498135"/>
                      </a:cubicBezTo>
                      <a:lnTo>
                        <a:pt x="4763679" y="498135"/>
                      </a:lnTo>
                      <a:cubicBezTo>
                        <a:pt x="4783784" y="498135"/>
                        <a:pt x="4788251" y="473067"/>
                        <a:pt x="4776338" y="46264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84E38B65-24E8-5F04-98B4-5AA2A0B6BE5D}"/>
                    </a:ext>
                  </a:extLst>
                </p:cNvPr>
                <p:cNvSpPr/>
                <p:nvPr/>
              </p:nvSpPr>
              <p:spPr>
                <a:xfrm>
                  <a:off x="5854530" y="1670262"/>
                  <a:ext cx="40208" cy="2998489"/>
                </a:xfrm>
                <a:custGeom>
                  <a:avLst/>
                  <a:gdLst>
                    <a:gd name="connsiteX0" fmla="*/ 0 w 40208"/>
                    <a:gd name="connsiteY0" fmla="*/ 19360 h 2998489"/>
                    <a:gd name="connsiteX1" fmla="*/ 0 w 40208"/>
                    <a:gd name="connsiteY1" fmla="*/ 2979130 h 2998489"/>
                    <a:gd name="connsiteX2" fmla="*/ 40208 w 40208"/>
                    <a:gd name="connsiteY2" fmla="*/ 2979130 h 2998489"/>
                    <a:gd name="connsiteX3" fmla="*/ 40208 w 40208"/>
                    <a:gd name="connsiteY3" fmla="*/ 19360 h 2998489"/>
                    <a:gd name="connsiteX4" fmla="*/ 0 w 40208"/>
                    <a:gd name="connsiteY4" fmla="*/ 19360 h 299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08" h="2998489">
                      <a:moveTo>
                        <a:pt x="0" y="19360"/>
                      </a:moveTo>
                      <a:lnTo>
                        <a:pt x="0" y="2979130"/>
                      </a:lnTo>
                      <a:cubicBezTo>
                        <a:pt x="0" y="3004943"/>
                        <a:pt x="40208" y="3004943"/>
                        <a:pt x="40208" y="2979130"/>
                      </a:cubicBezTo>
                      <a:lnTo>
                        <a:pt x="40208" y="19360"/>
                      </a:lnTo>
                      <a:cubicBezTo>
                        <a:pt x="39960" y="-6453"/>
                        <a:pt x="0" y="-6453"/>
                        <a:pt x="0" y="1936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2F2049-6AA4-6AA3-71C2-20A1B4C5ECF4}"/>
                </a:ext>
              </a:extLst>
            </p:cNvPr>
            <p:cNvSpPr txBox="1"/>
            <p:nvPr/>
          </p:nvSpPr>
          <p:spPr>
            <a:xfrm>
              <a:off x="6323447" y="985893"/>
              <a:ext cx="5031981" cy="1941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1. </a:t>
              </a:r>
              <a:r>
                <a:rPr lang="en-US" sz="54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5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5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5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5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5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54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US" sz="5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endPara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6FF2E1-4C0E-7D10-CF8C-B5CB717B2D0D}"/>
              </a:ext>
            </a:extLst>
          </p:cNvPr>
          <p:cNvGrpSpPr/>
          <p:nvPr/>
        </p:nvGrpSpPr>
        <p:grpSpPr>
          <a:xfrm>
            <a:off x="8404261" y="2567636"/>
            <a:ext cx="3507011" cy="3833036"/>
            <a:chOff x="8408633" y="1992570"/>
            <a:chExt cx="3507011" cy="3833036"/>
          </a:xfrm>
        </p:grpSpPr>
        <p:grpSp>
          <p:nvGrpSpPr>
            <p:cNvPr id="19" name="Graphic 4">
              <a:extLst>
                <a:ext uri="{FF2B5EF4-FFF2-40B4-BE49-F238E27FC236}">
                  <a16:creationId xmlns:a16="http://schemas.microsoft.com/office/drawing/2014/main" id="{6A26988D-D2DC-88DA-0D87-552E62D7055C}"/>
                </a:ext>
              </a:extLst>
            </p:cNvPr>
            <p:cNvGrpSpPr/>
            <p:nvPr/>
          </p:nvGrpSpPr>
          <p:grpSpPr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21" name="Graphic 4">
                <a:extLst>
                  <a:ext uri="{FF2B5EF4-FFF2-40B4-BE49-F238E27FC236}">
                    <a16:creationId xmlns:a16="http://schemas.microsoft.com/office/drawing/2014/main" id="{932B4712-009A-55D9-92FC-2D66D62023E7}"/>
                  </a:ext>
                </a:extLst>
              </p:cNvPr>
              <p:cNvGrpSpPr/>
              <p:nvPr/>
            </p:nvGrpSpPr>
            <p:grpSpPr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3DAE44F8-888A-BCAA-1D33-8C4C44717955}"/>
                    </a:ext>
                  </a:extLst>
                </p:cNvPr>
                <p:cNvSpPr/>
                <p:nvPr/>
              </p:nvSpPr>
              <p:spPr>
                <a:xfrm>
                  <a:off x="10886512" y="3341137"/>
                  <a:ext cx="1009155" cy="1797207"/>
                </a:xfrm>
                <a:custGeom>
                  <a:avLst/>
                  <a:gdLst>
                    <a:gd name="connsiteX0" fmla="*/ 905678 w 1009155"/>
                    <a:gd name="connsiteY0" fmla="*/ 890786 h 1797207"/>
                    <a:gd name="connsiteX1" fmla="*/ 495405 w 1009155"/>
                    <a:gd name="connsiteY1" fmla="*/ 466862 h 1797207"/>
                    <a:gd name="connsiteX2" fmla="*/ 494909 w 1009155"/>
                    <a:gd name="connsiteY2" fmla="*/ 0 h 1797207"/>
                    <a:gd name="connsiteX3" fmla="*/ 0 w 1009155"/>
                    <a:gd name="connsiteY3" fmla="*/ 441546 h 1797207"/>
                    <a:gd name="connsiteX4" fmla="*/ 313724 w 1009155"/>
                    <a:gd name="connsiteY4" fmla="*/ 555965 h 1797207"/>
                    <a:gd name="connsiteX5" fmla="*/ 199304 w 1009155"/>
                    <a:gd name="connsiteY5" fmla="*/ 1131042 h 1797207"/>
                    <a:gd name="connsiteX6" fmla="*/ 441794 w 1009155"/>
                    <a:gd name="connsiteY6" fmla="*/ 1797208 h 1797207"/>
                    <a:gd name="connsiteX7" fmla="*/ 545790 w 1009155"/>
                    <a:gd name="connsiteY7" fmla="*/ 1740122 h 1797207"/>
                    <a:gd name="connsiteX8" fmla="*/ 480513 w 1009155"/>
                    <a:gd name="connsiteY8" fmla="*/ 1457920 h 1797207"/>
                    <a:gd name="connsiteX9" fmla="*/ 497887 w 1009155"/>
                    <a:gd name="connsiteY9" fmla="*/ 1482740 h 1797207"/>
                    <a:gd name="connsiteX10" fmla="*/ 602627 w 1009155"/>
                    <a:gd name="connsiteY10" fmla="*/ 1709097 h 1797207"/>
                    <a:gd name="connsiteX11" fmla="*/ 825509 w 1009155"/>
                    <a:gd name="connsiteY11" fmla="*/ 1586983 h 1797207"/>
                    <a:gd name="connsiteX12" fmla="*/ 869192 w 1009155"/>
                    <a:gd name="connsiteY12" fmla="*/ 1452211 h 1797207"/>
                    <a:gd name="connsiteX13" fmla="*/ 915606 w 1009155"/>
                    <a:gd name="connsiteY13" fmla="*/ 1537592 h 1797207"/>
                    <a:gd name="connsiteX14" fmla="*/ 995773 w 1009155"/>
                    <a:gd name="connsiteY14" fmla="*/ 1493661 h 1797207"/>
                    <a:gd name="connsiteX15" fmla="*/ 905678 w 1009155"/>
                    <a:gd name="connsiteY15" fmla="*/ 890786 h 179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734E3AC1-A9B2-01D2-171A-BA3BA77019CE}"/>
                    </a:ext>
                  </a:extLst>
                </p:cNvPr>
                <p:cNvSpPr/>
                <p:nvPr/>
              </p:nvSpPr>
              <p:spPr>
                <a:xfrm>
                  <a:off x="11352506" y="3334328"/>
                  <a:ext cx="93704" cy="470430"/>
                </a:xfrm>
                <a:custGeom>
                  <a:avLst/>
                  <a:gdLst>
                    <a:gd name="connsiteX0" fmla="*/ 55720 w 93704"/>
                    <a:gd name="connsiteY0" fmla="*/ 11772 h 470430"/>
                    <a:gd name="connsiteX1" fmla="*/ 35864 w 93704"/>
                    <a:gd name="connsiteY1" fmla="*/ 603 h 470430"/>
                    <a:gd name="connsiteX2" fmla="*/ 24695 w 93704"/>
                    <a:gd name="connsiteY2" fmla="*/ 20459 h 470430"/>
                    <a:gd name="connsiteX3" fmla="*/ 2109 w 93704"/>
                    <a:gd name="connsiteY3" fmla="*/ 446120 h 470430"/>
                    <a:gd name="connsiteX4" fmla="*/ 29907 w 93704"/>
                    <a:gd name="connsiteY4" fmla="*/ 462501 h 470430"/>
                    <a:gd name="connsiteX5" fmla="*/ 55720 w 93704"/>
                    <a:gd name="connsiteY5" fmla="*/ 11772 h 47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0CF9091C-264D-1C2C-0309-05BDA33448B0}"/>
                    </a:ext>
                  </a:extLst>
                </p:cNvPr>
                <p:cNvSpPr/>
                <p:nvPr/>
              </p:nvSpPr>
              <p:spPr>
                <a:xfrm>
                  <a:off x="10888400" y="3761329"/>
                  <a:ext cx="329388" cy="166784"/>
                </a:xfrm>
                <a:custGeom>
                  <a:avLst/>
                  <a:gdLst>
                    <a:gd name="connsiteX0" fmla="*/ 317792 w 329388"/>
                    <a:gd name="connsiteY0" fmla="*/ 134780 h 166784"/>
                    <a:gd name="connsiteX1" fmla="*/ 142564 w 329388"/>
                    <a:gd name="connsiteY1" fmla="*/ 82658 h 166784"/>
                    <a:gd name="connsiteX2" fmla="*/ 29633 w 329388"/>
                    <a:gd name="connsiteY2" fmla="*/ 8199 h 166784"/>
                    <a:gd name="connsiteX3" fmla="*/ 1835 w 329388"/>
                    <a:gd name="connsiteY3" fmla="*/ 24580 h 166784"/>
                    <a:gd name="connsiteX4" fmla="*/ 120474 w 329388"/>
                    <a:gd name="connsiteY4" fmla="*/ 109216 h 166784"/>
                    <a:gd name="connsiteX5" fmla="*/ 309105 w 329388"/>
                    <a:gd name="connsiteY5" fmla="*/ 166301 h 166784"/>
                    <a:gd name="connsiteX6" fmla="*/ 317792 w 329388"/>
                    <a:gd name="connsiteY6" fmla="*/ 134780 h 16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CEF4495B-786D-1C99-6A49-7FFFF1721A6F}"/>
                    </a:ext>
                  </a:extLst>
                </p:cNvPr>
                <p:cNvSpPr/>
                <p:nvPr/>
              </p:nvSpPr>
              <p:spPr>
                <a:xfrm>
                  <a:off x="11404584" y="3794184"/>
                  <a:ext cx="511060" cy="1053201"/>
                </a:xfrm>
                <a:custGeom>
                  <a:avLst/>
                  <a:gdLst>
                    <a:gd name="connsiteX0" fmla="*/ 461072 w 511060"/>
                    <a:gd name="connsiteY0" fmla="*/ 546449 h 1053201"/>
                    <a:gd name="connsiteX1" fmla="*/ 222553 w 511060"/>
                    <a:gd name="connsiteY1" fmla="*/ 158018 h 1053201"/>
                    <a:gd name="connsiteX2" fmla="*/ 23994 w 511060"/>
                    <a:gd name="connsiteY2" fmla="*/ 2397 h 1053201"/>
                    <a:gd name="connsiteX3" fmla="*/ 7613 w 511060"/>
                    <a:gd name="connsiteY3" fmla="*/ 30196 h 1053201"/>
                    <a:gd name="connsiteX4" fmla="*/ 318110 w 511060"/>
                    <a:gd name="connsiteY4" fmla="*/ 325800 h 1053201"/>
                    <a:gd name="connsiteX5" fmla="*/ 473978 w 511060"/>
                    <a:gd name="connsiteY5" fmla="*/ 759900 h 1053201"/>
                    <a:gd name="connsiteX6" fmla="*/ 463802 w 511060"/>
                    <a:gd name="connsiteY6" fmla="*/ 1032919 h 1053201"/>
                    <a:gd name="connsiteX7" fmla="*/ 494827 w 511060"/>
                    <a:gd name="connsiteY7" fmla="*/ 1041606 h 1053201"/>
                    <a:gd name="connsiteX8" fmla="*/ 461072 w 511060"/>
                    <a:gd name="connsiteY8" fmla="*/ 546449 h 105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183807F3-59A5-A3DB-2C86-66C58EC73E8A}"/>
                    </a:ext>
                  </a:extLst>
                </p:cNvPr>
                <p:cNvSpPr/>
                <p:nvPr/>
              </p:nvSpPr>
              <p:spPr>
                <a:xfrm>
                  <a:off x="11082527" y="3972635"/>
                  <a:ext cx="271836" cy="1171911"/>
                </a:xfrm>
                <a:custGeom>
                  <a:avLst/>
                  <a:gdLst>
                    <a:gd name="connsiteX0" fmla="*/ 267124 w 271836"/>
                    <a:gd name="connsiteY0" fmla="*/ 1144364 h 1171911"/>
                    <a:gd name="connsiteX1" fmla="*/ 78244 w 271836"/>
                    <a:gd name="connsiteY1" fmla="*/ 755685 h 1171911"/>
                    <a:gd name="connsiteX2" fmla="*/ 36299 w 271836"/>
                    <a:gd name="connsiteY2" fmla="*/ 284356 h 1171911"/>
                    <a:gd name="connsiteX3" fmla="*/ 101823 w 271836"/>
                    <a:gd name="connsiteY3" fmla="*/ 24740 h 1171911"/>
                    <a:gd name="connsiteX4" fmla="*/ 74025 w 271836"/>
                    <a:gd name="connsiteY4" fmla="*/ 8359 h 1171911"/>
                    <a:gd name="connsiteX5" fmla="*/ 4530 w 271836"/>
                    <a:gd name="connsiteY5" fmla="*/ 492594 h 1171911"/>
                    <a:gd name="connsiteX6" fmla="*/ 40767 w 271836"/>
                    <a:gd name="connsiteY6" fmla="*/ 734836 h 1171911"/>
                    <a:gd name="connsiteX7" fmla="*/ 106539 w 271836"/>
                    <a:gd name="connsiteY7" fmla="*/ 954989 h 1171911"/>
                    <a:gd name="connsiteX8" fmla="*/ 244290 w 271836"/>
                    <a:gd name="connsiteY8" fmla="*/ 1167199 h 1171911"/>
                    <a:gd name="connsiteX9" fmla="*/ 267124 w 271836"/>
                    <a:gd name="connsiteY9" fmla="*/ 1144364 h 117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DB4BEAD8-DCBB-6EF6-1C4E-9AB788EC3442}"/>
                    </a:ext>
                  </a:extLst>
                </p:cNvPr>
                <p:cNvSpPr/>
                <p:nvPr/>
              </p:nvSpPr>
              <p:spPr>
                <a:xfrm>
                  <a:off x="11358214" y="4778855"/>
                  <a:ext cx="111716" cy="203723"/>
                </a:xfrm>
                <a:custGeom>
                  <a:avLst/>
                  <a:gdLst>
                    <a:gd name="connsiteX0" fmla="*/ 110572 w 111716"/>
                    <a:gd name="connsiteY0" fmla="*/ 184260 h 203723"/>
                    <a:gd name="connsiteX1" fmla="*/ 29907 w 111716"/>
                    <a:gd name="connsiteY1" fmla="*/ 8039 h 203723"/>
                    <a:gd name="connsiteX2" fmla="*/ 2109 w 111716"/>
                    <a:gd name="connsiteY2" fmla="*/ 24420 h 203723"/>
                    <a:gd name="connsiteX3" fmla="*/ 79547 w 111716"/>
                    <a:gd name="connsiteY3" fmla="*/ 192947 h 203723"/>
                    <a:gd name="connsiteX4" fmla="*/ 110572 w 111716"/>
                    <a:gd name="connsiteY4" fmla="*/ 184260 h 20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C0E49E16-4D0C-8DA8-0155-7221DE485954}"/>
                    </a:ext>
                  </a:extLst>
                </p:cNvPr>
                <p:cNvSpPr/>
                <p:nvPr/>
              </p:nvSpPr>
              <p:spPr>
                <a:xfrm>
                  <a:off x="11670381" y="4506003"/>
                  <a:ext cx="152096" cy="433937"/>
                </a:xfrm>
                <a:custGeom>
                  <a:avLst/>
                  <a:gdLst>
                    <a:gd name="connsiteX0" fmla="*/ 150351 w 152096"/>
                    <a:gd name="connsiteY0" fmla="*/ 357089 h 433937"/>
                    <a:gd name="connsiteX1" fmla="*/ 31464 w 152096"/>
                    <a:gd name="connsiteY1" fmla="*/ 11596 h 433937"/>
                    <a:gd name="connsiteX2" fmla="*/ 439 w 152096"/>
                    <a:gd name="connsiteY2" fmla="*/ 20283 h 433937"/>
                    <a:gd name="connsiteX3" fmla="*/ 73657 w 152096"/>
                    <a:gd name="connsiteY3" fmla="*/ 261284 h 433937"/>
                    <a:gd name="connsiteX4" fmla="*/ 61992 w 152096"/>
                    <a:gd name="connsiteY4" fmla="*/ 268978 h 433937"/>
                    <a:gd name="connsiteX5" fmla="*/ 16820 w 152096"/>
                    <a:gd name="connsiteY5" fmla="*/ 418394 h 433937"/>
                    <a:gd name="connsiteX6" fmla="*/ 49086 w 152096"/>
                    <a:gd name="connsiteY6" fmla="*/ 418394 h 433937"/>
                    <a:gd name="connsiteX7" fmla="*/ 85819 w 152096"/>
                    <a:gd name="connsiteY7" fmla="*/ 292061 h 433937"/>
                    <a:gd name="connsiteX8" fmla="*/ 122056 w 152096"/>
                    <a:gd name="connsiteY8" fmla="*/ 373222 h 433937"/>
                    <a:gd name="connsiteX9" fmla="*/ 150351 w 152096"/>
                    <a:gd name="connsiteY9" fmla="*/ 357089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7FE7E23B-B4B3-1E9C-3483-AC1E8332ADAC}"/>
                    </a:ext>
                  </a:extLst>
                </p:cNvPr>
                <p:cNvSpPr/>
                <p:nvPr/>
              </p:nvSpPr>
              <p:spPr>
                <a:xfrm>
                  <a:off x="11556172" y="4075400"/>
                  <a:ext cx="227025" cy="393018"/>
                </a:xfrm>
                <a:custGeom>
                  <a:avLst/>
                  <a:gdLst>
                    <a:gd name="connsiteX0" fmla="*/ 226090 w 227025"/>
                    <a:gd name="connsiteY0" fmla="*/ 373200 h 393018"/>
                    <a:gd name="connsiteX1" fmla="*/ 26538 w 227025"/>
                    <a:gd name="connsiteY1" fmla="*/ 5617 h 393018"/>
                    <a:gd name="connsiteX2" fmla="*/ 3704 w 227025"/>
                    <a:gd name="connsiteY2" fmla="*/ 28451 h 393018"/>
                    <a:gd name="connsiteX3" fmla="*/ 194817 w 227025"/>
                    <a:gd name="connsiteY3" fmla="*/ 381887 h 393018"/>
                    <a:gd name="connsiteX4" fmla="*/ 226090 w 227025"/>
                    <a:gd name="connsiteY4" fmla="*/ 373200 h 39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7AF728A4-007B-039F-8AC6-291214012348}"/>
                    </a:ext>
                  </a:extLst>
                </p:cNvPr>
                <p:cNvSpPr/>
                <p:nvPr/>
              </p:nvSpPr>
              <p:spPr>
                <a:xfrm>
                  <a:off x="11227778" y="4567580"/>
                  <a:ext cx="71554" cy="334884"/>
                </a:xfrm>
                <a:custGeom>
                  <a:avLst/>
                  <a:gdLst>
                    <a:gd name="connsiteX0" fmla="*/ 70744 w 71554"/>
                    <a:gd name="connsiteY0" fmla="*/ 315120 h 334884"/>
                    <a:gd name="connsiteX1" fmla="*/ 33763 w 71554"/>
                    <a:gd name="connsiteY1" fmla="*/ 15544 h 334884"/>
                    <a:gd name="connsiteX2" fmla="*/ 1497 w 71554"/>
                    <a:gd name="connsiteY2" fmla="*/ 15544 h 334884"/>
                    <a:gd name="connsiteX3" fmla="*/ 39719 w 71554"/>
                    <a:gd name="connsiteY3" fmla="*/ 323558 h 334884"/>
                    <a:gd name="connsiteX4" fmla="*/ 70744 w 71554"/>
                    <a:gd name="connsiteY4" fmla="*/ 315120 h 33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BD8D929-D5E2-760B-402E-AB0E3BDDF623}"/>
                  </a:ext>
                </a:extLst>
              </p:cNvPr>
              <p:cNvSpPr/>
              <p:nvPr/>
            </p:nvSpPr>
            <p:spPr>
              <a:xfrm>
                <a:off x="10413197" y="3887174"/>
                <a:ext cx="497390" cy="564156"/>
              </a:xfrm>
              <a:custGeom>
                <a:avLst/>
                <a:gdLst>
                  <a:gd name="connsiteX0" fmla="*/ 497390 w 497390"/>
                  <a:gd name="connsiteY0" fmla="*/ 564156 h 564156"/>
                  <a:gd name="connsiteX1" fmla="*/ 0 w 497390"/>
                  <a:gd name="connsiteY1" fmla="*/ 564156 h 564156"/>
                  <a:gd name="connsiteX2" fmla="*/ 4219 w 497390"/>
                  <a:gd name="connsiteY2" fmla="*/ 0 h 564156"/>
                  <a:gd name="connsiteX3" fmla="*/ 497390 w 497390"/>
                  <a:gd name="connsiteY3" fmla="*/ 0 h 56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14E3DDF-1509-9768-4773-5CC5C4B06541}"/>
                  </a:ext>
                </a:extLst>
              </p:cNvPr>
              <p:cNvSpPr/>
              <p:nvPr/>
            </p:nvSpPr>
            <p:spPr>
              <a:xfrm>
                <a:off x="10073501" y="4096406"/>
                <a:ext cx="1175719" cy="1403812"/>
              </a:xfrm>
              <a:custGeom>
                <a:avLst/>
                <a:gdLst>
                  <a:gd name="connsiteX0" fmla="*/ 974837 w 1175719"/>
                  <a:gd name="connsiteY0" fmla="*/ 63539 h 1403812"/>
                  <a:gd name="connsiteX1" fmla="*/ 836838 w 1175719"/>
                  <a:gd name="connsiteY1" fmla="*/ 0 h 1403812"/>
                  <a:gd name="connsiteX2" fmla="*/ 836838 w 1175719"/>
                  <a:gd name="connsiteY2" fmla="*/ 81409 h 1403812"/>
                  <a:gd name="connsiteX3" fmla="*/ 575237 w 1175719"/>
                  <a:gd name="connsiteY3" fmla="*/ 305285 h 1403812"/>
                  <a:gd name="connsiteX4" fmla="*/ 342426 w 1175719"/>
                  <a:gd name="connsiteY4" fmla="*/ 71233 h 1403812"/>
                  <a:gd name="connsiteX5" fmla="*/ 342426 w 1175719"/>
                  <a:gd name="connsiteY5" fmla="*/ 1489 h 1403812"/>
                  <a:gd name="connsiteX6" fmla="*/ 5124 w 1175719"/>
                  <a:gd name="connsiteY6" fmla="*/ 606598 h 1403812"/>
                  <a:gd name="connsiteX7" fmla="*/ 8847 w 1175719"/>
                  <a:gd name="connsiteY7" fmla="*/ 1403812 h 1403812"/>
                  <a:gd name="connsiteX8" fmla="*/ 1171411 w 1175719"/>
                  <a:gd name="connsiteY8" fmla="*/ 1403812 h 1403812"/>
                  <a:gd name="connsiteX9" fmla="*/ 1175134 w 1175719"/>
                  <a:gd name="connsiteY9" fmla="*/ 606598 h 1403812"/>
                  <a:gd name="connsiteX10" fmla="*/ 974837 w 1175719"/>
                  <a:gd name="connsiteY10" fmla="*/ 63539 h 140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3630B8C-4404-E645-61B7-40236C0284DE}"/>
                  </a:ext>
                </a:extLst>
              </p:cNvPr>
              <p:cNvSpPr/>
              <p:nvPr/>
            </p:nvSpPr>
            <p:spPr>
              <a:xfrm>
                <a:off x="9983317" y="4059176"/>
                <a:ext cx="1369064" cy="1754269"/>
              </a:xfrm>
              <a:custGeom>
                <a:avLst/>
                <a:gdLst>
                  <a:gd name="connsiteX0" fmla="*/ 1369064 w 1369064"/>
                  <a:gd name="connsiteY0" fmla="*/ 1754269 h 1754269"/>
                  <a:gd name="connsiteX1" fmla="*/ 1295846 w 1369064"/>
                  <a:gd name="connsiteY1" fmla="*/ 630673 h 1754269"/>
                  <a:gd name="connsiteX2" fmla="*/ 1258119 w 1369064"/>
                  <a:gd name="connsiteY2" fmla="*/ 289648 h 1754269"/>
                  <a:gd name="connsiteX3" fmla="*/ 1083139 w 1369064"/>
                  <a:gd name="connsiteY3" fmla="*/ 66269 h 1754269"/>
                  <a:gd name="connsiteX4" fmla="*/ 927519 w 1369064"/>
                  <a:gd name="connsiteY4" fmla="*/ 248 h 1754269"/>
                  <a:gd name="connsiteX5" fmla="*/ 907414 w 1369064"/>
                  <a:gd name="connsiteY5" fmla="*/ 629680 h 1754269"/>
                  <a:gd name="connsiteX6" fmla="*/ 661946 w 1369064"/>
                  <a:gd name="connsiteY6" fmla="*/ 1109945 h 1754269"/>
                  <a:gd name="connsiteX7" fmla="*/ 426405 w 1369064"/>
                  <a:gd name="connsiteY7" fmla="*/ 647799 h 1754269"/>
                  <a:gd name="connsiteX8" fmla="*/ 437326 w 1369064"/>
                  <a:gd name="connsiteY8" fmla="*/ 0 h 1754269"/>
                  <a:gd name="connsiteX9" fmla="*/ 74956 w 1369064"/>
                  <a:gd name="connsiteY9" fmla="*/ 618015 h 1754269"/>
                  <a:gd name="connsiteX10" fmla="*/ 74460 w 1369064"/>
                  <a:gd name="connsiteY10" fmla="*/ 629680 h 1754269"/>
                  <a:gd name="connsiteX11" fmla="*/ 0 w 1369064"/>
                  <a:gd name="connsiteY11" fmla="*/ 1754269 h 1754269"/>
                  <a:gd name="connsiteX12" fmla="*/ 1369064 w 1369064"/>
                  <a:gd name="connsiteY12" fmla="*/ 1754269 h 17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AA1427E-3E47-5810-C9C1-25EB79D42C29}"/>
                  </a:ext>
                </a:extLst>
              </p:cNvPr>
              <p:cNvSpPr/>
              <p:nvPr/>
            </p:nvSpPr>
            <p:spPr>
              <a:xfrm>
                <a:off x="11251006" y="4701980"/>
                <a:ext cx="117011" cy="1111465"/>
              </a:xfrm>
              <a:custGeom>
                <a:avLst/>
                <a:gdLst>
                  <a:gd name="connsiteX0" fmla="*/ 85986 w 117011"/>
                  <a:gd name="connsiteY0" fmla="*/ 1009952 h 1111465"/>
                  <a:gd name="connsiteX1" fmla="*/ 91199 w 117011"/>
                  <a:gd name="connsiteY1" fmla="*/ 1111465 h 1111465"/>
                  <a:gd name="connsiteX2" fmla="*/ 117011 w 117011"/>
                  <a:gd name="connsiteY2" fmla="*/ 1111465 h 1111465"/>
                  <a:gd name="connsiteX3" fmla="*/ 56451 w 117011"/>
                  <a:gd name="connsiteY3" fmla="*/ 293650 h 1111465"/>
                  <a:gd name="connsiteX4" fmla="*/ 25674 w 117011"/>
                  <a:gd name="connsiteY4" fmla="*/ 12193 h 1111465"/>
                  <a:gd name="connsiteX5" fmla="*/ 110 w 117011"/>
                  <a:gd name="connsiteY5" fmla="*/ 12193 h 1111465"/>
                  <a:gd name="connsiteX6" fmla="*/ 85986 w 117011"/>
                  <a:gd name="connsiteY6" fmla="*/ 1009952 h 111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FC27856-6E46-800B-9A55-91C9E16778F2}"/>
                  </a:ext>
                </a:extLst>
              </p:cNvPr>
              <p:cNvSpPr/>
              <p:nvPr/>
            </p:nvSpPr>
            <p:spPr>
              <a:xfrm>
                <a:off x="10120260" y="5648144"/>
                <a:ext cx="303330" cy="25564"/>
              </a:xfrm>
              <a:custGeom>
                <a:avLst/>
                <a:gdLst>
                  <a:gd name="connsiteX0" fmla="*/ 290951 w 303330"/>
                  <a:gd name="connsiteY0" fmla="*/ 0 h 25564"/>
                  <a:gd name="connsiteX1" fmla="*/ 12472 w 303330"/>
                  <a:gd name="connsiteY1" fmla="*/ 0 h 25564"/>
                  <a:gd name="connsiteX2" fmla="*/ 12472 w 303330"/>
                  <a:gd name="connsiteY2" fmla="*/ 25565 h 25564"/>
                  <a:gd name="connsiteX3" fmla="*/ 290951 w 303330"/>
                  <a:gd name="connsiteY3" fmla="*/ 25565 h 25564"/>
                  <a:gd name="connsiteX4" fmla="*/ 290951 w 303330"/>
                  <a:gd name="connsiteY4" fmla="*/ 0 h 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D4FD636-9DEA-A7EC-6D88-FF5D40D0E7EF}"/>
                  </a:ext>
                </a:extLst>
              </p:cNvPr>
              <p:cNvSpPr/>
              <p:nvPr/>
            </p:nvSpPr>
            <p:spPr>
              <a:xfrm>
                <a:off x="10899108" y="5651371"/>
                <a:ext cx="296721" cy="25566"/>
              </a:xfrm>
              <a:custGeom>
                <a:avLst/>
                <a:gdLst>
                  <a:gd name="connsiteX0" fmla="*/ 284250 w 296721"/>
                  <a:gd name="connsiteY0" fmla="*/ 0 h 25566"/>
                  <a:gd name="connsiteX1" fmla="*/ 12472 w 296721"/>
                  <a:gd name="connsiteY1" fmla="*/ 0 h 25566"/>
                  <a:gd name="connsiteX2" fmla="*/ 12472 w 296721"/>
                  <a:gd name="connsiteY2" fmla="*/ 25564 h 25566"/>
                  <a:gd name="connsiteX3" fmla="*/ 284250 w 296721"/>
                  <a:gd name="connsiteY3" fmla="*/ 25564 h 25566"/>
                  <a:gd name="connsiteX4" fmla="*/ 284250 w 296721"/>
                  <a:gd name="connsiteY4" fmla="*/ 0 h 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4">
                <a:extLst>
                  <a:ext uri="{FF2B5EF4-FFF2-40B4-BE49-F238E27FC236}">
                    <a16:creationId xmlns:a16="http://schemas.microsoft.com/office/drawing/2014/main" id="{9A0BC0A4-CEB2-059D-2BDA-FC6969C8DF75}"/>
                  </a:ext>
                </a:extLst>
              </p:cNvPr>
              <p:cNvGrpSpPr/>
              <p:nvPr/>
            </p:nvGrpSpPr>
            <p:grpSpPr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85" name="Graphic 4">
                  <a:extLst>
                    <a:ext uri="{FF2B5EF4-FFF2-40B4-BE49-F238E27FC236}">
                      <a16:creationId xmlns:a16="http://schemas.microsoft.com/office/drawing/2014/main" id="{9FF1A63B-874C-9B0B-43A7-FEF557874784}"/>
                    </a:ext>
                  </a:extLst>
                </p:cNvPr>
                <p:cNvGrpSpPr/>
                <p:nvPr/>
              </p:nvGrpSpPr>
              <p:grpSpPr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EE0FDC83-02B8-2EC2-4343-6D9192A676D5}"/>
                      </a:ext>
                    </a:extLst>
                  </p:cNvPr>
                  <p:cNvSpPr/>
                  <p:nvPr/>
                </p:nvSpPr>
                <p:spPr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connsiteX0" fmla="*/ 300177 w 412943"/>
                      <a:gd name="connsiteY0" fmla="*/ 489510 h 489509"/>
                      <a:gd name="connsiteX1" fmla="*/ 204124 w 412943"/>
                      <a:gd name="connsiteY1" fmla="*/ 419766 h 489509"/>
                      <a:gd name="connsiteX2" fmla="*/ 83748 w 412943"/>
                      <a:gd name="connsiteY2" fmla="*/ 392216 h 489509"/>
                      <a:gd name="connsiteX3" fmla="*/ 51978 w 412943"/>
                      <a:gd name="connsiteY3" fmla="*/ 369630 h 489509"/>
                      <a:gd name="connsiteX4" fmla="*/ 44532 w 412943"/>
                      <a:gd name="connsiteY4" fmla="*/ 332400 h 489509"/>
                      <a:gd name="connsiteX5" fmla="*/ 52475 w 412943"/>
                      <a:gd name="connsiteY5" fmla="*/ 321231 h 489509"/>
                      <a:gd name="connsiteX6" fmla="*/ 40313 w 412943"/>
                      <a:gd name="connsiteY6" fmla="*/ 317012 h 489509"/>
                      <a:gd name="connsiteX7" fmla="*/ 105 w 412943"/>
                      <a:gd name="connsiteY7" fmla="*/ 267372 h 489509"/>
                      <a:gd name="connsiteX8" fmla="*/ 22691 w 412943"/>
                      <a:gd name="connsiteY8" fmla="*/ 220710 h 489509"/>
                      <a:gd name="connsiteX9" fmla="*/ 49993 w 412943"/>
                      <a:gd name="connsiteY9" fmla="*/ 205570 h 489509"/>
                      <a:gd name="connsiteX10" fmla="*/ 11522 w 412943"/>
                      <a:gd name="connsiteY10" fmla="*/ 173304 h 489509"/>
                      <a:gd name="connsiteX11" fmla="*/ 18720 w 412943"/>
                      <a:gd name="connsiteY11" fmla="*/ 114481 h 489509"/>
                      <a:gd name="connsiteX12" fmla="*/ 55453 w 412943"/>
                      <a:gd name="connsiteY12" fmla="*/ 97356 h 489509"/>
                      <a:gd name="connsiteX13" fmla="*/ 196430 w 412943"/>
                      <a:gd name="connsiteY13" fmla="*/ 5770 h 489509"/>
                      <a:gd name="connsiteX14" fmla="*/ 310601 w 412943"/>
                      <a:gd name="connsiteY14" fmla="*/ 23889 h 489509"/>
                      <a:gd name="connsiteX15" fmla="*/ 349320 w 412943"/>
                      <a:gd name="connsiteY15" fmla="*/ 100086 h 489509"/>
                      <a:gd name="connsiteX16" fmla="*/ 411370 w 412943"/>
                      <a:gd name="connsiteY16" fmla="*/ 307332 h 489509"/>
                      <a:gd name="connsiteX17" fmla="*/ 300177 w 412943"/>
                      <a:gd name="connsiteY17" fmla="*/ 489510 h 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1EDF95C-2D93-A3A1-C366-2AE719A3B10A}"/>
                      </a:ext>
                    </a:extLst>
                  </p:cNvPr>
                  <p:cNvSpPr/>
                  <p:nvPr/>
                </p:nvSpPr>
                <p:spPr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connsiteX0" fmla="*/ 136809 w 161939"/>
                      <a:gd name="connsiteY0" fmla="*/ 19610 h 221395"/>
                      <a:gd name="connsiteX1" fmla="*/ 23879 w 161939"/>
                      <a:gd name="connsiteY1" fmla="*/ 3974 h 221395"/>
                      <a:gd name="connsiteX2" fmla="*/ 52 w 161939"/>
                      <a:gd name="connsiteY2" fmla="*/ 23333 h 221395"/>
                      <a:gd name="connsiteX3" fmla="*/ 13951 w 161939"/>
                      <a:gd name="connsiteY3" fmla="*/ 47408 h 221395"/>
                      <a:gd name="connsiteX4" fmla="*/ 62846 w 161939"/>
                      <a:gd name="connsiteY4" fmla="*/ 92580 h 221395"/>
                      <a:gd name="connsiteX5" fmla="*/ 86921 w 161939"/>
                      <a:gd name="connsiteY5" fmla="*/ 150659 h 221395"/>
                      <a:gd name="connsiteX6" fmla="*/ 101565 w 161939"/>
                      <a:gd name="connsiteY6" fmla="*/ 209979 h 221395"/>
                      <a:gd name="connsiteX7" fmla="*/ 125640 w 161939"/>
                      <a:gd name="connsiteY7" fmla="*/ 221396 h 221395"/>
                      <a:gd name="connsiteX8" fmla="*/ 151453 w 161939"/>
                      <a:gd name="connsiteY8" fmla="*/ 205759 h 221395"/>
                      <a:gd name="connsiteX9" fmla="*/ 160388 w 161939"/>
                      <a:gd name="connsiteY9" fmla="*/ 176224 h 221395"/>
                      <a:gd name="connsiteX10" fmla="*/ 161877 w 161939"/>
                      <a:gd name="connsiteY10" fmla="*/ 144454 h 221395"/>
                      <a:gd name="connsiteX11" fmla="*/ 153935 w 161939"/>
                      <a:gd name="connsiteY11" fmla="*/ 72724 h 221395"/>
                      <a:gd name="connsiteX12" fmla="*/ 136809 w 161939"/>
                      <a:gd name="connsiteY12" fmla="*/ 19610 h 22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13BB255D-5232-7F77-3DBC-5086C3A2B0EB}"/>
                      </a:ext>
                    </a:extLst>
                  </p:cNvPr>
                  <p:cNvSpPr/>
                  <p:nvPr/>
                </p:nvSpPr>
                <p:spPr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connsiteX0" fmla="*/ 170626 w 244589"/>
                      <a:gd name="connsiteY0" fmla="*/ 319357 h 319356"/>
                      <a:gd name="connsiteX1" fmla="*/ 19225 w 244589"/>
                      <a:gd name="connsiteY1" fmla="*/ 76370 h 319356"/>
                      <a:gd name="connsiteX2" fmla="*/ 362 w 244589"/>
                      <a:gd name="connsiteY2" fmla="*/ 37403 h 319356"/>
                      <a:gd name="connsiteX3" fmla="*/ 18480 w 244589"/>
                      <a:gd name="connsiteY3" fmla="*/ 1414 h 319356"/>
                      <a:gd name="connsiteX4" fmla="*/ 65886 w 244589"/>
                      <a:gd name="connsiteY4" fmla="*/ 24745 h 319356"/>
                      <a:gd name="connsiteX5" fmla="*/ 244589 w 244589"/>
                      <a:gd name="connsiteY5" fmla="*/ 249117 h 319356"/>
                      <a:gd name="connsiteX6" fmla="*/ 170626 w 244589"/>
                      <a:gd name="connsiteY6" fmla="*/ 319357 h 31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4ADA9576-C7EF-E41F-FE41-55E6D188B629}"/>
                      </a:ext>
                    </a:extLst>
                  </p:cNvPr>
                  <p:cNvSpPr/>
                  <p:nvPr/>
                </p:nvSpPr>
                <p:spPr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connsiteX0" fmla="*/ 370 w 51731"/>
                      <a:gd name="connsiteY0" fmla="*/ 11794 h 85632"/>
                      <a:gd name="connsiteX1" fmla="*/ 33629 w 51731"/>
                      <a:gd name="connsiteY1" fmla="*/ 80794 h 85632"/>
                      <a:gd name="connsiteX2" fmla="*/ 46783 w 51731"/>
                      <a:gd name="connsiteY2" fmla="*/ 84268 h 85632"/>
                      <a:gd name="connsiteX3" fmla="*/ 50258 w 51731"/>
                      <a:gd name="connsiteY3" fmla="*/ 71114 h 85632"/>
                      <a:gd name="connsiteX4" fmla="*/ 18985 w 51731"/>
                      <a:gd name="connsiteY4" fmla="*/ 6831 h 85632"/>
                      <a:gd name="connsiteX5" fmla="*/ 370 w 51731"/>
                      <a:gd name="connsiteY5" fmla="*/ 11794 h 8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D272D3FD-3A9C-AD09-4B76-740DBD5898CE}"/>
                      </a:ext>
                    </a:extLst>
                  </p:cNvPr>
                  <p:cNvSpPr/>
                  <p:nvPr/>
                </p:nvSpPr>
                <p:spPr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connsiteX0" fmla="*/ 477148 w 491332"/>
                      <a:gd name="connsiteY0" fmla="*/ 415981 h 415981"/>
                      <a:gd name="connsiteX1" fmla="*/ 462753 w 491332"/>
                      <a:gd name="connsiteY1" fmla="*/ 404812 h 415981"/>
                      <a:gd name="connsiteX2" fmla="*/ 444634 w 491332"/>
                      <a:gd name="connsiteY2" fmla="*/ 324892 h 415981"/>
                      <a:gd name="connsiteX3" fmla="*/ 443145 w 491332"/>
                      <a:gd name="connsiteY3" fmla="*/ 318936 h 415981"/>
                      <a:gd name="connsiteX4" fmla="*/ 419566 w 491332"/>
                      <a:gd name="connsiteY4" fmla="*/ 256389 h 415981"/>
                      <a:gd name="connsiteX5" fmla="*/ 377621 w 491332"/>
                      <a:gd name="connsiteY5" fmla="*/ 228839 h 415981"/>
                      <a:gd name="connsiteX6" fmla="*/ 366452 w 491332"/>
                      <a:gd name="connsiteY6" fmla="*/ 228095 h 415981"/>
                      <a:gd name="connsiteX7" fmla="*/ 319294 w 491332"/>
                      <a:gd name="connsiteY7" fmla="*/ 237774 h 415981"/>
                      <a:gd name="connsiteX8" fmla="*/ 263449 w 491332"/>
                      <a:gd name="connsiteY8" fmla="*/ 269792 h 415981"/>
                      <a:gd name="connsiteX9" fmla="*/ 212568 w 491332"/>
                      <a:gd name="connsiteY9" fmla="*/ 311738 h 415981"/>
                      <a:gd name="connsiteX10" fmla="*/ 204626 w 491332"/>
                      <a:gd name="connsiteY10" fmla="*/ 325885 h 415981"/>
                      <a:gd name="connsiteX11" fmla="*/ 210831 w 491332"/>
                      <a:gd name="connsiteY11" fmla="*/ 341274 h 415981"/>
                      <a:gd name="connsiteX12" fmla="*/ 249550 w 491332"/>
                      <a:gd name="connsiteY12" fmla="*/ 355917 h 415981"/>
                      <a:gd name="connsiteX13" fmla="*/ 251039 w 491332"/>
                      <a:gd name="connsiteY13" fmla="*/ 355917 h 415981"/>
                      <a:gd name="connsiteX14" fmla="*/ 275611 w 491332"/>
                      <a:gd name="connsiteY14" fmla="*/ 354428 h 415981"/>
                      <a:gd name="connsiteX15" fmla="*/ 300927 w 491332"/>
                      <a:gd name="connsiteY15" fmla="*/ 352939 h 415981"/>
                      <a:gd name="connsiteX16" fmla="*/ 307877 w 491332"/>
                      <a:gd name="connsiteY16" fmla="*/ 353187 h 415981"/>
                      <a:gd name="connsiteX17" fmla="*/ 363722 w 491332"/>
                      <a:gd name="connsiteY17" fmla="*/ 375525 h 415981"/>
                      <a:gd name="connsiteX18" fmla="*/ 366700 w 491332"/>
                      <a:gd name="connsiteY18" fmla="*/ 391161 h 415981"/>
                      <a:gd name="connsiteX19" fmla="*/ 353049 w 491332"/>
                      <a:gd name="connsiteY19" fmla="*/ 400593 h 415981"/>
                      <a:gd name="connsiteX20" fmla="*/ 343121 w 491332"/>
                      <a:gd name="connsiteY20" fmla="*/ 396125 h 415981"/>
                      <a:gd name="connsiteX21" fmla="*/ 301175 w 491332"/>
                      <a:gd name="connsiteY21" fmla="*/ 382226 h 415981"/>
                      <a:gd name="connsiteX22" fmla="*/ 287773 w 491332"/>
                      <a:gd name="connsiteY22" fmla="*/ 382723 h 415981"/>
                      <a:gd name="connsiteX23" fmla="*/ 277596 w 491332"/>
                      <a:gd name="connsiteY23" fmla="*/ 383467 h 415981"/>
                      <a:gd name="connsiteX24" fmla="*/ 250543 w 491332"/>
                      <a:gd name="connsiteY24" fmla="*/ 384956 h 415981"/>
                      <a:gd name="connsiteX25" fmla="*/ 214802 w 491332"/>
                      <a:gd name="connsiteY25" fmla="*/ 379000 h 415981"/>
                      <a:gd name="connsiteX26" fmla="*/ 176332 w 491332"/>
                      <a:gd name="connsiteY26" fmla="*/ 335813 h 415981"/>
                      <a:gd name="connsiteX27" fmla="*/ 179558 w 491332"/>
                      <a:gd name="connsiteY27" fmla="*/ 306277 h 415981"/>
                      <a:gd name="connsiteX28" fmla="*/ 199662 w 491332"/>
                      <a:gd name="connsiteY28" fmla="*/ 283691 h 415981"/>
                      <a:gd name="connsiteX29" fmla="*/ 203385 w 491332"/>
                      <a:gd name="connsiteY29" fmla="*/ 280465 h 415981"/>
                      <a:gd name="connsiteX30" fmla="*/ 232921 w 491332"/>
                      <a:gd name="connsiteY30" fmla="*/ 255893 h 415981"/>
                      <a:gd name="connsiteX31" fmla="*/ 231183 w 491332"/>
                      <a:gd name="connsiteY31" fmla="*/ 254156 h 415981"/>
                      <a:gd name="connsiteX32" fmla="*/ 107084 w 491332"/>
                      <a:gd name="connsiteY32" fmla="*/ 94316 h 415981"/>
                      <a:gd name="connsiteX33" fmla="*/ 95667 w 491332"/>
                      <a:gd name="connsiteY33" fmla="*/ 79424 h 415981"/>
                      <a:gd name="connsiteX34" fmla="*/ 70350 w 491332"/>
                      <a:gd name="connsiteY34" fmla="*/ 47158 h 415981"/>
                      <a:gd name="connsiteX35" fmla="*/ 44290 w 491332"/>
                      <a:gd name="connsiteY35" fmla="*/ 29287 h 415981"/>
                      <a:gd name="connsiteX36" fmla="*/ 38333 w 491332"/>
                      <a:gd name="connsiteY36" fmla="*/ 30777 h 415981"/>
                      <a:gd name="connsiteX37" fmla="*/ 32624 w 491332"/>
                      <a:gd name="connsiteY37" fmla="*/ 66269 h 415981"/>
                      <a:gd name="connsiteX38" fmla="*/ 57692 w 491332"/>
                      <a:gd name="connsiteY38" fmla="*/ 116653 h 415981"/>
                      <a:gd name="connsiteX39" fmla="*/ 84250 w 491332"/>
                      <a:gd name="connsiteY39" fmla="*/ 156365 h 415981"/>
                      <a:gd name="connsiteX40" fmla="*/ 91696 w 491332"/>
                      <a:gd name="connsiteY40" fmla="*/ 167286 h 415981"/>
                      <a:gd name="connsiteX41" fmla="*/ 161688 w 491332"/>
                      <a:gd name="connsiteY41" fmla="*/ 270040 h 415981"/>
                      <a:gd name="connsiteX42" fmla="*/ 163425 w 491332"/>
                      <a:gd name="connsiteY42" fmla="*/ 280713 h 415981"/>
                      <a:gd name="connsiteX43" fmla="*/ 156476 w 491332"/>
                      <a:gd name="connsiteY43" fmla="*/ 290393 h 415981"/>
                      <a:gd name="connsiteX44" fmla="*/ 149278 w 491332"/>
                      <a:gd name="connsiteY44" fmla="*/ 292378 h 415981"/>
                      <a:gd name="connsiteX45" fmla="*/ 136620 w 491332"/>
                      <a:gd name="connsiteY45" fmla="*/ 285429 h 415981"/>
                      <a:gd name="connsiteX46" fmla="*/ 51984 w 491332"/>
                      <a:gd name="connsiteY46" fmla="*/ 161081 h 415981"/>
                      <a:gd name="connsiteX47" fmla="*/ 17981 w 491332"/>
                      <a:gd name="connsiteY47" fmla="*/ 105981 h 415981"/>
                      <a:gd name="connsiteX48" fmla="*/ 110 w 491332"/>
                      <a:gd name="connsiteY48" fmla="*/ 45420 h 415981"/>
                      <a:gd name="connsiteX49" fmla="*/ 39326 w 491332"/>
                      <a:gd name="connsiteY49" fmla="*/ 248 h 415981"/>
                      <a:gd name="connsiteX50" fmla="*/ 44041 w 491332"/>
                      <a:gd name="connsiteY50" fmla="*/ 0 h 415981"/>
                      <a:gd name="connsiteX51" fmla="*/ 91944 w 491332"/>
                      <a:gd name="connsiteY51" fmla="*/ 27302 h 415981"/>
                      <a:gd name="connsiteX52" fmla="*/ 119990 w 491332"/>
                      <a:gd name="connsiteY52" fmla="*/ 63043 h 415981"/>
                      <a:gd name="connsiteX53" fmla="*/ 132649 w 491332"/>
                      <a:gd name="connsiteY53" fmla="*/ 79424 h 415981"/>
                      <a:gd name="connsiteX54" fmla="*/ 255507 w 491332"/>
                      <a:gd name="connsiteY54" fmla="*/ 237774 h 415981"/>
                      <a:gd name="connsiteX55" fmla="*/ 255755 w 491332"/>
                      <a:gd name="connsiteY55" fmla="*/ 238271 h 415981"/>
                      <a:gd name="connsiteX56" fmla="*/ 328726 w 491332"/>
                      <a:gd name="connsiteY56" fmla="*/ 203275 h 415981"/>
                      <a:gd name="connsiteX57" fmla="*/ 366452 w 491332"/>
                      <a:gd name="connsiteY57" fmla="*/ 198063 h 415981"/>
                      <a:gd name="connsiteX58" fmla="*/ 397228 w 491332"/>
                      <a:gd name="connsiteY58" fmla="*/ 202530 h 415981"/>
                      <a:gd name="connsiteX59" fmla="*/ 449350 w 491332"/>
                      <a:gd name="connsiteY59" fmla="*/ 249192 h 415981"/>
                      <a:gd name="connsiteX60" fmla="*/ 472929 w 491332"/>
                      <a:gd name="connsiteY60" fmla="*/ 316950 h 415981"/>
                      <a:gd name="connsiteX61" fmla="*/ 473673 w 491332"/>
                      <a:gd name="connsiteY61" fmla="*/ 319928 h 415981"/>
                      <a:gd name="connsiteX62" fmla="*/ 491047 w 491332"/>
                      <a:gd name="connsiteY62" fmla="*/ 396870 h 415981"/>
                      <a:gd name="connsiteX63" fmla="*/ 480623 w 491332"/>
                      <a:gd name="connsiteY63" fmla="*/ 414492 h 415981"/>
                      <a:gd name="connsiteX64" fmla="*/ 477148 w 491332"/>
                      <a:gd name="connsiteY64" fmla="*/ 415981 h 415981"/>
                      <a:gd name="connsiteX65" fmla="*/ 477148 w 491332"/>
                      <a:gd name="connsiteY65" fmla="*/ 415981 h 41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lnTo>
                          <a:pt x="477148" y="415981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77E28F98-DB53-9917-5E0A-93F9DC1AB7A0}"/>
                      </a:ext>
                    </a:extLst>
                  </p:cNvPr>
                  <p:cNvSpPr/>
                  <p:nvPr/>
                </p:nvSpPr>
                <p:spPr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connsiteX0" fmla="*/ 198153 w 254999"/>
                      <a:gd name="connsiteY0" fmla="*/ 346485 h 346485"/>
                      <a:gd name="connsiteX1" fmla="*/ 168866 w 254999"/>
                      <a:gd name="connsiteY1" fmla="*/ 343755 h 346485"/>
                      <a:gd name="connsiteX2" fmla="*/ 166136 w 254999"/>
                      <a:gd name="connsiteY2" fmla="*/ 343259 h 346485"/>
                      <a:gd name="connsiteX3" fmla="*/ 104830 w 254999"/>
                      <a:gd name="connsiteY3" fmla="*/ 327871 h 346485"/>
                      <a:gd name="connsiteX4" fmla="*/ 50971 w 254999"/>
                      <a:gd name="connsiteY4" fmla="*/ 291137 h 346485"/>
                      <a:gd name="connsiteX5" fmla="*/ 49730 w 254999"/>
                      <a:gd name="connsiteY5" fmla="*/ 251426 h 346485"/>
                      <a:gd name="connsiteX6" fmla="*/ 43525 w 254999"/>
                      <a:gd name="connsiteY6" fmla="*/ 248447 h 346485"/>
                      <a:gd name="connsiteX7" fmla="*/ 4062 w 254999"/>
                      <a:gd name="connsiteY7" fmla="*/ 183171 h 346485"/>
                      <a:gd name="connsiteX8" fmla="*/ 29130 w 254999"/>
                      <a:gd name="connsiteY8" fmla="*/ 132290 h 346485"/>
                      <a:gd name="connsiteX9" fmla="*/ 16224 w 254999"/>
                      <a:gd name="connsiteY9" fmla="*/ 120873 h 346485"/>
                      <a:gd name="connsiteX10" fmla="*/ 5303 w 254999"/>
                      <a:gd name="connsiteY10" fmla="*/ 49392 h 346485"/>
                      <a:gd name="connsiteX11" fmla="*/ 66360 w 254999"/>
                      <a:gd name="connsiteY11" fmla="*/ 745 h 346485"/>
                      <a:gd name="connsiteX12" fmla="*/ 71075 w 254999"/>
                      <a:gd name="connsiteY12" fmla="*/ 0 h 346485"/>
                      <a:gd name="connsiteX13" fmla="*/ 84478 w 254999"/>
                      <a:gd name="connsiteY13" fmla="*/ 12162 h 346485"/>
                      <a:gd name="connsiteX14" fmla="*/ 74550 w 254999"/>
                      <a:gd name="connsiteY14" fmla="*/ 28791 h 346485"/>
                      <a:gd name="connsiteX15" fmla="*/ 31116 w 254999"/>
                      <a:gd name="connsiteY15" fmla="*/ 64284 h 346485"/>
                      <a:gd name="connsiteX16" fmla="*/ 41788 w 254999"/>
                      <a:gd name="connsiteY16" fmla="*/ 105236 h 346485"/>
                      <a:gd name="connsiteX17" fmla="*/ 86216 w 254999"/>
                      <a:gd name="connsiteY17" fmla="*/ 117150 h 346485"/>
                      <a:gd name="connsiteX18" fmla="*/ 90931 w 254999"/>
                      <a:gd name="connsiteY18" fmla="*/ 117398 h 346485"/>
                      <a:gd name="connsiteX19" fmla="*/ 116248 w 254999"/>
                      <a:gd name="connsiteY19" fmla="*/ 118143 h 346485"/>
                      <a:gd name="connsiteX20" fmla="*/ 151492 w 254999"/>
                      <a:gd name="connsiteY20" fmla="*/ 116157 h 346485"/>
                      <a:gd name="connsiteX21" fmla="*/ 180531 w 254999"/>
                      <a:gd name="connsiteY21" fmla="*/ 109952 h 346485"/>
                      <a:gd name="connsiteX22" fmla="*/ 188225 w 254999"/>
                      <a:gd name="connsiteY22" fmla="*/ 105484 h 346485"/>
                      <a:gd name="connsiteX23" fmla="*/ 185743 w 254999"/>
                      <a:gd name="connsiteY23" fmla="*/ 90841 h 346485"/>
                      <a:gd name="connsiteX24" fmla="*/ 199643 w 254999"/>
                      <a:gd name="connsiteY24" fmla="*/ 81161 h 346485"/>
                      <a:gd name="connsiteX25" fmla="*/ 209571 w 254999"/>
                      <a:gd name="connsiteY25" fmla="*/ 85380 h 346485"/>
                      <a:gd name="connsiteX26" fmla="*/ 217513 w 254999"/>
                      <a:gd name="connsiteY26" fmla="*/ 105981 h 346485"/>
                      <a:gd name="connsiteX27" fmla="*/ 205599 w 254999"/>
                      <a:gd name="connsiteY27" fmla="*/ 129063 h 346485"/>
                      <a:gd name="connsiteX28" fmla="*/ 162165 w 254999"/>
                      <a:gd name="connsiteY28" fmla="*/ 143955 h 346485"/>
                      <a:gd name="connsiteX29" fmla="*/ 114510 w 254999"/>
                      <a:gd name="connsiteY29" fmla="*/ 147430 h 346485"/>
                      <a:gd name="connsiteX30" fmla="*/ 114510 w 254999"/>
                      <a:gd name="connsiteY30" fmla="*/ 147430 h 346485"/>
                      <a:gd name="connsiteX31" fmla="*/ 85223 w 254999"/>
                      <a:gd name="connsiteY31" fmla="*/ 146685 h 346485"/>
                      <a:gd name="connsiteX32" fmla="*/ 65367 w 254999"/>
                      <a:gd name="connsiteY32" fmla="*/ 144948 h 346485"/>
                      <a:gd name="connsiteX33" fmla="*/ 60403 w 254999"/>
                      <a:gd name="connsiteY33" fmla="*/ 147678 h 346485"/>
                      <a:gd name="connsiteX34" fmla="*/ 33598 w 254999"/>
                      <a:gd name="connsiteY34" fmla="*/ 192106 h 346485"/>
                      <a:gd name="connsiteX35" fmla="*/ 122453 w 254999"/>
                      <a:gd name="connsiteY35" fmla="*/ 235044 h 346485"/>
                      <a:gd name="connsiteX36" fmla="*/ 167129 w 254999"/>
                      <a:gd name="connsiteY36" fmla="*/ 237526 h 346485"/>
                      <a:gd name="connsiteX37" fmla="*/ 179787 w 254999"/>
                      <a:gd name="connsiteY37" fmla="*/ 238023 h 346485"/>
                      <a:gd name="connsiteX38" fmla="*/ 197161 w 254999"/>
                      <a:gd name="connsiteY38" fmla="*/ 235789 h 346485"/>
                      <a:gd name="connsiteX39" fmla="*/ 212301 w 254999"/>
                      <a:gd name="connsiteY39" fmla="*/ 221890 h 346485"/>
                      <a:gd name="connsiteX40" fmla="*/ 211060 w 254999"/>
                      <a:gd name="connsiteY40" fmla="*/ 202282 h 346485"/>
                      <a:gd name="connsiteX41" fmla="*/ 210811 w 254999"/>
                      <a:gd name="connsiteY41" fmla="*/ 188135 h 346485"/>
                      <a:gd name="connsiteX42" fmla="*/ 224214 w 254999"/>
                      <a:gd name="connsiteY42" fmla="*/ 180440 h 346485"/>
                      <a:gd name="connsiteX43" fmla="*/ 236376 w 254999"/>
                      <a:gd name="connsiteY43" fmla="*/ 187638 h 346485"/>
                      <a:gd name="connsiteX44" fmla="*/ 240099 w 254999"/>
                      <a:gd name="connsiteY44" fmla="*/ 231818 h 346485"/>
                      <a:gd name="connsiteX45" fmla="*/ 205103 w 254999"/>
                      <a:gd name="connsiteY45" fmla="*/ 264084 h 346485"/>
                      <a:gd name="connsiteX46" fmla="*/ 180283 w 254999"/>
                      <a:gd name="connsiteY46" fmla="*/ 267310 h 346485"/>
                      <a:gd name="connsiteX47" fmla="*/ 164150 w 254999"/>
                      <a:gd name="connsiteY47" fmla="*/ 266814 h 346485"/>
                      <a:gd name="connsiteX48" fmla="*/ 147273 w 254999"/>
                      <a:gd name="connsiteY48" fmla="*/ 265821 h 346485"/>
                      <a:gd name="connsiteX49" fmla="*/ 116248 w 254999"/>
                      <a:gd name="connsiteY49" fmla="*/ 264084 h 346485"/>
                      <a:gd name="connsiteX50" fmla="*/ 80259 w 254999"/>
                      <a:gd name="connsiteY50" fmla="*/ 260609 h 346485"/>
                      <a:gd name="connsiteX51" fmla="*/ 79018 w 254999"/>
                      <a:gd name="connsiteY51" fmla="*/ 261353 h 346485"/>
                      <a:gd name="connsiteX52" fmla="*/ 75047 w 254999"/>
                      <a:gd name="connsiteY52" fmla="*/ 271530 h 346485"/>
                      <a:gd name="connsiteX53" fmla="*/ 84478 w 254999"/>
                      <a:gd name="connsiteY53" fmla="*/ 286173 h 346485"/>
                      <a:gd name="connsiteX54" fmla="*/ 124935 w 254999"/>
                      <a:gd name="connsiteY54" fmla="*/ 304292 h 346485"/>
                      <a:gd name="connsiteX55" fmla="*/ 126672 w 254999"/>
                      <a:gd name="connsiteY55" fmla="*/ 304788 h 346485"/>
                      <a:gd name="connsiteX56" fmla="*/ 175319 w 254999"/>
                      <a:gd name="connsiteY56" fmla="*/ 315461 h 346485"/>
                      <a:gd name="connsiteX57" fmla="*/ 199643 w 254999"/>
                      <a:gd name="connsiteY57" fmla="*/ 317198 h 346485"/>
                      <a:gd name="connsiteX58" fmla="*/ 200139 w 254999"/>
                      <a:gd name="connsiteY58" fmla="*/ 317198 h 346485"/>
                      <a:gd name="connsiteX59" fmla="*/ 217513 w 254999"/>
                      <a:gd name="connsiteY59" fmla="*/ 313227 h 346485"/>
                      <a:gd name="connsiteX60" fmla="*/ 224214 w 254999"/>
                      <a:gd name="connsiteY60" fmla="*/ 288159 h 346485"/>
                      <a:gd name="connsiteX61" fmla="*/ 224959 w 254999"/>
                      <a:gd name="connsiteY61" fmla="*/ 277735 h 346485"/>
                      <a:gd name="connsiteX62" fmla="*/ 234390 w 254999"/>
                      <a:gd name="connsiteY62" fmla="*/ 269792 h 346485"/>
                      <a:gd name="connsiteX63" fmla="*/ 238113 w 254999"/>
                      <a:gd name="connsiteY63" fmla="*/ 269296 h 346485"/>
                      <a:gd name="connsiteX64" fmla="*/ 252012 w 254999"/>
                      <a:gd name="connsiteY64" fmla="*/ 279720 h 346485"/>
                      <a:gd name="connsiteX65" fmla="*/ 230916 w 254999"/>
                      <a:gd name="connsiteY65" fmla="*/ 339288 h 346485"/>
                      <a:gd name="connsiteX66" fmla="*/ 198153 w 254999"/>
                      <a:gd name="connsiteY66" fmla="*/ 346485 h 346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9446D4F0-AC00-30AF-C0E1-DE967AABE4E4}"/>
                      </a:ext>
                    </a:extLst>
                  </p:cNvPr>
                  <p:cNvSpPr/>
                  <p:nvPr/>
                </p:nvSpPr>
                <p:spPr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connsiteX0" fmla="*/ 4964 w 93804"/>
                      <a:gd name="connsiteY0" fmla="*/ 17760 h 79822"/>
                      <a:gd name="connsiteX1" fmla="*/ 75701 w 93804"/>
                      <a:gd name="connsiteY1" fmla="*/ 75094 h 79822"/>
                      <a:gd name="connsiteX2" fmla="*/ 88855 w 93804"/>
                      <a:gd name="connsiteY2" fmla="*/ 78569 h 79822"/>
                      <a:gd name="connsiteX3" fmla="*/ 92330 w 93804"/>
                      <a:gd name="connsiteY3" fmla="*/ 65414 h 79822"/>
                      <a:gd name="connsiteX4" fmla="*/ 14396 w 93804"/>
                      <a:gd name="connsiteY4" fmla="*/ 1131 h 79822"/>
                      <a:gd name="connsiteX5" fmla="*/ 1241 w 93804"/>
                      <a:gd name="connsiteY5" fmla="*/ 4854 h 79822"/>
                      <a:gd name="connsiteX6" fmla="*/ 4964 w 93804"/>
                      <a:gd name="connsiteY6" fmla="*/ 17760 h 79822"/>
                      <a:gd name="connsiteX7" fmla="*/ 4964 w 93804"/>
                      <a:gd name="connsiteY7" fmla="*/ 17760 h 7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lnTo>
                          <a:pt x="4964" y="17760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3C7558F-71E1-34A6-FEA4-D83FB05725D9}"/>
                    </a:ext>
                  </a:extLst>
                </p:cNvPr>
                <p:cNvSpPr/>
                <p:nvPr/>
              </p:nvSpPr>
              <p:spPr>
                <a:xfrm>
                  <a:off x="8781534" y="3756360"/>
                  <a:ext cx="1571931" cy="968981"/>
                </a:xfrm>
                <a:custGeom>
                  <a:avLst/>
                  <a:gdLst>
                    <a:gd name="connsiteX0" fmla="*/ 1548516 w 1571931"/>
                    <a:gd name="connsiteY0" fmla="*/ 394898 h 968981"/>
                    <a:gd name="connsiteX1" fmla="*/ 813847 w 1571931"/>
                    <a:gd name="connsiteY1" fmla="*/ 299838 h 968981"/>
                    <a:gd name="connsiteX2" fmla="*/ 159099 w 1571931"/>
                    <a:gd name="connsiteY2" fmla="*/ 3737 h 968981"/>
                    <a:gd name="connsiteX3" fmla="*/ 19363 w 1571931"/>
                    <a:gd name="connsiteY3" fmla="*/ 340046 h 968981"/>
                    <a:gd name="connsiteX4" fmla="*/ 1386194 w 1571931"/>
                    <a:gd name="connsiteY4" fmla="*/ 968982 h 968981"/>
                    <a:gd name="connsiteX5" fmla="*/ 1548516 w 1571931"/>
                    <a:gd name="connsiteY5" fmla="*/ 394898 h 9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6483C294-F32B-A661-5F02-F8AA1A732F1C}"/>
                    </a:ext>
                  </a:extLst>
                </p:cNvPr>
                <p:cNvSpPr/>
                <p:nvPr/>
              </p:nvSpPr>
              <p:spPr>
                <a:xfrm>
                  <a:off x="8773843" y="3741298"/>
                  <a:ext cx="1655918" cy="421325"/>
                </a:xfrm>
                <a:custGeom>
                  <a:avLst/>
                  <a:gdLst>
                    <a:gd name="connsiteX0" fmla="*/ 1639603 w 1655918"/>
                    <a:gd name="connsiteY0" fmla="*/ 279904 h 421325"/>
                    <a:gd name="connsiteX1" fmla="*/ 1472317 w 1655918"/>
                    <a:gd name="connsiteY1" fmla="*/ 386877 h 421325"/>
                    <a:gd name="connsiteX2" fmla="*/ 1467849 w 1655918"/>
                    <a:gd name="connsiteY2" fmla="*/ 386133 h 421325"/>
                    <a:gd name="connsiteX3" fmla="*/ 930747 w 1655918"/>
                    <a:gd name="connsiteY3" fmla="*/ 324331 h 421325"/>
                    <a:gd name="connsiteX4" fmla="*/ 417968 w 1655918"/>
                    <a:gd name="connsiteY4" fmla="*/ 152578 h 421325"/>
                    <a:gd name="connsiteX5" fmla="*/ 149665 w 1655918"/>
                    <a:gd name="connsiteY5" fmla="*/ 10360 h 421325"/>
                    <a:gd name="connsiteX6" fmla="*/ 148424 w 1655918"/>
                    <a:gd name="connsiteY6" fmla="*/ 9615 h 421325"/>
                    <a:gd name="connsiteX7" fmla="*/ 122860 w 1655918"/>
                    <a:gd name="connsiteY7" fmla="*/ 4900 h 421325"/>
                    <a:gd name="connsiteX8" fmla="*/ 1 w 1655918"/>
                    <a:gd name="connsiteY8" fmla="*/ 304227 h 421325"/>
                    <a:gd name="connsiteX9" fmla="*/ 32267 w 1655918"/>
                    <a:gd name="connsiteY9" fmla="*/ 304227 h 421325"/>
                    <a:gd name="connsiteX10" fmla="*/ 135022 w 1655918"/>
                    <a:gd name="connsiteY10" fmla="*/ 39151 h 421325"/>
                    <a:gd name="connsiteX11" fmla="*/ 627944 w 1655918"/>
                    <a:gd name="connsiteY11" fmla="*/ 271465 h 421325"/>
                    <a:gd name="connsiteX12" fmla="*/ 1160331 w 1655918"/>
                    <a:gd name="connsiteY12" fmla="*/ 397302 h 421325"/>
                    <a:gd name="connsiteX13" fmla="*/ 1463630 w 1655918"/>
                    <a:gd name="connsiteY13" fmla="*/ 418399 h 421325"/>
                    <a:gd name="connsiteX14" fmla="*/ 1480259 w 1655918"/>
                    <a:gd name="connsiteY14" fmla="*/ 419143 h 421325"/>
                    <a:gd name="connsiteX15" fmla="*/ 1646304 w 1655918"/>
                    <a:gd name="connsiteY15" fmla="*/ 317630 h 421325"/>
                    <a:gd name="connsiteX16" fmla="*/ 1639603 w 1655918"/>
                    <a:gd name="connsiteY16" fmla="*/ 279904 h 42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CBF9036B-A5C7-03EE-5EE7-FC424ECD609E}"/>
                    </a:ext>
                  </a:extLst>
                </p:cNvPr>
                <p:cNvSpPr/>
                <p:nvPr/>
              </p:nvSpPr>
              <p:spPr>
                <a:xfrm>
                  <a:off x="8851990" y="4119473"/>
                  <a:ext cx="1238073" cy="1694220"/>
                </a:xfrm>
                <a:custGeom>
                  <a:avLst/>
                  <a:gdLst>
                    <a:gd name="connsiteX0" fmla="*/ 1174513 w 1238073"/>
                    <a:gd name="connsiteY0" fmla="*/ 1088367 h 1694220"/>
                    <a:gd name="connsiteX1" fmla="*/ 1133312 w 1238073"/>
                    <a:gd name="connsiteY1" fmla="*/ 1587991 h 1694220"/>
                    <a:gd name="connsiteX2" fmla="*/ 1123136 w 1238073"/>
                    <a:gd name="connsiteY2" fmla="*/ 1694220 h 1694220"/>
                    <a:gd name="connsiteX3" fmla="*/ 1155402 w 1238073"/>
                    <a:gd name="connsiteY3" fmla="*/ 1694220 h 1694220"/>
                    <a:gd name="connsiteX4" fmla="*/ 1184689 w 1238073"/>
                    <a:gd name="connsiteY4" fmla="*/ 1369080 h 1694220"/>
                    <a:gd name="connsiteX5" fmla="*/ 1221422 w 1238073"/>
                    <a:gd name="connsiteY5" fmla="*/ 869207 h 1694220"/>
                    <a:gd name="connsiteX6" fmla="*/ 1237307 w 1238073"/>
                    <a:gd name="connsiteY6" fmla="*/ 596189 h 1694220"/>
                    <a:gd name="connsiteX7" fmla="*/ 1237555 w 1238073"/>
                    <a:gd name="connsiteY7" fmla="*/ 593459 h 1694220"/>
                    <a:gd name="connsiteX8" fmla="*/ 1238052 w 1238073"/>
                    <a:gd name="connsiteY8" fmla="*/ 585516 h 1694220"/>
                    <a:gd name="connsiteX9" fmla="*/ 1210750 w 1238073"/>
                    <a:gd name="connsiteY9" fmla="*/ 574347 h 1694220"/>
                    <a:gd name="connsiteX10" fmla="*/ 734208 w 1238073"/>
                    <a:gd name="connsiteY10" fmla="*/ 403835 h 1694220"/>
                    <a:gd name="connsiteX11" fmla="*/ 270325 w 1238073"/>
                    <a:gd name="connsiteY11" fmla="*/ 164819 h 1694220"/>
                    <a:gd name="connsiteX12" fmla="*/ 23367 w 1238073"/>
                    <a:gd name="connsiteY12" fmla="*/ 2994 h 1694220"/>
                    <a:gd name="connsiteX13" fmla="*/ 6986 w 1238073"/>
                    <a:gd name="connsiteY13" fmla="*/ 30792 h 1694220"/>
                    <a:gd name="connsiteX14" fmla="*/ 455481 w 1238073"/>
                    <a:gd name="connsiteY14" fmla="*/ 306044 h 1694220"/>
                    <a:gd name="connsiteX15" fmla="*/ 934505 w 1238073"/>
                    <a:gd name="connsiteY15" fmla="*/ 518254 h 1694220"/>
                    <a:gd name="connsiteX16" fmla="*/ 1204545 w 1238073"/>
                    <a:gd name="connsiteY16" fmla="*/ 606117 h 1694220"/>
                    <a:gd name="connsiteX17" fmla="*/ 1174513 w 1238073"/>
                    <a:gd name="connsiteY17" fmla="*/ 1088367 h 169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aphic 4">
                <a:extLst>
                  <a:ext uri="{FF2B5EF4-FFF2-40B4-BE49-F238E27FC236}">
                    <a16:creationId xmlns:a16="http://schemas.microsoft.com/office/drawing/2014/main" id="{80D2F6A5-16FF-092B-F13C-6526B73B384F}"/>
                  </a:ext>
                </a:extLst>
              </p:cNvPr>
              <p:cNvGrpSpPr/>
              <p:nvPr/>
            </p:nvGrpSpPr>
            <p:grpSpPr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79" name="Graphic 4">
                  <a:extLst>
                    <a:ext uri="{FF2B5EF4-FFF2-40B4-BE49-F238E27FC236}">
                      <a16:creationId xmlns:a16="http://schemas.microsoft.com/office/drawing/2014/main" id="{76A2DE4A-21E2-38F5-1C2E-CF0E1240D28B}"/>
                    </a:ext>
                  </a:extLst>
                </p:cNvPr>
                <p:cNvGrpSpPr/>
                <p:nvPr/>
              </p:nvGrpSpPr>
              <p:grpSpPr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C830C519-7DB1-1E33-447F-DF6972E680ED}"/>
                      </a:ext>
                    </a:extLst>
                  </p:cNvPr>
                  <p:cNvSpPr/>
                  <p:nvPr/>
                </p:nvSpPr>
                <p:spPr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connsiteX0" fmla="*/ 365333 w 399749"/>
                      <a:gd name="connsiteY0" fmla="*/ 350512 h 366442"/>
                      <a:gd name="connsiteX1" fmla="*/ 2963 w 399749"/>
                      <a:gd name="connsiteY1" fmla="*/ 143514 h 366442"/>
                      <a:gd name="connsiteX2" fmla="*/ 115893 w 399749"/>
                      <a:gd name="connsiteY2" fmla="*/ 8990 h 366442"/>
                      <a:gd name="connsiteX3" fmla="*/ 397103 w 399749"/>
                      <a:gd name="connsiteY3" fmla="*/ 179255 h 366442"/>
                      <a:gd name="connsiteX4" fmla="*/ 365333 w 399749"/>
                      <a:gd name="connsiteY4" fmla="*/ 350512 h 366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0EA0E847-AEB7-108F-A17E-18C65853FDA5}"/>
                      </a:ext>
                    </a:extLst>
                  </p:cNvPr>
                  <p:cNvSpPr/>
                  <p:nvPr/>
                </p:nvSpPr>
                <p:spPr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connsiteX0" fmla="*/ 148504 w 187852"/>
                      <a:gd name="connsiteY0" fmla="*/ 217422 h 253914"/>
                      <a:gd name="connsiteX1" fmla="*/ 95886 w 187852"/>
                      <a:gd name="connsiteY1" fmla="*/ 253163 h 253914"/>
                      <a:gd name="connsiteX2" fmla="*/ 55678 w 187852"/>
                      <a:gd name="connsiteY2" fmla="*/ 151153 h 253914"/>
                      <a:gd name="connsiteX3" fmla="*/ 4053 w 187852"/>
                      <a:gd name="connsiteY3" fmla="*/ 114420 h 253914"/>
                      <a:gd name="connsiteX4" fmla="*/ 131875 w 187852"/>
                      <a:gd name="connsiteY4" fmla="*/ 73467 h 253914"/>
                      <a:gd name="connsiteX5" fmla="*/ 125918 w 187852"/>
                      <a:gd name="connsiteY5" fmla="*/ 0 h 253914"/>
                      <a:gd name="connsiteX6" fmla="*/ 185486 w 187852"/>
                      <a:gd name="connsiteY6" fmla="*/ 32762 h 253914"/>
                      <a:gd name="connsiteX7" fmla="*/ 148504 w 187852"/>
                      <a:gd name="connsiteY7" fmla="*/ 217422 h 253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" name="Graphic 4">
                  <a:extLst>
                    <a:ext uri="{FF2B5EF4-FFF2-40B4-BE49-F238E27FC236}">
                      <a16:creationId xmlns:a16="http://schemas.microsoft.com/office/drawing/2014/main" id="{F55F6A52-FDB1-4178-DBD3-5312E08ACCBC}"/>
                    </a:ext>
                  </a:extLst>
                </p:cNvPr>
                <p:cNvGrpSpPr/>
                <p:nvPr/>
              </p:nvGrpSpPr>
              <p:grpSpPr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B325AA04-A2FB-25A8-87C6-CD944760C159}"/>
                      </a:ext>
                    </a:extLst>
                  </p:cNvPr>
                  <p:cNvSpPr/>
                  <p:nvPr/>
                </p:nvSpPr>
                <p:spPr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connsiteX0" fmla="*/ 117263 w 360737"/>
                      <a:gd name="connsiteY0" fmla="*/ 419012 h 419012"/>
                      <a:gd name="connsiteX1" fmla="*/ 357519 w 360737"/>
                      <a:gd name="connsiteY1" fmla="*/ 77738 h 419012"/>
                      <a:gd name="connsiteX2" fmla="*/ 198176 w 360737"/>
                      <a:gd name="connsiteY2" fmla="*/ 3775 h 419012"/>
                      <a:gd name="connsiteX3" fmla="*/ 15750 w 360737"/>
                      <a:gd name="connsiteY3" fmla="*/ 277290 h 419012"/>
                      <a:gd name="connsiteX4" fmla="*/ 117263 w 360737"/>
                      <a:gd name="connsiteY4" fmla="*/ 419012 h 41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F4F23E35-226F-9857-4DA4-545B011F4FD5}"/>
                      </a:ext>
                    </a:extLst>
                  </p:cNvPr>
                  <p:cNvSpPr/>
                  <p:nvPr/>
                </p:nvSpPr>
                <p:spPr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connsiteX0" fmla="*/ 112186 w 207440"/>
                      <a:gd name="connsiteY0" fmla="*/ 206253 h 223465"/>
                      <a:gd name="connsiteX1" fmla="*/ 175229 w 207440"/>
                      <a:gd name="connsiteY1" fmla="*/ 216429 h 223465"/>
                      <a:gd name="connsiteX2" fmla="*/ 168279 w 207440"/>
                      <a:gd name="connsiteY2" fmla="*/ 106974 h 223465"/>
                      <a:gd name="connsiteX3" fmla="*/ 199304 w 207440"/>
                      <a:gd name="connsiteY3" fmla="*/ 51874 h 223465"/>
                      <a:gd name="connsiteX4" fmla="*/ 66021 w 207440"/>
                      <a:gd name="connsiteY4" fmla="*/ 68999 h 223465"/>
                      <a:gd name="connsiteX5" fmla="*/ 40208 w 207440"/>
                      <a:gd name="connsiteY5" fmla="*/ 0 h 223465"/>
                      <a:gd name="connsiteX6" fmla="*/ 0 w 207440"/>
                      <a:gd name="connsiteY6" fmla="*/ 54852 h 223465"/>
                      <a:gd name="connsiteX7" fmla="*/ 112186 w 207440"/>
                      <a:gd name="connsiteY7" fmla="*/ 206253 h 223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48ECC16-3759-1FAF-43FE-804DE9DDC1E7}"/>
                  </a:ext>
                </a:extLst>
              </p:cNvPr>
              <p:cNvSpPr/>
              <p:nvPr/>
            </p:nvSpPr>
            <p:spPr>
              <a:xfrm>
                <a:off x="9739193" y="2163838"/>
                <a:ext cx="1717291" cy="1797609"/>
              </a:xfrm>
              <a:custGeom>
                <a:avLst/>
                <a:gdLst>
                  <a:gd name="connsiteX0" fmla="*/ 1710234 w 1717291"/>
                  <a:gd name="connsiteY0" fmla="*/ 731782 h 1797609"/>
                  <a:gd name="connsiteX1" fmla="*/ 1676479 w 1717291"/>
                  <a:gd name="connsiteY1" fmla="*/ 1213039 h 1797609"/>
                  <a:gd name="connsiteX2" fmla="*/ 1494549 w 1717291"/>
                  <a:gd name="connsiteY2" fmla="*/ 1525025 h 1797609"/>
                  <a:gd name="connsiteX3" fmla="*/ 1074349 w 1717291"/>
                  <a:gd name="connsiteY3" fmla="*/ 1790101 h 1797609"/>
                  <a:gd name="connsiteX4" fmla="*/ 610465 w 1717291"/>
                  <a:gd name="connsiteY4" fmla="*/ 1756843 h 1797609"/>
                  <a:gd name="connsiteX5" fmla="*/ 278623 w 1717291"/>
                  <a:gd name="connsiteY5" fmla="*/ 1539917 h 1797609"/>
                  <a:gd name="connsiteX6" fmla="*/ 49536 w 1717291"/>
                  <a:gd name="connsiteY6" fmla="*/ 1101350 h 1797609"/>
                  <a:gd name="connsiteX7" fmla="*/ 42338 w 1717291"/>
                  <a:gd name="connsiteY7" fmla="*/ 541661 h 1797609"/>
                  <a:gd name="connsiteX8" fmla="*/ 681946 w 1717291"/>
                  <a:gd name="connsiteY8" fmla="*/ 22429 h 1797609"/>
                  <a:gd name="connsiteX9" fmla="*/ 1448880 w 1717291"/>
                  <a:gd name="connsiteY9" fmla="*/ 194431 h 1797609"/>
                  <a:gd name="connsiteX10" fmla="*/ 1710234 w 1717291"/>
                  <a:gd name="connsiteY10" fmla="*/ 731782 h 179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aphic 4">
                <a:extLst>
                  <a:ext uri="{FF2B5EF4-FFF2-40B4-BE49-F238E27FC236}">
                    <a16:creationId xmlns:a16="http://schemas.microsoft.com/office/drawing/2014/main" id="{8010C5A2-E96E-B1FF-E7AD-CF322D3844F0}"/>
                  </a:ext>
                </a:extLst>
              </p:cNvPr>
              <p:cNvGrpSpPr/>
              <p:nvPr/>
            </p:nvGrpSpPr>
            <p:grpSpPr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58" name="Graphic 4">
                  <a:extLst>
                    <a:ext uri="{FF2B5EF4-FFF2-40B4-BE49-F238E27FC236}">
                      <a16:creationId xmlns:a16="http://schemas.microsoft.com/office/drawing/2014/main" id="{6A5518D1-ACEA-6CBB-D690-E74798B60D04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73" name="Picture 72">
                    <a:extLst>
                      <a:ext uri="{FF2B5EF4-FFF2-40B4-BE49-F238E27FC236}">
                        <a16:creationId xmlns:a16="http://schemas.microsoft.com/office/drawing/2014/main" id="{50B69E6A-3FB8-EBE5-30D8-E3BD3A590E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74" name="Graphic 4">
                    <a:extLst>
                      <a:ext uri="{FF2B5EF4-FFF2-40B4-BE49-F238E27FC236}">
                        <a16:creationId xmlns:a16="http://schemas.microsoft.com/office/drawing/2014/main" id="{2077E56E-C2E2-3D18-21EA-E6B9C4596046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75" name="Freeform: Shape 74">
                      <a:extLst>
                        <a:ext uri="{FF2B5EF4-FFF2-40B4-BE49-F238E27FC236}">
                          <a16:creationId xmlns:a16="http://schemas.microsoft.com/office/drawing/2014/main" id="{45952203-9BF7-E724-C654-8C0272C2B8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Freeform: Shape 75">
                      <a:extLst>
                        <a:ext uri="{FF2B5EF4-FFF2-40B4-BE49-F238E27FC236}">
                          <a16:creationId xmlns:a16="http://schemas.microsoft.com/office/drawing/2014/main" id="{D318EDFA-6295-5FFE-3902-C6976252F3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" name="Freeform: Shape 76">
                      <a:extLst>
                        <a:ext uri="{FF2B5EF4-FFF2-40B4-BE49-F238E27FC236}">
                          <a16:creationId xmlns:a16="http://schemas.microsoft.com/office/drawing/2014/main" id="{A138C47C-0C7E-F878-84CB-73AAC584EE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Freeform: Shape 77">
                      <a:extLst>
                        <a:ext uri="{FF2B5EF4-FFF2-40B4-BE49-F238E27FC236}">
                          <a16:creationId xmlns:a16="http://schemas.microsoft.com/office/drawing/2014/main" id="{B7CC7928-7DC4-B73A-1785-FE34CD11E6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9" name="Graphic 4">
                  <a:extLst>
                    <a:ext uri="{FF2B5EF4-FFF2-40B4-BE49-F238E27FC236}">
                      <a16:creationId xmlns:a16="http://schemas.microsoft.com/office/drawing/2014/main" id="{AD7D6C58-5AB6-6356-EA41-F5875963A555}"/>
                    </a:ext>
                  </a:extLst>
                </p:cNvPr>
                <p:cNvGrpSpPr/>
                <p:nvPr/>
              </p:nvGrpSpPr>
              <p:grpSpPr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86BD5EE7-AE27-F3D6-FF95-59D94F15D040}"/>
                      </a:ext>
                    </a:extLst>
                  </p:cNvPr>
                  <p:cNvSpPr/>
                  <p:nvPr/>
                </p:nvSpPr>
                <p:spPr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0" name="Graphic 4">
                    <a:extLst>
                      <a:ext uri="{FF2B5EF4-FFF2-40B4-BE49-F238E27FC236}">
                        <a16:creationId xmlns:a16="http://schemas.microsoft.com/office/drawing/2014/main" id="{1DFE2BB0-558F-3389-61B7-7B5FF87C3D33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71" name="Freeform: Shape 70">
                      <a:extLst>
                        <a:ext uri="{FF2B5EF4-FFF2-40B4-BE49-F238E27FC236}">
                          <a16:creationId xmlns:a16="http://schemas.microsoft.com/office/drawing/2014/main" id="{7558F320-D587-443D-9845-AA577A880C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: Shape 71">
                      <a:extLst>
                        <a:ext uri="{FF2B5EF4-FFF2-40B4-BE49-F238E27FC236}">
                          <a16:creationId xmlns:a16="http://schemas.microsoft.com/office/drawing/2014/main" id="{C8109758-2DFE-1BF9-3787-AEA49F92CD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0" name="Graphic 4">
                  <a:extLst>
                    <a:ext uri="{FF2B5EF4-FFF2-40B4-BE49-F238E27FC236}">
                      <a16:creationId xmlns:a16="http://schemas.microsoft.com/office/drawing/2014/main" id="{C8F4DE22-1C2C-578E-7C85-A9070D03B97B}"/>
                    </a:ext>
                  </a:extLst>
                </p:cNvPr>
                <p:cNvGrpSpPr/>
                <p:nvPr/>
              </p:nvGrpSpPr>
              <p:grpSpPr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799BFE6E-6102-9DDF-EC9C-8647F4E900F9}"/>
                      </a:ext>
                    </a:extLst>
                  </p:cNvPr>
                  <p:cNvSpPr/>
                  <p:nvPr/>
                </p:nvSpPr>
                <p:spPr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6" name="Graphic 4">
                    <a:extLst>
                      <a:ext uri="{FF2B5EF4-FFF2-40B4-BE49-F238E27FC236}">
                        <a16:creationId xmlns:a16="http://schemas.microsoft.com/office/drawing/2014/main" id="{B20E1BDE-5E27-1D8F-2C37-A135394FEBA1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67" name="Freeform: Shape 66">
                      <a:extLst>
                        <a:ext uri="{FF2B5EF4-FFF2-40B4-BE49-F238E27FC236}">
                          <a16:creationId xmlns:a16="http://schemas.microsoft.com/office/drawing/2014/main" id="{68FD477C-728F-8E26-0432-C75156900C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Freeform: Shape 67">
                      <a:extLst>
                        <a:ext uri="{FF2B5EF4-FFF2-40B4-BE49-F238E27FC236}">
                          <a16:creationId xmlns:a16="http://schemas.microsoft.com/office/drawing/2014/main" id="{7C56DB42-63F1-3981-A2E7-F8A6E3728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2C652CF9-9DBE-04FD-3D8D-97D52BCCB6BC}"/>
                    </a:ext>
                  </a:extLst>
                </p:cNvPr>
                <p:cNvSpPr/>
                <p:nvPr/>
              </p:nvSpPr>
              <p:spPr>
                <a:xfrm>
                  <a:off x="10541465" y="3186211"/>
                  <a:ext cx="96026" cy="69612"/>
                </a:xfrm>
                <a:custGeom>
                  <a:avLst/>
                  <a:gdLst>
                    <a:gd name="connsiteX0" fmla="*/ 1292 w 96026"/>
                    <a:gd name="connsiteY0" fmla="*/ 9233 h 69612"/>
                    <a:gd name="connsiteX1" fmla="*/ 51 w 96026"/>
                    <a:gd name="connsiteY1" fmla="*/ 15438 h 69612"/>
                    <a:gd name="connsiteX2" fmla="*/ 32813 w 96026"/>
                    <a:gd name="connsiteY2" fmla="*/ 66567 h 69612"/>
                    <a:gd name="connsiteX3" fmla="*/ 94118 w 96026"/>
                    <a:gd name="connsiteY3" fmla="*/ 44725 h 69612"/>
                    <a:gd name="connsiteX4" fmla="*/ 91884 w 96026"/>
                    <a:gd name="connsiteY4" fmla="*/ 29585 h 69612"/>
                    <a:gd name="connsiteX5" fmla="*/ 76744 w 96026"/>
                    <a:gd name="connsiteY5" fmla="*/ 31819 h 69612"/>
                    <a:gd name="connsiteX6" fmla="*/ 73021 w 96026"/>
                    <a:gd name="connsiteY6" fmla="*/ 37279 h 69612"/>
                    <a:gd name="connsiteX7" fmla="*/ 42493 w 96026"/>
                    <a:gd name="connsiteY7" fmla="*/ 40258 h 69612"/>
                    <a:gd name="connsiteX8" fmla="*/ 24871 w 96026"/>
                    <a:gd name="connsiteY8" fmla="*/ 21147 h 69612"/>
                    <a:gd name="connsiteX9" fmla="*/ 21148 w 96026"/>
                    <a:gd name="connsiteY9" fmla="*/ 4021 h 69612"/>
                    <a:gd name="connsiteX10" fmla="*/ 7000 w 96026"/>
                    <a:gd name="connsiteY10" fmla="*/ 1787 h 69612"/>
                    <a:gd name="connsiteX11" fmla="*/ 1292 w 96026"/>
                    <a:gd name="connsiteY11" fmla="*/ 9233 h 6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2" name="Graphic 4">
                  <a:extLst>
                    <a:ext uri="{FF2B5EF4-FFF2-40B4-BE49-F238E27FC236}">
                      <a16:creationId xmlns:a16="http://schemas.microsoft.com/office/drawing/2014/main" id="{16C6BFD2-DFFD-F467-02BF-820BF9DC9E90}"/>
                    </a:ext>
                  </a:extLst>
                </p:cNvPr>
                <p:cNvGrpSpPr/>
                <p:nvPr/>
              </p:nvGrpSpPr>
              <p:grpSpPr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FC9CE161-361E-2036-5EB7-9FEBF0510767}"/>
                      </a:ext>
                    </a:extLst>
                  </p:cNvPr>
                  <p:cNvSpPr/>
                  <p:nvPr/>
                </p:nvSpPr>
                <p:spPr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connsiteX0" fmla="*/ 321436 w 331623"/>
                      <a:gd name="connsiteY0" fmla="*/ 155372 h 262281"/>
                      <a:gd name="connsiteX1" fmla="*/ 302822 w 331623"/>
                      <a:gd name="connsiteY1" fmla="*/ 0 h 262281"/>
                      <a:gd name="connsiteX2" fmla="*/ 2501 w 331623"/>
                      <a:gd name="connsiteY2" fmla="*/ 66766 h 262281"/>
                      <a:gd name="connsiteX3" fmla="*/ 98058 w 331623"/>
                      <a:gd name="connsiteY3" fmla="*/ 248447 h 262281"/>
                      <a:gd name="connsiteX4" fmla="*/ 293638 w 331623"/>
                      <a:gd name="connsiteY4" fmla="*/ 204019 h 262281"/>
                      <a:gd name="connsiteX5" fmla="*/ 321436 w 331623"/>
                      <a:gd name="connsiteY5" fmla="*/ 155372 h 262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2A393F10-FFEE-6EB3-F9D4-1BFCD02941A3}"/>
                      </a:ext>
                    </a:extLst>
                  </p:cNvPr>
                  <p:cNvSpPr/>
                  <p:nvPr/>
                </p:nvSpPr>
                <p:spPr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connsiteX0" fmla="*/ 328071 w 347239"/>
                      <a:gd name="connsiteY0" fmla="*/ 42687 h 279569"/>
                      <a:gd name="connsiteX1" fmla="*/ 300521 w 347239"/>
                      <a:gd name="connsiteY1" fmla="*/ 57331 h 279569"/>
                      <a:gd name="connsiteX2" fmla="*/ 253859 w 347239"/>
                      <a:gd name="connsiteY2" fmla="*/ 229333 h 279569"/>
                      <a:gd name="connsiteX3" fmla="*/ 67462 w 347239"/>
                      <a:gd name="connsiteY3" fmla="*/ 193840 h 279569"/>
                      <a:gd name="connsiteX4" fmla="*/ 31473 w 347239"/>
                      <a:gd name="connsiteY4" fmla="*/ 93816 h 279569"/>
                      <a:gd name="connsiteX5" fmla="*/ 302258 w 347239"/>
                      <a:gd name="connsiteY5" fmla="*/ 30774 h 279569"/>
                      <a:gd name="connsiteX6" fmla="*/ 295557 w 347239"/>
                      <a:gd name="connsiteY6" fmla="*/ 493 h 279569"/>
                      <a:gd name="connsiteX7" fmla="*/ 11617 w 347239"/>
                      <a:gd name="connsiteY7" fmla="*/ 66514 h 279569"/>
                      <a:gd name="connsiteX8" fmla="*/ 448 w 347239"/>
                      <a:gd name="connsiteY8" fmla="*/ 85129 h 279569"/>
                      <a:gd name="connsiteX9" fmla="*/ 133731 w 347239"/>
                      <a:gd name="connsiteY9" fmla="*/ 273512 h 279569"/>
                      <a:gd name="connsiteX10" fmla="*/ 337254 w 347239"/>
                      <a:gd name="connsiteY10" fmla="*/ 173736 h 279569"/>
                      <a:gd name="connsiteX11" fmla="*/ 328071 w 347239"/>
                      <a:gd name="connsiteY11" fmla="*/ 42687 h 279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EC21584-D8DA-5989-710F-31DC99CA043B}"/>
                  </a:ext>
                </a:extLst>
              </p:cNvPr>
              <p:cNvSpPr/>
              <p:nvPr/>
            </p:nvSpPr>
            <p:spPr>
              <a:xfrm>
                <a:off x="9601091" y="2013028"/>
                <a:ext cx="1398042" cy="1171860"/>
              </a:xfrm>
              <a:custGeom>
                <a:avLst/>
                <a:gdLst>
                  <a:gd name="connsiteX0" fmla="*/ 50632 w 1398042"/>
                  <a:gd name="connsiteY0" fmla="*/ 740871 h 1171860"/>
                  <a:gd name="connsiteX1" fmla="*/ 110945 w 1398042"/>
                  <a:gd name="connsiteY1" fmla="*/ 494409 h 1171860"/>
                  <a:gd name="connsiteX2" fmla="*/ 543059 w 1398042"/>
                  <a:gd name="connsiteY2" fmla="*/ 47155 h 1171860"/>
                  <a:gd name="connsiteX3" fmla="*/ 1142459 w 1398042"/>
                  <a:gd name="connsiteY3" fmla="*/ 90590 h 1171860"/>
                  <a:gd name="connsiteX4" fmla="*/ 1352683 w 1398042"/>
                  <a:gd name="connsiteY4" fmla="*/ 296347 h 1171860"/>
                  <a:gd name="connsiteX5" fmla="*/ 1376014 w 1398042"/>
                  <a:gd name="connsiteY5" fmla="*/ 593689 h 1171860"/>
                  <a:gd name="connsiteX6" fmla="*/ 667655 w 1398042"/>
                  <a:gd name="connsiteY6" fmla="*/ 606843 h 1171860"/>
                  <a:gd name="connsiteX7" fmla="*/ 480265 w 1398042"/>
                  <a:gd name="connsiteY7" fmla="*/ 919574 h 1171860"/>
                  <a:gd name="connsiteX8" fmla="*/ 236781 w 1398042"/>
                  <a:gd name="connsiteY8" fmla="*/ 1146179 h 1171860"/>
                  <a:gd name="connsiteX9" fmla="*/ 0 w 1398042"/>
                  <a:gd name="connsiteY9" fmla="*/ 1138237 h 1171860"/>
                  <a:gd name="connsiteX10" fmla="*/ 29287 w 1398042"/>
                  <a:gd name="connsiteY10" fmla="*/ 915354 h 1171860"/>
                  <a:gd name="connsiteX11" fmla="*/ 50632 w 1398042"/>
                  <a:gd name="connsiteY11" fmla="*/ 740871 h 117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C530DA1-3E85-76A7-79B3-2E7670EB3693}"/>
                  </a:ext>
                </a:extLst>
              </p:cNvPr>
              <p:cNvSpPr/>
              <p:nvPr/>
            </p:nvSpPr>
            <p:spPr>
              <a:xfrm>
                <a:off x="10687705" y="2091912"/>
                <a:ext cx="798520" cy="1364801"/>
              </a:xfrm>
              <a:custGeom>
                <a:avLst/>
                <a:gdLst>
                  <a:gd name="connsiteX0" fmla="*/ 0 w 798520"/>
                  <a:gd name="connsiteY0" fmla="*/ 65068 h 1364801"/>
                  <a:gd name="connsiteX1" fmla="*/ 364604 w 798520"/>
                  <a:gd name="connsiteY1" fmla="*/ 47694 h 1364801"/>
                  <a:gd name="connsiteX2" fmla="*/ 614044 w 798520"/>
                  <a:gd name="connsiteY2" fmla="*/ 323443 h 1364801"/>
                  <a:gd name="connsiteX3" fmla="*/ 797959 w 798520"/>
                  <a:gd name="connsiteY3" fmla="*/ 894797 h 1364801"/>
                  <a:gd name="connsiteX4" fmla="*/ 769168 w 798520"/>
                  <a:gd name="connsiteY4" fmla="*/ 1349001 h 1364801"/>
                  <a:gd name="connsiteX5" fmla="*/ 601634 w 798520"/>
                  <a:gd name="connsiteY5" fmla="*/ 740914 h 1364801"/>
                  <a:gd name="connsiteX6" fmla="*/ 369320 w 798520"/>
                  <a:gd name="connsiteY6" fmla="*/ 646598 h 1364801"/>
                  <a:gd name="connsiteX7" fmla="*/ 82402 w 798520"/>
                  <a:gd name="connsiteY7" fmla="*/ 356702 h 1364801"/>
                  <a:gd name="connsiteX8" fmla="*/ 0 w 798520"/>
                  <a:gd name="connsiteY8" fmla="*/ 65068 h 13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29B800C-4E38-BC2A-5B63-19A6B9188135}"/>
                  </a:ext>
                </a:extLst>
              </p:cNvPr>
              <p:cNvSpPr/>
              <p:nvPr/>
            </p:nvSpPr>
            <p:spPr>
              <a:xfrm>
                <a:off x="9734008" y="2408385"/>
                <a:ext cx="1075313" cy="1458932"/>
              </a:xfrm>
              <a:custGeom>
                <a:avLst/>
                <a:gdLst>
                  <a:gd name="connsiteX0" fmla="*/ 4833 w 1075313"/>
                  <a:gd name="connsiteY0" fmla="*/ 516274 h 1458932"/>
                  <a:gd name="connsiteX1" fmla="*/ 232679 w 1075313"/>
                  <a:gd name="connsiteY1" fmla="*/ 1458933 h 1458932"/>
                  <a:gd name="connsiteX2" fmla="*/ 299196 w 1075313"/>
                  <a:gd name="connsiteY2" fmla="*/ 653776 h 1458932"/>
                  <a:gd name="connsiteX3" fmla="*/ 385321 w 1075313"/>
                  <a:gd name="connsiteY3" fmla="*/ 550525 h 1458932"/>
                  <a:gd name="connsiteX4" fmla="*/ 635506 w 1075313"/>
                  <a:gd name="connsiteY4" fmla="*/ 187907 h 1458932"/>
                  <a:gd name="connsiteX5" fmla="*/ 1075314 w 1075313"/>
                  <a:gd name="connsiteY5" fmla="*/ 44448 h 1458932"/>
                  <a:gd name="connsiteX6" fmla="*/ 630790 w 1075313"/>
                  <a:gd name="connsiteY6" fmla="*/ 5481 h 1458932"/>
                  <a:gd name="connsiteX7" fmla="*/ 4833 w 1075313"/>
                  <a:gd name="connsiteY7" fmla="*/ 516274 h 145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B7DC41A-A5E6-8628-E720-9702C4767703}"/>
                  </a:ext>
                </a:extLst>
              </p:cNvPr>
              <p:cNvSpPr/>
              <p:nvPr/>
            </p:nvSpPr>
            <p:spPr>
              <a:xfrm>
                <a:off x="11340404" y="2720912"/>
                <a:ext cx="93283" cy="358188"/>
              </a:xfrm>
              <a:custGeom>
                <a:avLst/>
                <a:gdLst>
                  <a:gd name="connsiteX0" fmla="*/ 31088 w 93283"/>
                  <a:gd name="connsiteY0" fmla="*/ 8166 h 358188"/>
                  <a:gd name="connsiteX1" fmla="*/ 8006 w 93283"/>
                  <a:gd name="connsiteY1" fmla="*/ 2209 h 358188"/>
                  <a:gd name="connsiteX2" fmla="*/ 2049 w 93283"/>
                  <a:gd name="connsiteY2" fmla="*/ 25292 h 358188"/>
                  <a:gd name="connsiteX3" fmla="*/ 58887 w 93283"/>
                  <a:gd name="connsiteY3" fmla="*/ 341994 h 358188"/>
                  <a:gd name="connsiteX4" fmla="*/ 92641 w 93283"/>
                  <a:gd name="connsiteY4" fmla="*/ 341994 h 358188"/>
                  <a:gd name="connsiteX5" fmla="*/ 31088 w 93283"/>
                  <a:gd name="connsiteY5" fmla="*/ 8166 h 35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4A95F47-C5D8-9E17-BE72-976E799CC9E7}"/>
                  </a:ext>
                </a:extLst>
              </p:cNvPr>
              <p:cNvSpPr/>
              <p:nvPr/>
            </p:nvSpPr>
            <p:spPr>
              <a:xfrm>
                <a:off x="10891771" y="2271971"/>
                <a:ext cx="259449" cy="202433"/>
              </a:xfrm>
              <a:custGeom>
                <a:avLst/>
                <a:gdLst>
                  <a:gd name="connsiteX0" fmla="*/ 256839 w 259449"/>
                  <a:gd name="connsiteY0" fmla="*/ 177387 h 202433"/>
                  <a:gd name="connsiteX1" fmla="*/ 20801 w 259449"/>
                  <a:gd name="connsiteY1" fmla="*/ 669 h 202433"/>
                  <a:gd name="connsiteX2" fmla="*/ 11867 w 259449"/>
                  <a:gd name="connsiteY2" fmla="*/ 33184 h 202433"/>
                  <a:gd name="connsiteX3" fmla="*/ 227800 w 259449"/>
                  <a:gd name="connsiteY3" fmla="*/ 194513 h 202433"/>
                  <a:gd name="connsiteX4" fmla="*/ 256839 w 259449"/>
                  <a:gd name="connsiteY4" fmla="*/ 177387 h 20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E4363DC-D90A-ACF3-1313-929C940367FA}"/>
                  </a:ext>
                </a:extLst>
              </p:cNvPr>
              <p:cNvSpPr/>
              <p:nvPr/>
            </p:nvSpPr>
            <p:spPr>
              <a:xfrm>
                <a:off x="10628716" y="1992570"/>
                <a:ext cx="150160" cy="133636"/>
              </a:xfrm>
              <a:custGeom>
                <a:avLst/>
                <a:gdLst>
                  <a:gd name="connsiteX0" fmla="*/ 118060 w 150160"/>
                  <a:gd name="connsiteY0" fmla="*/ 29886 h 133636"/>
                  <a:gd name="connsiteX1" fmla="*/ 92247 w 150160"/>
                  <a:gd name="connsiteY1" fmla="*/ 98389 h 133636"/>
                  <a:gd name="connsiteX2" fmla="*/ 28212 w 150160"/>
                  <a:gd name="connsiteY2" fmla="*/ 4074 h 133636"/>
                  <a:gd name="connsiteX3" fmla="*/ 5378 w 150160"/>
                  <a:gd name="connsiteY3" fmla="*/ 26908 h 133636"/>
                  <a:gd name="connsiteX4" fmla="*/ 65690 w 150160"/>
                  <a:gd name="connsiteY4" fmla="*/ 122216 h 133636"/>
                  <a:gd name="connsiteX5" fmla="*/ 95722 w 150160"/>
                  <a:gd name="connsiteY5" fmla="*/ 124946 h 133636"/>
                  <a:gd name="connsiteX6" fmla="*/ 120046 w 150160"/>
                  <a:gd name="connsiteY6" fmla="*/ 116011 h 133636"/>
                  <a:gd name="connsiteX7" fmla="*/ 149085 w 150160"/>
                  <a:gd name="connsiteY7" fmla="*/ 38325 h 133636"/>
                  <a:gd name="connsiteX8" fmla="*/ 118060 w 150160"/>
                  <a:gd name="connsiteY8" fmla="*/ 29886 h 13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FFC1F22-4099-696C-FEA3-5441784357E9}"/>
                  </a:ext>
                </a:extLst>
              </p:cNvPr>
              <p:cNvSpPr/>
              <p:nvPr/>
            </p:nvSpPr>
            <p:spPr>
              <a:xfrm>
                <a:off x="9766606" y="2155228"/>
                <a:ext cx="1006303" cy="547190"/>
              </a:xfrm>
              <a:custGeom>
                <a:avLst/>
                <a:gdLst>
                  <a:gd name="connsiteX0" fmla="*/ 994070 w 1006303"/>
                  <a:gd name="connsiteY0" fmla="*/ 66781 h 547190"/>
                  <a:gd name="connsiteX1" fmla="*/ 513805 w 1006303"/>
                  <a:gd name="connsiteY1" fmla="*/ 34515 h 547190"/>
                  <a:gd name="connsiteX2" fmla="*/ 332372 w 1006303"/>
                  <a:gd name="connsiteY2" fmla="*/ 174251 h 547190"/>
                  <a:gd name="connsiteX3" fmla="*/ 198592 w 1006303"/>
                  <a:gd name="connsiteY3" fmla="*/ 357918 h 547190"/>
                  <a:gd name="connsiteX4" fmla="*/ 10954 w 1006303"/>
                  <a:gd name="connsiteY4" fmla="*/ 515028 h 547190"/>
                  <a:gd name="connsiteX5" fmla="*/ 19641 w 1006303"/>
                  <a:gd name="connsiteY5" fmla="*/ 546053 h 547190"/>
                  <a:gd name="connsiteX6" fmla="*/ 323685 w 1006303"/>
                  <a:gd name="connsiteY6" fmla="*/ 237790 h 547190"/>
                  <a:gd name="connsiteX7" fmla="*/ 486503 w 1006303"/>
                  <a:gd name="connsiteY7" fmla="*/ 83162 h 547190"/>
                  <a:gd name="connsiteX8" fmla="*/ 711371 w 1006303"/>
                  <a:gd name="connsiteY8" fmla="*/ 32281 h 547190"/>
                  <a:gd name="connsiteX9" fmla="*/ 985879 w 1006303"/>
                  <a:gd name="connsiteY9" fmla="*/ 98054 h 547190"/>
                  <a:gd name="connsiteX10" fmla="*/ 1005735 w 1006303"/>
                  <a:gd name="connsiteY10" fmla="*/ 86885 h 547190"/>
                  <a:gd name="connsiteX11" fmla="*/ 994070 w 1006303"/>
                  <a:gd name="connsiteY11" fmla="*/ 66781 h 54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99836A4-99C9-05A8-E11A-5F52CDC7CA03}"/>
                  </a:ext>
                </a:extLst>
              </p:cNvPr>
              <p:cNvSpPr/>
              <p:nvPr/>
            </p:nvSpPr>
            <p:spPr>
              <a:xfrm>
                <a:off x="10490715" y="2296659"/>
                <a:ext cx="304756" cy="62193"/>
              </a:xfrm>
              <a:custGeom>
                <a:avLst/>
                <a:gdLst>
                  <a:gd name="connsiteX0" fmla="*/ 293787 w 304756"/>
                  <a:gd name="connsiteY0" fmla="*/ 22643 h 62193"/>
                  <a:gd name="connsiteX1" fmla="*/ 8359 w 304756"/>
                  <a:gd name="connsiteY1" fmla="*/ 32819 h 62193"/>
                  <a:gd name="connsiteX2" fmla="*/ 24740 w 304756"/>
                  <a:gd name="connsiteY2" fmla="*/ 60618 h 62193"/>
                  <a:gd name="connsiteX3" fmla="*/ 285348 w 304756"/>
                  <a:gd name="connsiteY3" fmla="*/ 53668 h 62193"/>
                  <a:gd name="connsiteX4" fmla="*/ 293787 w 304756"/>
                  <a:gd name="connsiteY4" fmla="*/ 22643 h 6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5613C62-20DF-5D71-5D7B-0CE3AD215867}"/>
                  </a:ext>
                </a:extLst>
              </p:cNvPr>
              <p:cNvSpPr/>
              <p:nvPr/>
            </p:nvSpPr>
            <p:spPr>
              <a:xfrm>
                <a:off x="9579252" y="2005716"/>
                <a:ext cx="1708636" cy="1925375"/>
              </a:xfrm>
              <a:custGeom>
                <a:avLst/>
                <a:gdLst>
                  <a:gd name="connsiteX0" fmla="*/ 1696932 w 1708636"/>
                  <a:gd name="connsiteY0" fmla="*/ 819912 h 1925375"/>
                  <a:gd name="connsiteX1" fmla="*/ 1314210 w 1708636"/>
                  <a:gd name="connsiteY1" fmla="*/ 569479 h 1925375"/>
                  <a:gd name="connsiteX2" fmla="*/ 1235531 w 1708636"/>
                  <a:gd name="connsiteY2" fmla="*/ 462754 h 1925375"/>
                  <a:gd name="connsiteX3" fmla="*/ 1213193 w 1708636"/>
                  <a:gd name="connsiteY3" fmla="*/ 457045 h 1925375"/>
                  <a:gd name="connsiteX4" fmla="*/ 1202769 w 1708636"/>
                  <a:gd name="connsiteY4" fmla="*/ 446869 h 1925375"/>
                  <a:gd name="connsiteX5" fmla="*/ 831960 w 1708636"/>
                  <a:gd name="connsiteY5" fmla="*/ 543170 h 1925375"/>
                  <a:gd name="connsiteX6" fmla="*/ 574081 w 1708636"/>
                  <a:gd name="connsiteY6" fmla="*/ 896853 h 1925375"/>
                  <a:gd name="connsiteX7" fmla="*/ 397116 w 1708636"/>
                  <a:gd name="connsiteY7" fmla="*/ 1037334 h 1925375"/>
                  <a:gd name="connsiteX8" fmla="*/ 393641 w 1708636"/>
                  <a:gd name="connsiteY8" fmla="*/ 1036838 h 1925375"/>
                  <a:gd name="connsiteX9" fmla="*/ 442784 w 1708636"/>
                  <a:gd name="connsiteY9" fmla="*/ 971561 h 1925375"/>
                  <a:gd name="connsiteX10" fmla="*/ 414986 w 1708636"/>
                  <a:gd name="connsiteY10" fmla="*/ 955180 h 1925375"/>
                  <a:gd name="connsiteX11" fmla="*/ 245962 w 1708636"/>
                  <a:gd name="connsiteY11" fmla="*/ 1124204 h 1925375"/>
                  <a:gd name="connsiteX12" fmla="*/ 181927 w 1708636"/>
                  <a:gd name="connsiteY12" fmla="*/ 1146790 h 1925375"/>
                  <a:gd name="connsiteX13" fmla="*/ 157356 w 1708636"/>
                  <a:gd name="connsiteY13" fmla="*/ 1151009 h 1925375"/>
                  <a:gd name="connsiteX14" fmla="*/ 35242 w 1708636"/>
                  <a:gd name="connsiteY14" fmla="*/ 1139592 h 1925375"/>
                  <a:gd name="connsiteX15" fmla="*/ 93320 w 1708636"/>
                  <a:gd name="connsiteY15" fmla="*/ 773995 h 1925375"/>
                  <a:gd name="connsiteX16" fmla="*/ 197067 w 1708636"/>
                  <a:gd name="connsiteY16" fmla="*/ 433218 h 1925375"/>
                  <a:gd name="connsiteX17" fmla="*/ 686515 w 1708636"/>
                  <a:gd name="connsiteY17" fmla="*/ 51985 h 1925375"/>
                  <a:gd name="connsiteX18" fmla="*/ 1078917 w 1708636"/>
                  <a:gd name="connsiteY18" fmla="*/ 68614 h 1925375"/>
                  <a:gd name="connsiteX19" fmla="*/ 1087853 w 1708636"/>
                  <a:gd name="connsiteY19" fmla="*/ 36100 h 1925375"/>
                  <a:gd name="connsiteX20" fmla="*/ 411759 w 1708636"/>
                  <a:gd name="connsiteY20" fmla="*/ 138110 h 1925375"/>
                  <a:gd name="connsiteX21" fmla="*/ 193096 w 1708636"/>
                  <a:gd name="connsiteY21" fmla="*/ 371168 h 1925375"/>
                  <a:gd name="connsiteX22" fmla="*/ 71230 w 1708636"/>
                  <a:gd name="connsiteY22" fmla="*/ 710208 h 1925375"/>
                  <a:gd name="connsiteX23" fmla="*/ 246 w 1708636"/>
                  <a:gd name="connsiteY23" fmla="*/ 1147038 h 1925375"/>
                  <a:gd name="connsiteX24" fmla="*/ 18116 w 1708636"/>
                  <a:gd name="connsiteY24" fmla="*/ 1168135 h 1925375"/>
                  <a:gd name="connsiteX25" fmla="*/ 159341 w 1708636"/>
                  <a:gd name="connsiteY25" fmla="*/ 1183275 h 1925375"/>
                  <a:gd name="connsiteX26" fmla="*/ 205506 w 1708636"/>
                  <a:gd name="connsiteY26" fmla="*/ 1364460 h 1925375"/>
                  <a:gd name="connsiteX27" fmla="*/ 196819 w 1708636"/>
                  <a:gd name="connsiteY27" fmla="*/ 1364460 h 1925375"/>
                  <a:gd name="connsiteX28" fmla="*/ 78925 w 1708636"/>
                  <a:gd name="connsiteY28" fmla="*/ 1425765 h 1925375"/>
                  <a:gd name="connsiteX29" fmla="*/ 64033 w 1708636"/>
                  <a:gd name="connsiteY29" fmla="*/ 1559048 h 1925375"/>
                  <a:gd name="connsiteX30" fmla="*/ 264577 w 1708636"/>
                  <a:gd name="connsiteY30" fmla="*/ 1741474 h 1925375"/>
                  <a:gd name="connsiteX31" fmla="*/ 335562 w 1708636"/>
                  <a:gd name="connsiteY31" fmla="*/ 1750409 h 1925375"/>
                  <a:gd name="connsiteX32" fmla="*/ 384457 w 1708636"/>
                  <a:gd name="connsiteY32" fmla="*/ 1869545 h 1925375"/>
                  <a:gd name="connsiteX33" fmla="*/ 412256 w 1708636"/>
                  <a:gd name="connsiteY33" fmla="*/ 1853163 h 1925375"/>
                  <a:gd name="connsiteX34" fmla="*/ 400590 w 1708636"/>
                  <a:gd name="connsiteY34" fmla="*/ 1827847 h 1925375"/>
                  <a:gd name="connsiteX35" fmla="*/ 411015 w 1708636"/>
                  <a:gd name="connsiteY35" fmla="*/ 1808984 h 1925375"/>
                  <a:gd name="connsiteX36" fmla="*/ 394137 w 1708636"/>
                  <a:gd name="connsiteY36" fmla="*/ 1744949 h 1925375"/>
                  <a:gd name="connsiteX37" fmla="*/ 430622 w 1708636"/>
                  <a:gd name="connsiteY37" fmla="*/ 1735269 h 1925375"/>
                  <a:gd name="connsiteX38" fmla="*/ 758245 w 1708636"/>
                  <a:gd name="connsiteY38" fmla="*/ 1925141 h 1925375"/>
                  <a:gd name="connsiteX39" fmla="*/ 766932 w 1708636"/>
                  <a:gd name="connsiteY39" fmla="*/ 1894116 h 1925375"/>
                  <a:gd name="connsiteX40" fmla="*/ 447500 w 1708636"/>
                  <a:gd name="connsiteY40" fmla="*/ 1704989 h 1925375"/>
                  <a:gd name="connsiteX41" fmla="*/ 431863 w 1708636"/>
                  <a:gd name="connsiteY41" fmla="*/ 1700770 h 1925375"/>
                  <a:gd name="connsiteX42" fmla="*/ 387684 w 1708636"/>
                  <a:gd name="connsiteY42" fmla="*/ 1713179 h 1925375"/>
                  <a:gd name="connsiteX43" fmla="*/ 398605 w 1708636"/>
                  <a:gd name="connsiteY43" fmla="*/ 1274612 h 1925375"/>
                  <a:gd name="connsiteX44" fmla="*/ 446507 w 1708636"/>
                  <a:gd name="connsiteY44" fmla="*/ 1128423 h 1925375"/>
                  <a:gd name="connsiteX45" fmla="*/ 435338 w 1708636"/>
                  <a:gd name="connsiteY45" fmla="*/ 1108567 h 1925375"/>
                  <a:gd name="connsiteX46" fmla="*/ 415482 w 1708636"/>
                  <a:gd name="connsiteY46" fmla="*/ 1119736 h 1925375"/>
                  <a:gd name="connsiteX47" fmla="*/ 346731 w 1708636"/>
                  <a:gd name="connsiteY47" fmla="*/ 1663043 h 1925375"/>
                  <a:gd name="connsiteX48" fmla="*/ 351447 w 1708636"/>
                  <a:gd name="connsiteY48" fmla="*/ 1693324 h 1925375"/>
                  <a:gd name="connsiteX49" fmla="*/ 307764 w 1708636"/>
                  <a:gd name="connsiteY49" fmla="*/ 1380096 h 1925375"/>
                  <a:gd name="connsiteX50" fmla="*/ 317940 w 1708636"/>
                  <a:gd name="connsiteY50" fmla="*/ 1241353 h 1925375"/>
                  <a:gd name="connsiteX51" fmla="*/ 306771 w 1708636"/>
                  <a:gd name="connsiteY51" fmla="*/ 1221498 h 1925375"/>
                  <a:gd name="connsiteX52" fmla="*/ 286915 w 1708636"/>
                  <a:gd name="connsiteY52" fmla="*/ 1232666 h 1925375"/>
                  <a:gd name="connsiteX53" fmla="*/ 281207 w 1708636"/>
                  <a:gd name="connsiteY53" fmla="*/ 1496998 h 1925375"/>
                  <a:gd name="connsiteX54" fmla="*/ 191855 w 1708636"/>
                  <a:gd name="connsiteY54" fmla="*/ 1177814 h 1925375"/>
                  <a:gd name="connsiteX55" fmla="*/ 259117 w 1708636"/>
                  <a:gd name="connsiteY55" fmla="*/ 1153987 h 1925375"/>
                  <a:gd name="connsiteX56" fmla="*/ 377756 w 1708636"/>
                  <a:gd name="connsiteY56" fmla="*/ 1056693 h 1925375"/>
                  <a:gd name="connsiteX57" fmla="*/ 388925 w 1708636"/>
                  <a:gd name="connsiteY57" fmla="*/ 1068607 h 1925375"/>
                  <a:gd name="connsiteX58" fmla="*/ 564402 w 1708636"/>
                  <a:gd name="connsiteY58" fmla="*/ 972554 h 1925375"/>
                  <a:gd name="connsiteX59" fmla="*/ 680062 w 1708636"/>
                  <a:gd name="connsiteY59" fmla="*/ 784419 h 1925375"/>
                  <a:gd name="connsiteX60" fmla="*/ 978397 w 1708636"/>
                  <a:gd name="connsiteY60" fmla="*/ 491048 h 1925375"/>
                  <a:gd name="connsiteX61" fmla="*/ 1194578 w 1708636"/>
                  <a:gd name="connsiteY61" fmla="*/ 478142 h 1925375"/>
                  <a:gd name="connsiteX62" fmla="*/ 1205499 w 1708636"/>
                  <a:gd name="connsiteY62" fmla="*/ 477894 h 1925375"/>
                  <a:gd name="connsiteX63" fmla="*/ 1206740 w 1708636"/>
                  <a:gd name="connsiteY63" fmla="*/ 480128 h 1925375"/>
                  <a:gd name="connsiteX64" fmla="*/ 1560672 w 1708636"/>
                  <a:gd name="connsiteY64" fmla="*/ 801793 h 1925375"/>
                  <a:gd name="connsiteX65" fmla="*/ 1688245 w 1708636"/>
                  <a:gd name="connsiteY65" fmla="*/ 852674 h 1925375"/>
                  <a:gd name="connsiteX66" fmla="*/ 1696932 w 1708636"/>
                  <a:gd name="connsiteY66" fmla="*/ 819912 h 1925375"/>
                  <a:gd name="connsiteX67" fmla="*/ 295106 w 1708636"/>
                  <a:gd name="connsiteY67" fmla="*/ 1595781 h 1925375"/>
                  <a:gd name="connsiteX68" fmla="*/ 325138 w 1708636"/>
                  <a:gd name="connsiteY68" fmla="*/ 1716654 h 1925375"/>
                  <a:gd name="connsiteX69" fmla="*/ 181431 w 1708636"/>
                  <a:gd name="connsiteY69" fmla="*/ 1665029 h 1925375"/>
                  <a:gd name="connsiteX70" fmla="*/ 105978 w 1708636"/>
                  <a:gd name="connsiteY70" fmla="*/ 1574436 h 1925375"/>
                  <a:gd name="connsiteX71" fmla="*/ 95802 w 1708636"/>
                  <a:gd name="connsiteY71" fmla="*/ 1458527 h 1925375"/>
                  <a:gd name="connsiteX72" fmla="*/ 206002 w 1708636"/>
                  <a:gd name="connsiteY72" fmla="*/ 1394740 h 1925375"/>
                  <a:gd name="connsiteX73" fmla="*/ 213697 w 1708636"/>
                  <a:gd name="connsiteY73" fmla="*/ 1390273 h 1925375"/>
                  <a:gd name="connsiteX74" fmla="*/ 277980 w 1708636"/>
                  <a:gd name="connsiteY74" fmla="*/ 1584860 h 1925375"/>
                  <a:gd name="connsiteX75" fmla="*/ 295106 w 1708636"/>
                  <a:gd name="connsiteY75" fmla="*/ 1595781 h 19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364DC09-1AB9-F501-F475-360036461354}"/>
                  </a:ext>
                </a:extLst>
              </p:cNvPr>
              <p:cNvSpPr/>
              <p:nvPr/>
            </p:nvSpPr>
            <p:spPr>
              <a:xfrm>
                <a:off x="10397809" y="3928658"/>
                <a:ext cx="30528" cy="204136"/>
              </a:xfrm>
              <a:custGeom>
                <a:avLst/>
                <a:gdLst>
                  <a:gd name="connsiteX0" fmla="*/ 0 w 30528"/>
                  <a:gd name="connsiteY0" fmla="*/ 14609 h 204136"/>
                  <a:gd name="connsiteX1" fmla="*/ 0 w 30528"/>
                  <a:gd name="connsiteY1" fmla="*/ 187604 h 204136"/>
                  <a:gd name="connsiteX2" fmla="*/ 30528 w 30528"/>
                  <a:gd name="connsiteY2" fmla="*/ 189341 h 204136"/>
                  <a:gd name="connsiteX3" fmla="*/ 30528 w 30528"/>
                  <a:gd name="connsiteY3" fmla="*/ 16347 h 204136"/>
                  <a:gd name="connsiteX4" fmla="*/ 0 w 30528"/>
                  <a:gd name="connsiteY4" fmla="*/ 14609 h 20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5861F8A-BE54-00D3-0BBF-E0B838EE8295}"/>
                  </a:ext>
                </a:extLst>
              </p:cNvPr>
              <p:cNvSpPr/>
              <p:nvPr/>
            </p:nvSpPr>
            <p:spPr>
              <a:xfrm>
                <a:off x="10398608" y="4137575"/>
                <a:ext cx="523644" cy="1045101"/>
              </a:xfrm>
              <a:custGeom>
                <a:avLst/>
                <a:gdLst>
                  <a:gd name="connsiteX0" fmla="*/ 490882 w 523644"/>
                  <a:gd name="connsiteY0" fmla="*/ 15668 h 1045101"/>
                  <a:gd name="connsiteX1" fmla="*/ 490385 w 523644"/>
                  <a:gd name="connsiteY1" fmla="*/ 45948 h 1045101"/>
                  <a:gd name="connsiteX2" fmla="*/ 487407 w 523644"/>
                  <a:gd name="connsiteY2" fmla="*/ 54387 h 1045101"/>
                  <a:gd name="connsiteX3" fmla="*/ 334765 w 523644"/>
                  <a:gd name="connsiteY3" fmla="*/ 243514 h 1045101"/>
                  <a:gd name="connsiteX4" fmla="*/ 92523 w 523644"/>
                  <a:gd name="connsiteY4" fmla="*/ 167069 h 1045101"/>
                  <a:gd name="connsiteX5" fmla="*/ 40153 w 523644"/>
                  <a:gd name="connsiteY5" fmla="*/ 44955 h 1045101"/>
                  <a:gd name="connsiteX6" fmla="*/ 8632 w 523644"/>
                  <a:gd name="connsiteY6" fmla="*/ 28326 h 1045101"/>
                  <a:gd name="connsiteX7" fmla="*/ 16326 w 523644"/>
                  <a:gd name="connsiteY7" fmla="*/ 700200 h 1045101"/>
                  <a:gd name="connsiteX8" fmla="*/ 51570 w 523644"/>
                  <a:gd name="connsiteY8" fmla="*/ 865749 h 1045101"/>
                  <a:gd name="connsiteX9" fmla="*/ 105677 w 523644"/>
                  <a:gd name="connsiteY9" fmla="*/ 983643 h 1045101"/>
                  <a:gd name="connsiteX10" fmla="*/ 215629 w 523644"/>
                  <a:gd name="connsiteY10" fmla="*/ 1044948 h 1045101"/>
                  <a:gd name="connsiteX11" fmla="*/ 342956 w 523644"/>
                  <a:gd name="connsiteY11" fmla="*/ 993075 h 1045101"/>
                  <a:gd name="connsiteX12" fmla="*/ 484925 w 523644"/>
                  <a:gd name="connsiteY12" fmla="*/ 677614 h 1045101"/>
                  <a:gd name="connsiteX13" fmla="*/ 457127 w 523644"/>
                  <a:gd name="connsiteY13" fmla="*/ 661233 h 1045101"/>
                  <a:gd name="connsiteX14" fmla="*/ 348664 w 523644"/>
                  <a:gd name="connsiteY14" fmla="*/ 935989 h 1045101"/>
                  <a:gd name="connsiteX15" fmla="*/ 239456 w 523644"/>
                  <a:gd name="connsiteY15" fmla="*/ 1011193 h 1045101"/>
                  <a:gd name="connsiteX16" fmla="*/ 135461 w 523644"/>
                  <a:gd name="connsiteY16" fmla="*/ 969248 h 1045101"/>
                  <a:gd name="connsiteX17" fmla="*/ 83588 w 523644"/>
                  <a:gd name="connsiteY17" fmla="*/ 859295 h 1045101"/>
                  <a:gd name="connsiteX18" fmla="*/ 49833 w 523644"/>
                  <a:gd name="connsiteY18" fmla="*/ 705164 h 1045101"/>
                  <a:gd name="connsiteX19" fmla="*/ 30473 w 523644"/>
                  <a:gd name="connsiteY19" fmla="*/ 384987 h 1045101"/>
                  <a:gd name="connsiteX20" fmla="*/ 42138 w 523644"/>
                  <a:gd name="connsiteY20" fmla="*/ 144979 h 1045101"/>
                  <a:gd name="connsiteX21" fmla="*/ 171698 w 523644"/>
                  <a:gd name="connsiteY21" fmla="*/ 266597 h 1045101"/>
                  <a:gd name="connsiteX22" fmla="*/ 453652 w 523644"/>
                  <a:gd name="connsiteY22" fmla="*/ 203802 h 1045101"/>
                  <a:gd name="connsiteX23" fmla="*/ 489144 w 523644"/>
                  <a:gd name="connsiteY23" fmla="*/ 153914 h 1045101"/>
                  <a:gd name="connsiteX24" fmla="*/ 482939 w 523644"/>
                  <a:gd name="connsiteY24" fmla="*/ 564932 h 1045101"/>
                  <a:gd name="connsiteX25" fmla="*/ 515205 w 523644"/>
                  <a:gd name="connsiteY25" fmla="*/ 564932 h 1045101"/>
                  <a:gd name="connsiteX26" fmla="*/ 523644 w 523644"/>
                  <a:gd name="connsiteY26" fmla="*/ 15419 h 1045101"/>
                  <a:gd name="connsiteX27" fmla="*/ 490882 w 523644"/>
                  <a:gd name="connsiteY27" fmla="*/ 15668 h 104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3" name="Graphic 4">
                <a:extLst>
                  <a:ext uri="{FF2B5EF4-FFF2-40B4-BE49-F238E27FC236}">
                    <a16:creationId xmlns:a16="http://schemas.microsoft.com/office/drawing/2014/main" id="{90C86D00-27FD-5202-D964-C92F8B619C1D}"/>
                  </a:ext>
                </a:extLst>
              </p:cNvPr>
              <p:cNvGrpSpPr/>
              <p:nvPr/>
            </p:nvGrpSpPr>
            <p:grpSpPr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4280509-1DD8-0090-39F3-4E7A21CCB6D5}"/>
                    </a:ext>
                  </a:extLst>
                </p:cNvPr>
                <p:cNvSpPr/>
                <p:nvPr/>
              </p:nvSpPr>
              <p:spPr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connsiteX0" fmla="*/ 0 w 689980"/>
                    <a:gd name="connsiteY0" fmla="*/ 0 h 862723"/>
                    <a:gd name="connsiteX1" fmla="*/ 689980 w 689980"/>
                    <a:gd name="connsiteY1" fmla="*/ 0 h 862723"/>
                    <a:gd name="connsiteX2" fmla="*/ 689980 w 689980"/>
                    <a:gd name="connsiteY2" fmla="*/ 862723 h 862723"/>
                    <a:gd name="connsiteX3" fmla="*/ 0 w 689980"/>
                    <a:gd name="connsiteY3" fmla="*/ 862723 h 86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BE8DB6AF-C7A6-97E7-54EF-2CE37B25ED26}"/>
                    </a:ext>
                  </a:extLst>
                </p:cNvPr>
                <p:cNvSpPr/>
                <p:nvPr/>
              </p:nvSpPr>
              <p:spPr>
                <a:xfrm>
                  <a:off x="10959483" y="4436934"/>
                  <a:ext cx="440055" cy="832955"/>
                </a:xfrm>
                <a:custGeom>
                  <a:avLst/>
                  <a:gdLst>
                    <a:gd name="connsiteX0" fmla="*/ 0 w 440055"/>
                    <a:gd name="connsiteY0" fmla="*/ 83147 h 832955"/>
                    <a:gd name="connsiteX1" fmla="*/ 18615 w 440055"/>
                    <a:gd name="connsiteY1" fmla="*/ 0 h 832955"/>
                    <a:gd name="connsiteX2" fmla="*/ 440056 w 440055"/>
                    <a:gd name="connsiteY2" fmla="*/ 735165 h 832955"/>
                    <a:gd name="connsiteX3" fmla="*/ 426653 w 440055"/>
                    <a:gd name="connsiteY3" fmla="*/ 832955 h 83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10076E85-73F2-72C8-572B-AC6A92E5FB26}"/>
                    </a:ext>
                  </a:extLst>
                </p:cNvPr>
                <p:cNvSpPr/>
                <p:nvPr/>
              </p:nvSpPr>
              <p:spPr>
                <a:xfrm>
                  <a:off x="10360082" y="4436934"/>
                  <a:ext cx="618015" cy="424419"/>
                </a:xfrm>
                <a:custGeom>
                  <a:avLst/>
                  <a:gdLst>
                    <a:gd name="connsiteX0" fmla="*/ 618015 w 618015"/>
                    <a:gd name="connsiteY0" fmla="*/ 0 h 424419"/>
                    <a:gd name="connsiteX1" fmla="*/ 29784 w 618015"/>
                    <a:gd name="connsiteY1" fmla="*/ 329608 h 424419"/>
                    <a:gd name="connsiteX2" fmla="*/ 0 w 618015"/>
                    <a:gd name="connsiteY2" fmla="*/ 424420 h 424419"/>
                    <a:gd name="connsiteX3" fmla="*/ 599400 w 618015"/>
                    <a:gd name="connsiteY3" fmla="*/ 83147 h 42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124FE66-FE76-92B7-D760-247CBB5994CE}"/>
                  </a:ext>
                </a:extLst>
              </p:cNvPr>
              <p:cNvSpPr/>
              <p:nvPr/>
            </p:nvSpPr>
            <p:spPr>
              <a:xfrm>
                <a:off x="10970476" y="4119494"/>
                <a:ext cx="731067" cy="1007824"/>
              </a:xfrm>
              <a:custGeom>
                <a:avLst/>
                <a:gdLst>
                  <a:gd name="connsiteX0" fmla="*/ 1913 w 731067"/>
                  <a:gd name="connsiteY0" fmla="*/ 23076 h 1007824"/>
                  <a:gd name="connsiteX1" fmla="*/ 350880 w 731067"/>
                  <a:gd name="connsiteY1" fmla="*/ 141467 h 1007824"/>
                  <a:gd name="connsiteX2" fmla="*/ 728887 w 731067"/>
                  <a:gd name="connsiteY2" fmla="*/ 901452 h 1007824"/>
                  <a:gd name="connsiteX3" fmla="*/ 399031 w 731067"/>
                  <a:gd name="connsiteY3" fmla="*/ 919570 h 1007824"/>
                  <a:gd name="connsiteX4" fmla="*/ 94242 w 731067"/>
                  <a:gd name="connsiteY4" fmla="*/ 449233 h 1007824"/>
                  <a:gd name="connsiteX5" fmla="*/ 1913 w 731067"/>
                  <a:gd name="connsiteY5" fmla="*/ 23076 h 10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5" name="Graphic 4">
                <a:extLst>
                  <a:ext uri="{FF2B5EF4-FFF2-40B4-BE49-F238E27FC236}">
                    <a16:creationId xmlns:a16="http://schemas.microsoft.com/office/drawing/2014/main" id="{1AC9D6EA-A586-25F6-392E-0E5E8965107C}"/>
                  </a:ext>
                </a:extLst>
              </p:cNvPr>
              <p:cNvGrpSpPr/>
              <p:nvPr/>
            </p:nvGrpSpPr>
            <p:grpSpPr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51" name="Graphic 4">
                  <a:extLst>
                    <a:ext uri="{FF2B5EF4-FFF2-40B4-BE49-F238E27FC236}">
                      <a16:creationId xmlns:a16="http://schemas.microsoft.com/office/drawing/2014/main" id="{1DC73EE5-1EB9-D7EF-CD08-73D2B4614F78}"/>
                    </a:ext>
                  </a:extLst>
                </p:cNvPr>
                <p:cNvGrpSpPr/>
                <p:nvPr/>
              </p:nvGrpSpPr>
              <p:grpSpPr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EF07BBA5-141B-3852-DF31-70AADB6CE7CB}"/>
                      </a:ext>
                    </a:extLst>
                  </p:cNvPr>
                  <p:cNvSpPr/>
                  <p:nvPr/>
                </p:nvSpPr>
                <p:spPr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connsiteX0" fmla="*/ 439033 w 475876"/>
                      <a:gd name="connsiteY0" fmla="*/ 142597 h 444521"/>
                      <a:gd name="connsiteX1" fmla="*/ 344966 w 475876"/>
                      <a:gd name="connsiteY1" fmla="*/ 80547 h 444521"/>
                      <a:gd name="connsiteX2" fmla="*/ 283412 w 475876"/>
                      <a:gd name="connsiteY2" fmla="*/ 45799 h 444521"/>
                      <a:gd name="connsiteX3" fmla="*/ 253381 w 475876"/>
                      <a:gd name="connsiteY3" fmla="*/ 25199 h 444521"/>
                      <a:gd name="connsiteX4" fmla="*/ 224837 w 475876"/>
                      <a:gd name="connsiteY4" fmla="*/ 5591 h 444521"/>
                      <a:gd name="connsiteX5" fmla="*/ 193564 w 475876"/>
                      <a:gd name="connsiteY5" fmla="*/ 1620 h 444521"/>
                      <a:gd name="connsiteX6" fmla="*/ 172964 w 475876"/>
                      <a:gd name="connsiteY6" fmla="*/ 22469 h 444521"/>
                      <a:gd name="connsiteX7" fmla="*/ 194557 w 475876"/>
                      <a:gd name="connsiteY7" fmla="*/ 85015 h 444521"/>
                      <a:gd name="connsiteX8" fmla="*/ 212427 w 475876"/>
                      <a:gd name="connsiteY8" fmla="*/ 133910 h 444521"/>
                      <a:gd name="connsiteX9" fmla="*/ 172468 w 475876"/>
                      <a:gd name="connsiteY9" fmla="*/ 167168 h 444521"/>
                      <a:gd name="connsiteX10" fmla="*/ 42908 w 475876"/>
                      <a:gd name="connsiteY10" fmla="*/ 230707 h 444521"/>
                      <a:gd name="connsiteX11" fmla="*/ 5926 w 475876"/>
                      <a:gd name="connsiteY11" fmla="*/ 259250 h 444521"/>
                      <a:gd name="connsiteX12" fmla="*/ 3196 w 475876"/>
                      <a:gd name="connsiteY12" fmla="*/ 295735 h 444521"/>
                      <a:gd name="connsiteX13" fmla="*/ 25286 w 475876"/>
                      <a:gd name="connsiteY13" fmla="*/ 321300 h 444521"/>
                      <a:gd name="connsiteX14" fmla="*/ 18584 w 475876"/>
                      <a:gd name="connsiteY14" fmla="*/ 339418 h 444521"/>
                      <a:gd name="connsiteX15" fmla="*/ 44645 w 475876"/>
                      <a:gd name="connsiteY15" fmla="*/ 369699 h 444521"/>
                      <a:gd name="connsiteX16" fmla="*/ 92299 w 475876"/>
                      <a:gd name="connsiteY16" fmla="*/ 367465 h 444521"/>
                      <a:gd name="connsiteX17" fmla="*/ 88080 w 475876"/>
                      <a:gd name="connsiteY17" fmla="*/ 391292 h 444521"/>
                      <a:gd name="connsiteX18" fmla="*/ 133749 w 475876"/>
                      <a:gd name="connsiteY18" fmla="*/ 409162 h 444521"/>
                      <a:gd name="connsiteX19" fmla="*/ 150130 w 475876"/>
                      <a:gd name="connsiteY19" fmla="*/ 403702 h 444521"/>
                      <a:gd name="connsiteX20" fmla="*/ 137968 w 475876"/>
                      <a:gd name="connsiteY20" fmla="*/ 424551 h 444521"/>
                      <a:gd name="connsiteX21" fmla="*/ 143180 w 475876"/>
                      <a:gd name="connsiteY21" fmla="*/ 439194 h 444521"/>
                      <a:gd name="connsiteX22" fmla="*/ 200514 w 475876"/>
                      <a:gd name="connsiteY22" fmla="*/ 435223 h 444521"/>
                      <a:gd name="connsiteX23" fmla="*/ 271499 w 475876"/>
                      <a:gd name="connsiteY23" fmla="*/ 408666 h 444521"/>
                      <a:gd name="connsiteX24" fmla="*/ 414461 w 475876"/>
                      <a:gd name="connsiteY24" fmla="*/ 355055 h 444521"/>
                      <a:gd name="connsiteX25" fmla="*/ 466335 w 475876"/>
                      <a:gd name="connsiteY25" fmla="*/ 318073 h 444521"/>
                      <a:gd name="connsiteX26" fmla="*/ 475519 w 475876"/>
                      <a:gd name="connsiteY26" fmla="*/ 266944 h 444521"/>
                      <a:gd name="connsiteX27" fmla="*/ 464597 w 475876"/>
                      <a:gd name="connsiteY27" fmla="*/ 211100 h 444521"/>
                      <a:gd name="connsiteX28" fmla="*/ 439033 w 475876"/>
                      <a:gd name="connsiteY28" fmla="*/ 142597 h 444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3DB3B701-06FB-776F-06A9-1DD10482D044}"/>
                      </a:ext>
                    </a:extLst>
                  </p:cNvPr>
                  <p:cNvSpPr/>
                  <p:nvPr/>
                </p:nvSpPr>
                <p:spPr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connsiteX0" fmla="*/ 514949 w 515768"/>
                      <a:gd name="connsiteY0" fmla="*/ 256315 h 574697"/>
                      <a:gd name="connsiteX1" fmla="*/ 467543 w 515768"/>
                      <a:gd name="connsiteY1" fmla="*/ 128740 h 574697"/>
                      <a:gd name="connsiteX2" fmla="*/ 452155 w 515768"/>
                      <a:gd name="connsiteY2" fmla="*/ 126010 h 574697"/>
                      <a:gd name="connsiteX3" fmla="*/ 449425 w 515768"/>
                      <a:gd name="connsiteY3" fmla="*/ 141399 h 574697"/>
                      <a:gd name="connsiteX4" fmla="*/ 489881 w 515768"/>
                      <a:gd name="connsiteY4" fmla="*/ 237948 h 574697"/>
                      <a:gd name="connsiteX5" fmla="*/ 492860 w 515768"/>
                      <a:gd name="connsiteY5" fmla="*/ 289077 h 574697"/>
                      <a:gd name="connsiteX6" fmla="*/ 475486 w 515768"/>
                      <a:gd name="connsiteY6" fmla="*/ 330278 h 574697"/>
                      <a:gd name="connsiteX7" fmla="*/ 452899 w 515768"/>
                      <a:gd name="connsiteY7" fmla="*/ 343432 h 574697"/>
                      <a:gd name="connsiteX8" fmla="*/ 425101 w 515768"/>
                      <a:gd name="connsiteY8" fmla="*/ 355594 h 574697"/>
                      <a:gd name="connsiteX9" fmla="*/ 368512 w 515768"/>
                      <a:gd name="connsiteY9" fmla="*/ 378925 h 574697"/>
                      <a:gd name="connsiteX10" fmla="*/ 254340 w 515768"/>
                      <a:gd name="connsiteY10" fmla="*/ 420126 h 574697"/>
                      <a:gd name="connsiteX11" fmla="*/ 222074 w 515768"/>
                      <a:gd name="connsiteY11" fmla="*/ 430302 h 574697"/>
                      <a:gd name="connsiteX12" fmla="*/ 191546 w 515768"/>
                      <a:gd name="connsiteY12" fmla="*/ 439237 h 574697"/>
                      <a:gd name="connsiteX13" fmla="*/ 173428 w 515768"/>
                      <a:gd name="connsiteY13" fmla="*/ 435762 h 574697"/>
                      <a:gd name="connsiteX14" fmla="*/ 183107 w 515768"/>
                      <a:gd name="connsiteY14" fmla="*/ 419381 h 574697"/>
                      <a:gd name="connsiteX15" fmla="*/ 193035 w 515768"/>
                      <a:gd name="connsiteY15" fmla="*/ 416651 h 574697"/>
                      <a:gd name="connsiteX16" fmla="*/ 256078 w 515768"/>
                      <a:gd name="connsiteY16" fmla="*/ 397540 h 574697"/>
                      <a:gd name="connsiteX17" fmla="*/ 326566 w 515768"/>
                      <a:gd name="connsiteY17" fmla="*/ 372968 h 574697"/>
                      <a:gd name="connsiteX18" fmla="*/ 319120 w 515768"/>
                      <a:gd name="connsiteY18" fmla="*/ 352119 h 574697"/>
                      <a:gd name="connsiteX19" fmla="*/ 211898 w 515768"/>
                      <a:gd name="connsiteY19" fmla="*/ 388108 h 574697"/>
                      <a:gd name="connsiteX20" fmla="*/ 178888 w 515768"/>
                      <a:gd name="connsiteY20" fmla="*/ 397540 h 574697"/>
                      <a:gd name="connsiteX21" fmla="*/ 172683 w 515768"/>
                      <a:gd name="connsiteY21" fmla="*/ 399277 h 574697"/>
                      <a:gd name="connsiteX22" fmla="*/ 158039 w 515768"/>
                      <a:gd name="connsiteY22" fmla="*/ 403248 h 574697"/>
                      <a:gd name="connsiteX23" fmla="*/ 120065 w 515768"/>
                      <a:gd name="connsiteY23" fmla="*/ 400022 h 574697"/>
                      <a:gd name="connsiteX24" fmla="*/ 121802 w 515768"/>
                      <a:gd name="connsiteY24" fmla="*/ 388108 h 574697"/>
                      <a:gd name="connsiteX25" fmla="*/ 135205 w 515768"/>
                      <a:gd name="connsiteY25" fmla="*/ 376195 h 574697"/>
                      <a:gd name="connsiteX26" fmla="*/ 180377 w 515768"/>
                      <a:gd name="connsiteY26" fmla="*/ 359814 h 574697"/>
                      <a:gd name="connsiteX27" fmla="*/ 317631 w 515768"/>
                      <a:gd name="connsiteY27" fmla="*/ 310174 h 574697"/>
                      <a:gd name="connsiteX28" fmla="*/ 310185 w 515768"/>
                      <a:gd name="connsiteY28" fmla="*/ 289325 h 574697"/>
                      <a:gd name="connsiteX29" fmla="*/ 197006 w 515768"/>
                      <a:gd name="connsiteY29" fmla="*/ 330278 h 574697"/>
                      <a:gd name="connsiteX30" fmla="*/ 140914 w 515768"/>
                      <a:gd name="connsiteY30" fmla="*/ 350630 h 574697"/>
                      <a:gd name="connsiteX31" fmla="*/ 128752 w 515768"/>
                      <a:gd name="connsiteY31" fmla="*/ 355098 h 574697"/>
                      <a:gd name="connsiteX32" fmla="*/ 125773 w 515768"/>
                      <a:gd name="connsiteY32" fmla="*/ 356339 h 574697"/>
                      <a:gd name="connsiteX33" fmla="*/ 85069 w 515768"/>
                      <a:gd name="connsiteY33" fmla="*/ 370982 h 574697"/>
                      <a:gd name="connsiteX34" fmla="*/ 44861 w 515768"/>
                      <a:gd name="connsiteY34" fmla="*/ 367756 h 574697"/>
                      <a:gd name="connsiteX35" fmla="*/ 50569 w 515768"/>
                      <a:gd name="connsiteY35" fmla="*/ 336235 h 574697"/>
                      <a:gd name="connsiteX36" fmla="*/ 98968 w 515768"/>
                      <a:gd name="connsiteY36" fmla="*/ 315138 h 574697"/>
                      <a:gd name="connsiteX37" fmla="*/ 153323 w 515768"/>
                      <a:gd name="connsiteY37" fmla="*/ 294537 h 574697"/>
                      <a:gd name="connsiteX38" fmla="*/ 272459 w 515768"/>
                      <a:gd name="connsiteY38" fmla="*/ 234970 h 574697"/>
                      <a:gd name="connsiteX39" fmla="*/ 275189 w 515768"/>
                      <a:gd name="connsiteY39" fmla="*/ 219581 h 574697"/>
                      <a:gd name="connsiteX40" fmla="*/ 259801 w 515768"/>
                      <a:gd name="connsiteY40" fmla="*/ 216851 h 574697"/>
                      <a:gd name="connsiteX41" fmla="*/ 146870 w 515768"/>
                      <a:gd name="connsiteY41" fmla="*/ 273192 h 574697"/>
                      <a:gd name="connsiteX42" fmla="*/ 88544 w 515768"/>
                      <a:gd name="connsiteY42" fmla="*/ 295282 h 574697"/>
                      <a:gd name="connsiteX43" fmla="*/ 34933 w 515768"/>
                      <a:gd name="connsiteY43" fmla="*/ 320846 h 574697"/>
                      <a:gd name="connsiteX44" fmla="*/ 23019 w 515768"/>
                      <a:gd name="connsiteY44" fmla="*/ 305458 h 574697"/>
                      <a:gd name="connsiteX45" fmla="*/ 25005 w 515768"/>
                      <a:gd name="connsiteY45" fmla="*/ 283368 h 574697"/>
                      <a:gd name="connsiteX46" fmla="*/ 75389 w 515768"/>
                      <a:gd name="connsiteY46" fmla="*/ 244649 h 574697"/>
                      <a:gd name="connsiteX47" fmla="*/ 150097 w 515768"/>
                      <a:gd name="connsiteY47" fmla="*/ 208909 h 574697"/>
                      <a:gd name="connsiteX48" fmla="*/ 188319 w 515768"/>
                      <a:gd name="connsiteY48" fmla="*/ 190542 h 574697"/>
                      <a:gd name="connsiteX49" fmla="*/ 218848 w 515768"/>
                      <a:gd name="connsiteY49" fmla="*/ 172920 h 574697"/>
                      <a:gd name="connsiteX50" fmla="*/ 240193 w 515768"/>
                      <a:gd name="connsiteY50" fmla="*/ 108140 h 574697"/>
                      <a:gd name="connsiteX51" fmla="*/ 202219 w 515768"/>
                      <a:gd name="connsiteY51" fmla="*/ 49069 h 574697"/>
                      <a:gd name="connsiteX52" fmla="*/ 208920 w 515768"/>
                      <a:gd name="connsiteY52" fmla="*/ 26731 h 574697"/>
                      <a:gd name="connsiteX53" fmla="*/ 236222 w 515768"/>
                      <a:gd name="connsiteY53" fmla="*/ 23256 h 574697"/>
                      <a:gd name="connsiteX54" fmla="*/ 293060 w 515768"/>
                      <a:gd name="connsiteY54" fmla="*/ 55026 h 574697"/>
                      <a:gd name="connsiteX55" fmla="*/ 423364 w 515768"/>
                      <a:gd name="connsiteY55" fmla="*/ 117572 h 574697"/>
                      <a:gd name="connsiteX56" fmla="*/ 436270 w 515768"/>
                      <a:gd name="connsiteY56" fmla="*/ 108885 h 574697"/>
                      <a:gd name="connsiteX57" fmla="*/ 427583 w 515768"/>
                      <a:gd name="connsiteY57" fmla="*/ 95978 h 574697"/>
                      <a:gd name="connsiteX58" fmla="*/ 308696 w 515768"/>
                      <a:gd name="connsiteY58" fmla="*/ 39141 h 574697"/>
                      <a:gd name="connsiteX59" fmla="*/ 245405 w 515768"/>
                      <a:gd name="connsiteY59" fmla="*/ 3152 h 574697"/>
                      <a:gd name="connsiteX60" fmla="*/ 183107 w 515768"/>
                      <a:gd name="connsiteY60" fmla="*/ 26483 h 574697"/>
                      <a:gd name="connsiteX61" fmla="*/ 201226 w 515768"/>
                      <a:gd name="connsiteY61" fmla="*/ 95234 h 574697"/>
                      <a:gd name="connsiteX62" fmla="*/ 213884 w 515768"/>
                      <a:gd name="connsiteY62" fmla="*/ 109877 h 574697"/>
                      <a:gd name="connsiteX63" fmla="*/ 223812 w 515768"/>
                      <a:gd name="connsiteY63" fmla="*/ 126010 h 574697"/>
                      <a:gd name="connsiteX64" fmla="*/ 210161 w 515768"/>
                      <a:gd name="connsiteY64" fmla="*/ 151327 h 574697"/>
                      <a:gd name="connsiteX65" fmla="*/ 179136 w 515768"/>
                      <a:gd name="connsiteY65" fmla="*/ 170438 h 574697"/>
                      <a:gd name="connsiteX66" fmla="*/ 140665 w 515768"/>
                      <a:gd name="connsiteY66" fmla="*/ 189053 h 574697"/>
                      <a:gd name="connsiteX67" fmla="*/ 61242 w 515768"/>
                      <a:gd name="connsiteY67" fmla="*/ 227027 h 574697"/>
                      <a:gd name="connsiteX68" fmla="*/ 2170 w 515768"/>
                      <a:gd name="connsiteY68" fmla="*/ 281631 h 574697"/>
                      <a:gd name="connsiteX69" fmla="*/ 22026 w 515768"/>
                      <a:gd name="connsiteY69" fmla="*/ 338965 h 574697"/>
                      <a:gd name="connsiteX70" fmla="*/ 20289 w 515768"/>
                      <a:gd name="connsiteY70" fmla="*/ 369245 h 574697"/>
                      <a:gd name="connsiteX71" fmla="*/ 59753 w 515768"/>
                      <a:gd name="connsiteY71" fmla="*/ 396547 h 574697"/>
                      <a:gd name="connsiteX72" fmla="*/ 97479 w 515768"/>
                      <a:gd name="connsiteY72" fmla="*/ 390094 h 574697"/>
                      <a:gd name="connsiteX73" fmla="*/ 96982 w 515768"/>
                      <a:gd name="connsiteY73" fmla="*/ 392576 h 574697"/>
                      <a:gd name="connsiteX74" fmla="*/ 130489 w 515768"/>
                      <a:gd name="connsiteY74" fmla="*/ 429309 h 574697"/>
                      <a:gd name="connsiteX75" fmla="*/ 151834 w 515768"/>
                      <a:gd name="connsiteY75" fmla="*/ 427820 h 574697"/>
                      <a:gd name="connsiteX76" fmla="*/ 156550 w 515768"/>
                      <a:gd name="connsiteY76" fmla="*/ 451151 h 574697"/>
                      <a:gd name="connsiteX77" fmla="*/ 216862 w 515768"/>
                      <a:gd name="connsiteY77" fmla="*/ 455370 h 574697"/>
                      <a:gd name="connsiteX78" fmla="*/ 273204 w 515768"/>
                      <a:gd name="connsiteY78" fmla="*/ 437500 h 574697"/>
                      <a:gd name="connsiteX79" fmla="*/ 337983 w 515768"/>
                      <a:gd name="connsiteY79" fmla="*/ 567556 h 574697"/>
                      <a:gd name="connsiteX80" fmla="*/ 365782 w 515768"/>
                      <a:gd name="connsiteY80" fmla="*/ 551175 h 574697"/>
                      <a:gd name="connsiteX81" fmla="*/ 303484 w 515768"/>
                      <a:gd name="connsiteY81" fmla="*/ 427075 h 574697"/>
                      <a:gd name="connsiteX82" fmla="*/ 345181 w 515768"/>
                      <a:gd name="connsiteY82" fmla="*/ 411935 h 574697"/>
                      <a:gd name="connsiteX83" fmla="*/ 409217 w 515768"/>
                      <a:gd name="connsiteY83" fmla="*/ 386619 h 574697"/>
                      <a:gd name="connsiteX84" fmla="*/ 470769 w 515768"/>
                      <a:gd name="connsiteY84" fmla="*/ 359565 h 574697"/>
                      <a:gd name="connsiteX85" fmla="*/ 496334 w 515768"/>
                      <a:gd name="connsiteY85" fmla="*/ 340950 h 574697"/>
                      <a:gd name="connsiteX86" fmla="*/ 509985 w 515768"/>
                      <a:gd name="connsiteY86" fmla="*/ 315386 h 574697"/>
                      <a:gd name="connsiteX87" fmla="*/ 514949 w 515768"/>
                      <a:gd name="connsiteY87" fmla="*/ 256315 h 57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7425264-0BEC-F33D-3EC6-BA12318B3465}"/>
                    </a:ext>
                  </a:extLst>
                </p:cNvPr>
                <p:cNvSpPr/>
                <p:nvPr/>
              </p:nvSpPr>
              <p:spPr>
                <a:xfrm>
                  <a:off x="10829178" y="4902574"/>
                  <a:ext cx="880966" cy="532863"/>
                </a:xfrm>
                <a:custGeom>
                  <a:avLst/>
                  <a:gdLst>
                    <a:gd name="connsiteX0" fmla="*/ 856037 w 880966"/>
                    <a:gd name="connsiteY0" fmla="*/ 75930 h 532863"/>
                    <a:gd name="connsiteX1" fmla="*/ 832955 w 880966"/>
                    <a:gd name="connsiteY1" fmla="*/ 297323 h 532863"/>
                    <a:gd name="connsiteX2" fmla="*/ 78679 w 880966"/>
                    <a:gd name="connsiteY2" fmla="*/ 532864 h 532863"/>
                    <a:gd name="connsiteX3" fmla="*/ 0 w 880966"/>
                    <a:gd name="connsiteY3" fmla="*/ 191590 h 532863"/>
                    <a:gd name="connsiteX4" fmla="*/ 665917 w 880966"/>
                    <a:gd name="connsiteY4" fmla="*/ 3704 h 532863"/>
                    <a:gd name="connsiteX5" fmla="*/ 856037 w 880966"/>
                    <a:gd name="connsiteY5" fmla="*/ 75930 h 53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4ECD606-8A46-9A43-65A9-53450C886608}"/>
                  </a:ext>
                </a:extLst>
              </p:cNvPr>
              <p:cNvSpPr/>
              <p:nvPr/>
            </p:nvSpPr>
            <p:spPr>
              <a:xfrm>
                <a:off x="10878171" y="3398259"/>
                <a:ext cx="851479" cy="1716065"/>
              </a:xfrm>
              <a:custGeom>
                <a:avLst/>
                <a:gdLst>
                  <a:gd name="connsiteX0" fmla="*/ 851224 w 851479"/>
                  <a:gd name="connsiteY0" fmla="*/ 1695906 h 1716065"/>
                  <a:gd name="connsiteX1" fmla="*/ 643978 w 851479"/>
                  <a:gd name="connsiteY1" fmla="*/ 1146146 h 1716065"/>
                  <a:gd name="connsiteX2" fmla="*/ 570263 w 851479"/>
                  <a:gd name="connsiteY2" fmla="*/ 1015593 h 1716065"/>
                  <a:gd name="connsiteX3" fmla="*/ 500768 w 851479"/>
                  <a:gd name="connsiteY3" fmla="*/ 900181 h 1716065"/>
                  <a:gd name="connsiteX4" fmla="*/ 414891 w 851479"/>
                  <a:gd name="connsiteY4" fmla="*/ 800156 h 1716065"/>
                  <a:gd name="connsiteX5" fmla="*/ 306179 w 851479"/>
                  <a:gd name="connsiteY5" fmla="*/ 738355 h 1716065"/>
                  <a:gd name="connsiteX6" fmla="*/ 52769 w 851479"/>
                  <a:gd name="connsiteY6" fmla="*/ 636097 h 1716065"/>
                  <a:gd name="connsiteX7" fmla="*/ 39614 w 851479"/>
                  <a:gd name="connsiteY7" fmla="*/ 631877 h 1716065"/>
                  <a:gd name="connsiteX8" fmla="*/ 38125 w 851479"/>
                  <a:gd name="connsiteY8" fmla="*/ 613511 h 1716065"/>
                  <a:gd name="connsiteX9" fmla="*/ 45074 w 851479"/>
                  <a:gd name="connsiteY9" fmla="*/ 522174 h 1716065"/>
                  <a:gd name="connsiteX10" fmla="*/ 115066 w 851479"/>
                  <a:gd name="connsiteY10" fmla="*/ 466329 h 1716065"/>
                  <a:gd name="connsiteX11" fmla="*/ 198461 w 851479"/>
                  <a:gd name="connsiteY11" fmla="*/ 431581 h 1716065"/>
                  <a:gd name="connsiteX12" fmla="*/ 463289 w 851479"/>
                  <a:gd name="connsiteY12" fmla="*/ 199515 h 1716065"/>
                  <a:gd name="connsiteX13" fmla="*/ 549910 w 851479"/>
                  <a:gd name="connsiteY13" fmla="*/ 19819 h 1716065"/>
                  <a:gd name="connsiteX14" fmla="*/ 518886 w 851479"/>
                  <a:gd name="connsiteY14" fmla="*/ 11132 h 1716065"/>
                  <a:gd name="connsiteX15" fmla="*/ 325787 w 851479"/>
                  <a:gd name="connsiteY15" fmla="*/ 307233 h 1716065"/>
                  <a:gd name="connsiteX16" fmla="*/ 179102 w 851479"/>
                  <a:gd name="connsiteY16" fmla="*/ 405272 h 1716065"/>
                  <a:gd name="connsiteX17" fmla="*/ 95707 w 851479"/>
                  <a:gd name="connsiteY17" fmla="*/ 439523 h 1716065"/>
                  <a:gd name="connsiteX18" fmla="*/ 11071 w 851479"/>
                  <a:gd name="connsiteY18" fmla="*/ 500580 h 1716065"/>
                  <a:gd name="connsiteX19" fmla="*/ 3873 w 851479"/>
                  <a:gd name="connsiteY19" fmla="*/ 714776 h 1716065"/>
                  <a:gd name="connsiteX20" fmla="*/ 34898 w 851479"/>
                  <a:gd name="connsiteY20" fmla="*/ 723463 h 1716065"/>
                  <a:gd name="connsiteX21" fmla="*/ 41848 w 851479"/>
                  <a:gd name="connsiteY21" fmla="*/ 668859 h 1716065"/>
                  <a:gd name="connsiteX22" fmla="*/ 251824 w 851479"/>
                  <a:gd name="connsiteY22" fmla="*/ 754488 h 1716065"/>
                  <a:gd name="connsiteX23" fmla="*/ 364506 w 851479"/>
                  <a:gd name="connsiteY23" fmla="*/ 802142 h 1716065"/>
                  <a:gd name="connsiteX24" fmla="*/ 455099 w 851479"/>
                  <a:gd name="connsiteY24" fmla="*/ 890501 h 1716065"/>
                  <a:gd name="connsiteX25" fmla="*/ 525587 w 851479"/>
                  <a:gd name="connsiteY25" fmla="*/ 1001694 h 1716065"/>
                  <a:gd name="connsiteX26" fmla="*/ 597068 w 851479"/>
                  <a:gd name="connsiteY26" fmla="*/ 1127034 h 1716065"/>
                  <a:gd name="connsiteX27" fmla="*/ 729110 w 851479"/>
                  <a:gd name="connsiteY27" fmla="*/ 1390373 h 1716065"/>
                  <a:gd name="connsiteX28" fmla="*/ 820447 w 851479"/>
                  <a:gd name="connsiteY28" fmla="*/ 1704345 h 1716065"/>
                  <a:gd name="connsiteX29" fmla="*/ 840303 w 851479"/>
                  <a:gd name="connsiteY29" fmla="*/ 1715514 h 1716065"/>
                  <a:gd name="connsiteX30" fmla="*/ 851224 w 851479"/>
                  <a:gd name="connsiteY30" fmla="*/ 1695906 h 17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50CF77C-8CCB-C8D7-06C2-0E21898E6BF4}"/>
                  </a:ext>
                </a:extLst>
              </p:cNvPr>
              <p:cNvSpPr/>
              <p:nvPr/>
            </p:nvSpPr>
            <p:spPr>
              <a:xfrm>
                <a:off x="10765205" y="5144631"/>
                <a:ext cx="956658" cy="489336"/>
              </a:xfrm>
              <a:custGeom>
                <a:avLst/>
                <a:gdLst>
                  <a:gd name="connsiteX0" fmla="*/ 926216 w 956658"/>
                  <a:gd name="connsiteY0" fmla="*/ 7613 h 489336"/>
                  <a:gd name="connsiteX1" fmla="*/ 820980 w 956658"/>
                  <a:gd name="connsiteY1" fmla="*/ 90759 h 489336"/>
                  <a:gd name="connsiteX2" fmla="*/ 674791 w 956658"/>
                  <a:gd name="connsiteY2" fmla="*/ 141640 h 489336"/>
                  <a:gd name="connsiteX3" fmla="*/ 332028 w 956658"/>
                  <a:gd name="connsiteY3" fmla="*/ 231984 h 489336"/>
                  <a:gd name="connsiteX4" fmla="*/ 135703 w 956658"/>
                  <a:gd name="connsiteY4" fmla="*/ 269711 h 489336"/>
                  <a:gd name="connsiteX5" fmla="*/ 144390 w 956658"/>
                  <a:gd name="connsiteY5" fmla="*/ 300735 h 489336"/>
                  <a:gd name="connsiteX6" fmla="*/ 366528 w 956658"/>
                  <a:gd name="connsiteY6" fmla="*/ 257301 h 489336"/>
                  <a:gd name="connsiteX7" fmla="*/ 7880 w 956658"/>
                  <a:gd name="connsiteY7" fmla="*/ 459334 h 489336"/>
                  <a:gd name="connsiteX8" fmla="*/ 24262 w 956658"/>
                  <a:gd name="connsiteY8" fmla="*/ 487133 h 489336"/>
                  <a:gd name="connsiteX9" fmla="*/ 450171 w 956658"/>
                  <a:gd name="connsiteY9" fmla="*/ 247124 h 489336"/>
                  <a:gd name="connsiteX10" fmla="*/ 458113 w 956658"/>
                  <a:gd name="connsiteY10" fmla="*/ 235707 h 489336"/>
                  <a:gd name="connsiteX11" fmla="*/ 502789 w 956658"/>
                  <a:gd name="connsiteY11" fmla="*/ 224290 h 489336"/>
                  <a:gd name="connsiteX12" fmla="*/ 676776 w 956658"/>
                  <a:gd name="connsiteY12" fmla="*/ 174898 h 489336"/>
                  <a:gd name="connsiteX13" fmla="*/ 830659 w 956658"/>
                  <a:gd name="connsiteY13" fmla="*/ 121784 h 489336"/>
                  <a:gd name="connsiteX14" fmla="*/ 954263 w 956658"/>
                  <a:gd name="connsiteY14" fmla="*/ 23994 h 489336"/>
                  <a:gd name="connsiteX15" fmla="*/ 926216 w 956658"/>
                  <a:gd name="connsiteY15" fmla="*/ 7613 h 48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6EF91E4-E896-1935-4FA5-CA54055199AB}"/>
                  </a:ext>
                </a:extLst>
              </p:cNvPr>
              <p:cNvSpPr/>
              <p:nvPr/>
            </p:nvSpPr>
            <p:spPr>
              <a:xfrm>
                <a:off x="10344826" y="4421282"/>
                <a:ext cx="1015905" cy="829572"/>
              </a:xfrm>
              <a:custGeom>
                <a:avLst/>
                <a:gdLst>
                  <a:gd name="connsiteX0" fmla="*/ 995889 w 1015905"/>
                  <a:gd name="connsiteY0" fmla="*/ 528431 h 829572"/>
                  <a:gd name="connsiteX1" fmla="*/ 980750 w 1015905"/>
                  <a:gd name="connsiteY1" fmla="*/ 532154 h 829572"/>
                  <a:gd name="connsiteX2" fmla="*/ 911006 w 1015905"/>
                  <a:gd name="connsiteY2" fmla="*/ 421954 h 829572"/>
                  <a:gd name="connsiteX3" fmla="*/ 884945 w 1015905"/>
                  <a:gd name="connsiteY3" fmla="*/ 428655 h 829572"/>
                  <a:gd name="connsiteX4" fmla="*/ 648411 w 1015905"/>
                  <a:gd name="connsiteY4" fmla="*/ 7958 h 829572"/>
                  <a:gd name="connsiteX5" fmla="*/ 618380 w 1015905"/>
                  <a:gd name="connsiteY5" fmla="*/ 14659 h 829572"/>
                  <a:gd name="connsiteX6" fmla="*/ 165168 w 1015905"/>
                  <a:gd name="connsiteY6" fmla="*/ 251938 h 829572"/>
                  <a:gd name="connsiteX7" fmla="*/ 44296 w 1015905"/>
                  <a:gd name="connsiteY7" fmla="*/ 315229 h 829572"/>
                  <a:gd name="connsiteX8" fmla="*/ 36353 w 1015905"/>
                  <a:gd name="connsiteY8" fmla="*/ 319448 h 829572"/>
                  <a:gd name="connsiteX9" fmla="*/ 35609 w 1015905"/>
                  <a:gd name="connsiteY9" fmla="*/ 319696 h 829572"/>
                  <a:gd name="connsiteX10" fmla="*/ 28659 w 1015905"/>
                  <a:gd name="connsiteY10" fmla="*/ 338311 h 829572"/>
                  <a:gd name="connsiteX11" fmla="*/ 3343 w 1015905"/>
                  <a:gd name="connsiteY11" fmla="*/ 423939 h 829572"/>
                  <a:gd name="connsiteX12" fmla="*/ 2598 w 1015905"/>
                  <a:gd name="connsiteY12" fmla="*/ 430393 h 829572"/>
                  <a:gd name="connsiteX13" fmla="*/ 2102 w 1015905"/>
                  <a:gd name="connsiteY13" fmla="*/ 446525 h 829572"/>
                  <a:gd name="connsiteX14" fmla="*/ 210837 w 1015905"/>
                  <a:gd name="connsiteY14" fmla="*/ 821802 h 829572"/>
                  <a:gd name="connsiteX15" fmla="*/ 238635 w 1015905"/>
                  <a:gd name="connsiteY15" fmla="*/ 805421 h 829572"/>
                  <a:gd name="connsiteX16" fmla="*/ 41069 w 1015905"/>
                  <a:gd name="connsiteY16" fmla="*/ 451241 h 829572"/>
                  <a:gd name="connsiteX17" fmla="*/ 477402 w 1015905"/>
                  <a:gd name="connsiteY17" fmla="*/ 200312 h 829572"/>
                  <a:gd name="connsiteX18" fmla="*/ 597779 w 1015905"/>
                  <a:gd name="connsiteY18" fmla="*/ 131065 h 829572"/>
                  <a:gd name="connsiteX19" fmla="*/ 852927 w 1015905"/>
                  <a:gd name="connsiteY19" fmla="*/ 563924 h 829572"/>
                  <a:gd name="connsiteX20" fmla="*/ 489564 w 1015905"/>
                  <a:gd name="connsiteY20" fmla="*/ 655261 h 829572"/>
                  <a:gd name="connsiteX21" fmla="*/ 464248 w 1015905"/>
                  <a:gd name="connsiteY21" fmla="*/ 671890 h 829572"/>
                  <a:gd name="connsiteX22" fmla="*/ 487330 w 1015905"/>
                  <a:gd name="connsiteY22" fmla="*/ 741138 h 829572"/>
                  <a:gd name="connsiteX23" fmla="*/ 518355 w 1015905"/>
                  <a:gd name="connsiteY23" fmla="*/ 732451 h 829572"/>
                  <a:gd name="connsiteX24" fmla="*/ 502470 w 1015905"/>
                  <a:gd name="connsiteY24" fmla="*/ 685293 h 829572"/>
                  <a:gd name="connsiteX25" fmla="*/ 1003832 w 1015905"/>
                  <a:gd name="connsiteY25" fmla="*/ 559208 h 829572"/>
                  <a:gd name="connsiteX26" fmla="*/ 995889 w 1015905"/>
                  <a:gd name="connsiteY26" fmla="*/ 528431 h 829572"/>
                  <a:gd name="connsiteX27" fmla="*/ 885689 w 1015905"/>
                  <a:gd name="connsiteY27" fmla="*/ 556230 h 829572"/>
                  <a:gd name="connsiteX28" fmla="*/ 618627 w 1015905"/>
                  <a:gd name="connsiteY28" fmla="*/ 103515 h 829572"/>
                  <a:gd name="connsiteX29" fmla="*/ 596786 w 1015905"/>
                  <a:gd name="connsiteY29" fmla="*/ 98303 h 829572"/>
                  <a:gd name="connsiteX30" fmla="*/ 587602 w 1015905"/>
                  <a:gd name="connsiteY30" fmla="*/ 100537 h 829572"/>
                  <a:gd name="connsiteX31" fmla="*/ 141093 w 1015905"/>
                  <a:gd name="connsiteY31" fmla="*/ 357422 h 829572"/>
                  <a:gd name="connsiteX32" fmla="*/ 40076 w 1015905"/>
                  <a:gd name="connsiteY32" fmla="*/ 415501 h 829572"/>
                  <a:gd name="connsiteX33" fmla="*/ 61421 w 1015905"/>
                  <a:gd name="connsiteY33" fmla="*/ 343027 h 829572"/>
                  <a:gd name="connsiteX34" fmla="*/ 510909 w 1015905"/>
                  <a:gd name="connsiteY34" fmla="*/ 107486 h 829572"/>
                  <a:gd name="connsiteX35" fmla="*/ 631782 w 1015905"/>
                  <a:gd name="connsiteY35" fmla="*/ 44195 h 829572"/>
                  <a:gd name="connsiteX36" fmla="*/ 915473 w 1015905"/>
                  <a:gd name="connsiteY36" fmla="*/ 548784 h 829572"/>
                  <a:gd name="connsiteX37" fmla="*/ 885689 w 1015905"/>
                  <a:gd name="connsiteY37" fmla="*/ 556230 h 829572"/>
                  <a:gd name="connsiteX38" fmla="*/ 946002 w 1015905"/>
                  <a:gd name="connsiteY38" fmla="*/ 541089 h 829572"/>
                  <a:gd name="connsiteX39" fmla="*/ 943768 w 1015905"/>
                  <a:gd name="connsiteY39" fmla="*/ 533395 h 829572"/>
                  <a:gd name="connsiteX40" fmla="*/ 909268 w 1015905"/>
                  <a:gd name="connsiteY40" fmla="*/ 472090 h 829572"/>
                  <a:gd name="connsiteX41" fmla="*/ 948980 w 1015905"/>
                  <a:gd name="connsiteY41" fmla="*/ 540345 h 829572"/>
                  <a:gd name="connsiteX42" fmla="*/ 946002 w 1015905"/>
                  <a:gd name="connsiteY42" fmla="*/ 541089 h 8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DC8472B-FE93-B46C-48C0-D46B15224B83}"/>
                  </a:ext>
                </a:extLst>
              </p:cNvPr>
              <p:cNvSpPr/>
              <p:nvPr/>
            </p:nvSpPr>
            <p:spPr>
              <a:xfrm>
                <a:off x="10796261" y="2077553"/>
                <a:ext cx="688416" cy="917897"/>
              </a:xfrm>
              <a:custGeom>
                <a:avLst/>
                <a:gdLst>
                  <a:gd name="connsiteX0" fmla="*/ 688162 w 688416"/>
                  <a:gd name="connsiteY0" fmla="*/ 897738 h 917897"/>
                  <a:gd name="connsiteX1" fmla="*/ 564807 w 688416"/>
                  <a:gd name="connsiteY1" fmla="*/ 395880 h 917897"/>
                  <a:gd name="connsiteX2" fmla="*/ 263990 w 688416"/>
                  <a:gd name="connsiteY2" fmla="*/ 55351 h 917897"/>
                  <a:gd name="connsiteX3" fmla="*/ 15544 w 688416"/>
                  <a:gd name="connsiteY3" fmla="*/ 996 h 917897"/>
                  <a:gd name="connsiteX4" fmla="*/ 15544 w 688416"/>
                  <a:gd name="connsiteY4" fmla="*/ 33262 h 917897"/>
                  <a:gd name="connsiteX5" fmla="*/ 406705 w 688416"/>
                  <a:gd name="connsiteY5" fmla="*/ 206505 h 917897"/>
                  <a:gd name="connsiteX6" fmla="*/ 605016 w 688416"/>
                  <a:gd name="connsiteY6" fmla="*/ 620252 h 917897"/>
                  <a:gd name="connsiteX7" fmla="*/ 656889 w 688416"/>
                  <a:gd name="connsiteY7" fmla="*/ 906177 h 917897"/>
                  <a:gd name="connsiteX8" fmla="*/ 676745 w 688416"/>
                  <a:gd name="connsiteY8" fmla="*/ 917346 h 917897"/>
                  <a:gd name="connsiteX9" fmla="*/ 688162 w 688416"/>
                  <a:gd name="connsiteY9" fmla="*/ 897738 h 9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AE395A3-D26F-A43B-D097-335E2C7F5525}"/>
                  </a:ext>
                </a:extLst>
              </p:cNvPr>
              <p:cNvSpPr/>
              <p:nvPr/>
            </p:nvSpPr>
            <p:spPr>
              <a:xfrm>
                <a:off x="11466977" y="2978886"/>
                <a:ext cx="200404" cy="450204"/>
              </a:xfrm>
              <a:custGeom>
                <a:avLst/>
                <a:gdLst>
                  <a:gd name="connsiteX0" fmla="*/ 156189 w 200404"/>
                  <a:gd name="connsiteY0" fmla="*/ 35373 h 450204"/>
                  <a:gd name="connsiteX1" fmla="*/ 42762 w 200404"/>
                  <a:gd name="connsiteY1" fmla="*/ 5837 h 450204"/>
                  <a:gd name="connsiteX2" fmla="*/ 51449 w 200404"/>
                  <a:gd name="connsiteY2" fmla="*/ 36862 h 450204"/>
                  <a:gd name="connsiteX3" fmla="*/ 131120 w 200404"/>
                  <a:gd name="connsiteY3" fmla="*/ 55725 h 450204"/>
                  <a:gd name="connsiteX4" fmla="*/ 167358 w 200404"/>
                  <a:gd name="connsiteY4" fmla="*/ 147807 h 450204"/>
                  <a:gd name="connsiteX5" fmla="*/ 152217 w 200404"/>
                  <a:gd name="connsiteY5" fmla="*/ 258752 h 450204"/>
                  <a:gd name="connsiteX6" fmla="*/ 103571 w 200404"/>
                  <a:gd name="connsiteY6" fmla="*/ 357783 h 450204"/>
                  <a:gd name="connsiteX7" fmla="*/ 11489 w 200404"/>
                  <a:gd name="connsiteY7" fmla="*/ 418592 h 450204"/>
                  <a:gd name="connsiteX8" fmla="*/ 20176 w 200404"/>
                  <a:gd name="connsiteY8" fmla="*/ 449617 h 450204"/>
                  <a:gd name="connsiteX9" fmla="*/ 181257 w 200404"/>
                  <a:gd name="connsiteY9" fmla="*/ 275878 h 450204"/>
                  <a:gd name="connsiteX10" fmla="*/ 156189 w 200404"/>
                  <a:gd name="connsiteY10" fmla="*/ 35373 h 4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6C9DC6-4C6C-AE82-E81C-FFF2896E2C9E}"/>
                </a:ext>
              </a:extLst>
            </p:cNvPr>
            <p:cNvSpPr/>
            <p:nvPr/>
          </p:nvSpPr>
          <p:spPr>
            <a:xfrm>
              <a:off x="9579252" y="5779887"/>
              <a:ext cx="2264314" cy="45719"/>
            </a:xfrm>
            <a:custGeom>
              <a:avLst/>
              <a:gdLst>
                <a:gd name="connsiteX0" fmla="*/ 2951828 w 2967464"/>
                <a:gd name="connsiteY0" fmla="*/ 0 h 32265"/>
                <a:gd name="connsiteX1" fmla="*/ 15637 w 2967464"/>
                <a:gd name="connsiteY1" fmla="*/ 0 h 32265"/>
                <a:gd name="connsiteX2" fmla="*/ 15637 w 2967464"/>
                <a:gd name="connsiteY2" fmla="*/ 32266 h 32265"/>
                <a:gd name="connsiteX3" fmla="*/ 2951828 w 2967464"/>
                <a:gd name="connsiteY3" fmla="*/ 32266 h 32265"/>
                <a:gd name="connsiteX4" fmla="*/ 2951828 w 2967464"/>
                <a:gd name="connsiteY4" fmla="*/ 0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008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7482CE5-9B04-FFBC-ECF4-9C44F2B074AD}"/>
              </a:ext>
            </a:extLst>
          </p:cNvPr>
          <p:cNvGrpSpPr/>
          <p:nvPr/>
        </p:nvGrpSpPr>
        <p:grpSpPr>
          <a:xfrm>
            <a:off x="-167881" y="58312"/>
            <a:ext cx="7079225" cy="3249532"/>
            <a:chOff x="924232" y="-108155"/>
            <a:chExt cx="7079225" cy="3249532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8E15BAD1-FB4B-23FB-3911-A29E02254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924232" y="-108155"/>
              <a:ext cx="7079225" cy="3249532"/>
            </a:xfrm>
            <a:prstGeom prst="rect">
              <a:avLst/>
            </a:prstGeom>
          </p:spPr>
        </p:pic>
        <p:sp>
          <p:nvSpPr>
            <p:cNvPr id="5" name="文本框 3">
              <a:extLst>
                <a:ext uri="{FF2B5EF4-FFF2-40B4-BE49-F238E27FC236}">
                  <a16:creationId xmlns:a16="http://schemas.microsoft.com/office/drawing/2014/main" id="{9F6BCC2C-C6C2-6CD2-E389-7C32F85534FA}"/>
                </a:ext>
              </a:extLst>
            </p:cNvPr>
            <p:cNvSpPr txBox="1"/>
            <p:nvPr/>
          </p:nvSpPr>
          <p:spPr>
            <a:xfrm>
              <a:off x="1877961" y="1585437"/>
              <a:ext cx="45819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6000" b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Bản đồ là gì?</a:t>
              </a:r>
              <a:endParaRPr kumimoji="1" lang="zh-CN" altLang="en-US" sz="6000" b="1" dirty="0">
                <a:solidFill>
                  <a:srgbClr val="644825"/>
                </a:solidFill>
                <a:latin typeface="Cambria" panose="02040503050406030204" pitchFamily="18" charset="0"/>
                <a:ea typeface="inpin heiti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0FB5E9E-AC94-8741-9148-1DBAD93B9747}"/>
              </a:ext>
            </a:extLst>
          </p:cNvPr>
          <p:cNvGrpSpPr/>
          <p:nvPr/>
        </p:nvGrpSpPr>
        <p:grpSpPr>
          <a:xfrm>
            <a:off x="5442157" y="2526890"/>
            <a:ext cx="6685934" cy="4267907"/>
            <a:chOff x="5442157" y="2526890"/>
            <a:chExt cx="6685934" cy="4267907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77E82BC5-37EB-0128-39A2-85211AAB2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157" y="2526890"/>
              <a:ext cx="6685934" cy="426790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50FA42-503F-8F53-FF1D-FADB5865ECCF}"/>
                </a:ext>
              </a:extLst>
            </p:cNvPr>
            <p:cNvSpPr txBox="1"/>
            <p:nvPr/>
          </p:nvSpPr>
          <p:spPr>
            <a:xfrm>
              <a:off x="6540999" y="3218710"/>
              <a:ext cx="4561211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	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vực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bề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36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3600" b="1" dirty="0">
                <a:solidFill>
                  <a:srgbClr val="CCFF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5FED84E-33BC-5746-5225-07D2689298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3628" r="4143" b="11230"/>
          <a:stretch/>
        </p:blipFill>
        <p:spPr>
          <a:xfrm>
            <a:off x="477615" y="3429001"/>
            <a:ext cx="4372691" cy="2545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208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7482CE5-9B04-FFBC-ECF4-9C44F2B074AD}"/>
              </a:ext>
            </a:extLst>
          </p:cNvPr>
          <p:cNvGrpSpPr/>
          <p:nvPr/>
        </p:nvGrpSpPr>
        <p:grpSpPr>
          <a:xfrm>
            <a:off x="-167881" y="58312"/>
            <a:ext cx="7616645" cy="3249532"/>
            <a:chOff x="924232" y="-108155"/>
            <a:chExt cx="7616645" cy="3249532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8E15BAD1-FB4B-23FB-3911-A29E02254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924232" y="-108155"/>
              <a:ext cx="7616645" cy="3249532"/>
            </a:xfrm>
            <a:prstGeom prst="rect">
              <a:avLst/>
            </a:prstGeom>
          </p:spPr>
        </p:pic>
        <p:sp>
          <p:nvSpPr>
            <p:cNvPr id="5" name="文本框 3">
              <a:extLst>
                <a:ext uri="{FF2B5EF4-FFF2-40B4-BE49-F238E27FC236}">
                  <a16:creationId xmlns:a16="http://schemas.microsoft.com/office/drawing/2014/main" id="{9F6BCC2C-C6C2-6CD2-E389-7C32F85534FA}"/>
                </a:ext>
              </a:extLst>
            </p:cNvPr>
            <p:cNvSpPr txBox="1"/>
            <p:nvPr/>
          </p:nvSpPr>
          <p:spPr>
            <a:xfrm>
              <a:off x="1877961" y="1585437"/>
              <a:ext cx="54094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Lược</a:t>
              </a:r>
              <a:r>
                <a:rPr kumimoji="1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r>
                <a:rPr kumimoji="1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là</a:t>
              </a:r>
              <a:r>
                <a:rPr kumimoji="1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gì</a:t>
              </a:r>
              <a:r>
                <a:rPr kumimoji="1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  <a:endParaRPr kumimoji="1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Cambria" panose="02040503050406030204" pitchFamily="18" charset="0"/>
                <a:ea typeface="inpin heiti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0FB5E9E-AC94-8741-9148-1DBAD93B9747}"/>
              </a:ext>
            </a:extLst>
          </p:cNvPr>
          <p:cNvGrpSpPr/>
          <p:nvPr/>
        </p:nvGrpSpPr>
        <p:grpSpPr>
          <a:xfrm>
            <a:off x="5442157" y="2526890"/>
            <a:ext cx="6685934" cy="4267907"/>
            <a:chOff x="5442157" y="2526890"/>
            <a:chExt cx="6685934" cy="4267907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77E82BC5-37EB-0128-39A2-85211AAB2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157" y="2526890"/>
              <a:ext cx="6685934" cy="426790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50FA42-503F-8F53-FF1D-FADB5865ECCF}"/>
                </a:ext>
              </a:extLst>
            </p:cNvPr>
            <p:cNvSpPr txBox="1"/>
            <p:nvPr/>
          </p:nvSpPr>
          <p:spPr>
            <a:xfrm>
              <a:off x="6287784" y="3403645"/>
              <a:ext cx="5030183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	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Lược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nhỏ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vực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tỉ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lệ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nhất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giản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F683CFBF-EB63-EA9A-860C-2AAC2AD70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20" y="3082247"/>
            <a:ext cx="4390726" cy="30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0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306</Words>
  <Application>Microsoft Office PowerPoint</Application>
  <PresentationFormat>Widescreen</PresentationFormat>
  <Paragraphs>47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Cairo</vt:lpstr>
      <vt:lpstr>Calibri</vt:lpstr>
      <vt:lpstr>Calibri Light</vt:lpstr>
      <vt:lpstr>Cambria</vt:lpstr>
      <vt:lpstr>Coiny</vt:lpstr>
      <vt:lpstr>等线</vt:lpstr>
      <vt:lpstr>inpin heiti</vt:lpstr>
      <vt:lpstr>Times New Roman</vt:lpstr>
      <vt:lpstr>Wingdings</vt:lpstr>
      <vt:lpstr>千图网海量PPT模板www.58pic.com​​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Olivia Fung</dc:creator>
  <cp:lastModifiedBy>WIN 11</cp:lastModifiedBy>
  <cp:revision>186</cp:revision>
  <dcterms:created xsi:type="dcterms:W3CDTF">2019-07-03T14:21:28Z</dcterms:created>
  <dcterms:modified xsi:type="dcterms:W3CDTF">2025-09-13T09:40:58Z</dcterms:modified>
</cp:coreProperties>
</file>