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7"/>
  </p:notesMasterIdLst>
  <p:sldIdLst>
    <p:sldId id="256" r:id="rId2"/>
    <p:sldId id="258" r:id="rId3"/>
    <p:sldId id="257" r:id="rId4"/>
    <p:sldId id="328" r:id="rId5"/>
    <p:sldId id="32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A9A50-6EA8-4D19-8BA0-B66061C9BCD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B6CCA-CCBE-455D-825E-504BEF95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6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1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6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1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6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1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7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3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8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9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5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3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747124"/>
            <a:ext cx="12192000" cy="1110877"/>
          </a:xfrm>
          <a:prstGeom prst="rect">
            <a:avLst/>
          </a:prstGeom>
          <a:solidFill>
            <a:srgbClr val="C6BDA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98018" y="2114550"/>
            <a:ext cx="3044569" cy="44446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170" y="-3023051"/>
            <a:ext cx="3732328" cy="48709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700000">
            <a:off x="3152868" y="4883578"/>
            <a:ext cx="2845081" cy="2837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44A563-7156-F0CB-8A31-A5C8137F3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123" y="-152262"/>
            <a:ext cx="5267401" cy="16643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CB8649-3090-05B5-2A78-CFC57631891C}"/>
              </a:ext>
            </a:extLst>
          </p:cNvPr>
          <p:cNvSpPr txBox="1"/>
          <p:nvPr/>
        </p:nvSpPr>
        <p:spPr>
          <a:xfrm>
            <a:off x="5226656" y="3666040"/>
            <a:ext cx="2295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875281"/>
            <a:ext cx="123306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7358" y="5230612"/>
            <a:ext cx="237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29318" y="338714"/>
            <a:ext cx="4203954" cy="548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7339" y="2227771"/>
            <a:ext cx="3715745" cy="43650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2425" y="509352"/>
            <a:ext cx="7376893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655"/>
              </a:lnSpc>
            </a:pPr>
            <a:r>
              <a:rPr lang="en-US" sz="6655" dirty="0">
                <a:solidFill>
                  <a:srgbClr val="EFE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655" dirty="0" err="1">
                <a:solidFill>
                  <a:srgbClr val="EFE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55" dirty="0">
                <a:solidFill>
                  <a:srgbClr val="EFE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55" dirty="0" err="1">
                <a:solidFill>
                  <a:srgbClr val="EFE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55" dirty="0">
                <a:solidFill>
                  <a:srgbClr val="EFE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55" dirty="0" err="1">
                <a:solidFill>
                  <a:srgbClr val="EFE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655" dirty="0">
                <a:solidFill>
                  <a:srgbClr val="EFE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55" dirty="0" err="1">
                <a:solidFill>
                  <a:srgbClr val="EFE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6655" dirty="0">
                <a:solidFill>
                  <a:srgbClr val="EFE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55" dirty="0" err="1">
                <a:solidFill>
                  <a:srgbClr val="EFE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655" dirty="0">
                <a:solidFill>
                  <a:srgbClr val="EFE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55" dirty="0" err="1">
                <a:solidFill>
                  <a:srgbClr val="EFE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6655" dirty="0">
                <a:solidFill>
                  <a:srgbClr val="EFE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55" dirty="0" err="1">
                <a:solidFill>
                  <a:srgbClr val="EFE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6655" dirty="0">
              <a:solidFill>
                <a:srgbClr val="EFEB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4ACEA4-D65B-509C-D851-F7AE045C153C}"/>
              </a:ext>
            </a:extLst>
          </p:cNvPr>
          <p:cNvGrpSpPr/>
          <p:nvPr/>
        </p:nvGrpSpPr>
        <p:grpSpPr>
          <a:xfrm>
            <a:off x="462337" y="-71919"/>
            <a:ext cx="9421402" cy="2455523"/>
            <a:chOff x="4345858" y="1862346"/>
            <a:chExt cx="7846142" cy="4867835"/>
          </a:xfrm>
        </p:grpSpPr>
        <p:pic>
          <p:nvPicPr>
            <p:cNvPr id="10" name="图片 2">
              <a:extLst>
                <a:ext uri="{FF2B5EF4-FFF2-40B4-BE49-F238E27FC236}">
                  <a16:creationId xmlns:a16="http://schemas.microsoft.com/office/drawing/2014/main" id="{76EAE3A8-896B-858D-082B-3C857EAC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858" y="1862346"/>
              <a:ext cx="7846142" cy="4867835"/>
            </a:xfrm>
            <a:prstGeom prst="rect">
              <a:avLst/>
            </a:prstGeom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03828753-6443-3622-DEB5-093754AE96D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189842" y="3359272"/>
              <a:ext cx="6517377" cy="25146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563C1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lịch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di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…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quá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khứ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còn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lưu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ngày</a:t>
              </a:r>
              <a:r>
                <a:rPr kumimoji="0" lang="en-US" alt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nay.</a:t>
              </a:r>
              <a:endPara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0560259-CCAA-5C3A-9075-1C4076D78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512" y="2625048"/>
            <a:ext cx="5643936" cy="4232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2C02FF8-93E3-C093-D790-791E0DCF41C8}"/>
              </a:ext>
            </a:extLst>
          </p:cNvPr>
          <p:cNvGrpSpPr/>
          <p:nvPr/>
        </p:nvGrpSpPr>
        <p:grpSpPr>
          <a:xfrm>
            <a:off x="2517171" y="205008"/>
            <a:ext cx="7428213" cy="1346392"/>
            <a:chOff x="2352580" y="4267828"/>
            <a:chExt cx="8705651" cy="138601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127C4086-D60F-833B-2356-5120DED7ECFB}"/>
                </a:ext>
              </a:extLst>
            </p:cNvPr>
            <p:cNvSpPr/>
            <p:nvPr/>
          </p:nvSpPr>
          <p:spPr>
            <a:xfrm rot="10800000">
              <a:off x="2352580" y="4267828"/>
              <a:ext cx="8237001" cy="1386019"/>
            </a:xfrm>
            <a:prstGeom prst="homePlate">
              <a:avLst/>
            </a:prstGeom>
            <a:solidFill>
              <a:srgbClr val="FFFF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2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Pentagon 4">
              <a:extLst>
                <a:ext uri="{FF2B5EF4-FFF2-40B4-BE49-F238E27FC236}">
                  <a16:creationId xmlns:a16="http://schemas.microsoft.com/office/drawing/2014/main" id="{D3F09A0C-8E09-5F77-23D3-5AC79B92BBC8}"/>
                </a:ext>
              </a:extLst>
            </p:cNvPr>
            <p:cNvSpPr txBox="1"/>
            <p:nvPr/>
          </p:nvSpPr>
          <p:spPr>
            <a:xfrm>
              <a:off x="3091715" y="4449141"/>
              <a:ext cx="7966516" cy="10860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7106" tIns="114300" rIns="213360" bIns="114300" numCol="1" spcCol="1270" anchor="ctr" anchorCtr="0">
              <a:noAutofit/>
            </a:bodyPr>
            <a:lstStyle/>
            <a:p>
              <a:pPr marL="0" marR="0" lvl="0" indent="0" algn="just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7 </a:t>
              </a:r>
            </a:p>
            <a:p>
              <a:pPr marL="457200" marR="0" lvl="0" indent="-457200" algn="just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Mô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mũi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Cổ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Loa.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4CC16B6-FE6E-3BB4-6561-4BDC5A0BF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10" y="1972154"/>
            <a:ext cx="5876551" cy="378030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44F6C3C-D27E-134E-6F11-76E3515C7DEB}"/>
              </a:ext>
            </a:extLst>
          </p:cNvPr>
          <p:cNvSpPr/>
          <p:nvPr/>
        </p:nvSpPr>
        <p:spPr>
          <a:xfrm>
            <a:off x="6750121" y="2003461"/>
            <a:ext cx="5311740" cy="4191855"/>
          </a:xfrm>
          <a:custGeom>
            <a:avLst/>
            <a:gdLst>
              <a:gd name="connsiteX0" fmla="*/ 0 w 5311740"/>
              <a:gd name="connsiteY0" fmla="*/ 698656 h 4191855"/>
              <a:gd name="connsiteX1" fmla="*/ 698656 w 5311740"/>
              <a:gd name="connsiteY1" fmla="*/ 0 h 4191855"/>
              <a:gd name="connsiteX2" fmla="*/ 1179571 w 5311740"/>
              <a:gd name="connsiteY2" fmla="*/ 0 h 4191855"/>
              <a:gd name="connsiteX3" fmla="*/ 1738775 w 5311740"/>
              <a:gd name="connsiteY3" fmla="*/ 0 h 4191855"/>
              <a:gd name="connsiteX4" fmla="*/ 2376268 w 5311740"/>
              <a:gd name="connsiteY4" fmla="*/ 0 h 4191855"/>
              <a:gd name="connsiteX5" fmla="*/ 2818039 w 5311740"/>
              <a:gd name="connsiteY5" fmla="*/ 0 h 4191855"/>
              <a:gd name="connsiteX6" fmla="*/ 3298955 w 5311740"/>
              <a:gd name="connsiteY6" fmla="*/ 0 h 4191855"/>
              <a:gd name="connsiteX7" fmla="*/ 3779870 w 5311740"/>
              <a:gd name="connsiteY7" fmla="*/ 0 h 4191855"/>
              <a:gd name="connsiteX8" fmla="*/ 4613084 w 5311740"/>
              <a:gd name="connsiteY8" fmla="*/ 0 h 4191855"/>
              <a:gd name="connsiteX9" fmla="*/ 5311740 w 5311740"/>
              <a:gd name="connsiteY9" fmla="*/ 698656 h 4191855"/>
              <a:gd name="connsiteX10" fmla="*/ 5311740 w 5311740"/>
              <a:gd name="connsiteY10" fmla="*/ 1313455 h 4191855"/>
              <a:gd name="connsiteX11" fmla="*/ 5311740 w 5311740"/>
              <a:gd name="connsiteY11" fmla="*/ 1928255 h 4191855"/>
              <a:gd name="connsiteX12" fmla="*/ 5311740 w 5311740"/>
              <a:gd name="connsiteY12" fmla="*/ 2431273 h 4191855"/>
              <a:gd name="connsiteX13" fmla="*/ 5311740 w 5311740"/>
              <a:gd name="connsiteY13" fmla="*/ 2962236 h 4191855"/>
              <a:gd name="connsiteX14" fmla="*/ 5311740 w 5311740"/>
              <a:gd name="connsiteY14" fmla="*/ 3493199 h 4191855"/>
              <a:gd name="connsiteX15" fmla="*/ 4613084 w 5311740"/>
              <a:gd name="connsiteY15" fmla="*/ 4191855 h 4191855"/>
              <a:gd name="connsiteX16" fmla="*/ 4171313 w 5311740"/>
              <a:gd name="connsiteY16" fmla="*/ 4191855 h 4191855"/>
              <a:gd name="connsiteX17" fmla="*/ 3612109 w 5311740"/>
              <a:gd name="connsiteY17" fmla="*/ 4191855 h 4191855"/>
              <a:gd name="connsiteX18" fmla="*/ 3092049 w 5311740"/>
              <a:gd name="connsiteY18" fmla="*/ 4191855 h 4191855"/>
              <a:gd name="connsiteX19" fmla="*/ 2571989 w 5311740"/>
              <a:gd name="connsiteY19" fmla="*/ 4191855 h 4191855"/>
              <a:gd name="connsiteX20" fmla="*/ 2012785 w 5311740"/>
              <a:gd name="connsiteY20" fmla="*/ 4191855 h 4191855"/>
              <a:gd name="connsiteX21" fmla="*/ 1492726 w 5311740"/>
              <a:gd name="connsiteY21" fmla="*/ 4191855 h 4191855"/>
              <a:gd name="connsiteX22" fmla="*/ 698656 w 5311740"/>
              <a:gd name="connsiteY22" fmla="*/ 4191855 h 4191855"/>
              <a:gd name="connsiteX23" fmla="*/ 0 w 5311740"/>
              <a:gd name="connsiteY23" fmla="*/ 3493199 h 4191855"/>
              <a:gd name="connsiteX24" fmla="*/ 0 w 5311740"/>
              <a:gd name="connsiteY24" fmla="*/ 2878400 h 4191855"/>
              <a:gd name="connsiteX25" fmla="*/ 0 w 5311740"/>
              <a:gd name="connsiteY25" fmla="*/ 2263600 h 4191855"/>
              <a:gd name="connsiteX26" fmla="*/ 0 w 5311740"/>
              <a:gd name="connsiteY26" fmla="*/ 1760582 h 4191855"/>
              <a:gd name="connsiteX27" fmla="*/ 0 w 5311740"/>
              <a:gd name="connsiteY27" fmla="*/ 1285510 h 4191855"/>
              <a:gd name="connsiteX28" fmla="*/ 0 w 5311740"/>
              <a:gd name="connsiteY28" fmla="*/ 698656 h 419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11740" h="4191855" fill="none" extrusionOk="0">
                <a:moveTo>
                  <a:pt x="0" y="698656"/>
                </a:moveTo>
                <a:cubicBezTo>
                  <a:pt x="-31672" y="264567"/>
                  <a:pt x="400756" y="-54275"/>
                  <a:pt x="698656" y="0"/>
                </a:cubicBezTo>
                <a:cubicBezTo>
                  <a:pt x="835393" y="-7145"/>
                  <a:pt x="1059573" y="40066"/>
                  <a:pt x="1179571" y="0"/>
                </a:cubicBezTo>
                <a:cubicBezTo>
                  <a:pt x="1299569" y="-40066"/>
                  <a:pt x="1612425" y="774"/>
                  <a:pt x="1738775" y="0"/>
                </a:cubicBezTo>
                <a:cubicBezTo>
                  <a:pt x="1865125" y="-774"/>
                  <a:pt x="2207261" y="37247"/>
                  <a:pt x="2376268" y="0"/>
                </a:cubicBezTo>
                <a:cubicBezTo>
                  <a:pt x="2545275" y="-37247"/>
                  <a:pt x="2636060" y="25623"/>
                  <a:pt x="2818039" y="0"/>
                </a:cubicBezTo>
                <a:cubicBezTo>
                  <a:pt x="3000018" y="-25623"/>
                  <a:pt x="3091146" y="35851"/>
                  <a:pt x="3298955" y="0"/>
                </a:cubicBezTo>
                <a:cubicBezTo>
                  <a:pt x="3506764" y="-35851"/>
                  <a:pt x="3619581" y="39017"/>
                  <a:pt x="3779870" y="0"/>
                </a:cubicBezTo>
                <a:cubicBezTo>
                  <a:pt x="3940160" y="-39017"/>
                  <a:pt x="4423479" y="97446"/>
                  <a:pt x="4613084" y="0"/>
                </a:cubicBezTo>
                <a:cubicBezTo>
                  <a:pt x="5002565" y="7565"/>
                  <a:pt x="5328149" y="349813"/>
                  <a:pt x="5311740" y="698656"/>
                </a:cubicBezTo>
                <a:cubicBezTo>
                  <a:pt x="5325861" y="990856"/>
                  <a:pt x="5258393" y="1090196"/>
                  <a:pt x="5311740" y="1313455"/>
                </a:cubicBezTo>
                <a:cubicBezTo>
                  <a:pt x="5365087" y="1536714"/>
                  <a:pt x="5268679" y="1729225"/>
                  <a:pt x="5311740" y="1928255"/>
                </a:cubicBezTo>
                <a:cubicBezTo>
                  <a:pt x="5354801" y="2127285"/>
                  <a:pt x="5281120" y="2248944"/>
                  <a:pt x="5311740" y="2431273"/>
                </a:cubicBezTo>
                <a:cubicBezTo>
                  <a:pt x="5342360" y="2613602"/>
                  <a:pt x="5302290" y="2732687"/>
                  <a:pt x="5311740" y="2962236"/>
                </a:cubicBezTo>
                <a:cubicBezTo>
                  <a:pt x="5321190" y="3191785"/>
                  <a:pt x="5254174" y="3317436"/>
                  <a:pt x="5311740" y="3493199"/>
                </a:cubicBezTo>
                <a:cubicBezTo>
                  <a:pt x="5218148" y="3830445"/>
                  <a:pt x="5016252" y="4122854"/>
                  <a:pt x="4613084" y="4191855"/>
                </a:cubicBezTo>
                <a:cubicBezTo>
                  <a:pt x="4432837" y="4225429"/>
                  <a:pt x="4309151" y="4165928"/>
                  <a:pt x="4171313" y="4191855"/>
                </a:cubicBezTo>
                <a:cubicBezTo>
                  <a:pt x="4033475" y="4217782"/>
                  <a:pt x="3742032" y="4184759"/>
                  <a:pt x="3612109" y="4191855"/>
                </a:cubicBezTo>
                <a:cubicBezTo>
                  <a:pt x="3482186" y="4198951"/>
                  <a:pt x="3302817" y="4131925"/>
                  <a:pt x="3092049" y="4191855"/>
                </a:cubicBezTo>
                <a:cubicBezTo>
                  <a:pt x="2881281" y="4251785"/>
                  <a:pt x="2794253" y="4174534"/>
                  <a:pt x="2571989" y="4191855"/>
                </a:cubicBezTo>
                <a:cubicBezTo>
                  <a:pt x="2349725" y="4209176"/>
                  <a:pt x="2193398" y="4134049"/>
                  <a:pt x="2012785" y="4191855"/>
                </a:cubicBezTo>
                <a:cubicBezTo>
                  <a:pt x="1832172" y="4249661"/>
                  <a:pt x="1728542" y="4167588"/>
                  <a:pt x="1492726" y="4191855"/>
                </a:cubicBezTo>
                <a:cubicBezTo>
                  <a:pt x="1256910" y="4216122"/>
                  <a:pt x="911462" y="4188632"/>
                  <a:pt x="698656" y="4191855"/>
                </a:cubicBezTo>
                <a:cubicBezTo>
                  <a:pt x="274930" y="4139708"/>
                  <a:pt x="25164" y="3854452"/>
                  <a:pt x="0" y="3493199"/>
                </a:cubicBezTo>
                <a:cubicBezTo>
                  <a:pt x="-31844" y="3274315"/>
                  <a:pt x="18593" y="3092334"/>
                  <a:pt x="0" y="2878400"/>
                </a:cubicBezTo>
                <a:cubicBezTo>
                  <a:pt x="-18593" y="2664466"/>
                  <a:pt x="19499" y="2408059"/>
                  <a:pt x="0" y="2263600"/>
                </a:cubicBezTo>
                <a:cubicBezTo>
                  <a:pt x="-19499" y="2119141"/>
                  <a:pt x="57958" y="1928585"/>
                  <a:pt x="0" y="1760582"/>
                </a:cubicBezTo>
                <a:cubicBezTo>
                  <a:pt x="-57958" y="1592579"/>
                  <a:pt x="34001" y="1446556"/>
                  <a:pt x="0" y="1285510"/>
                </a:cubicBezTo>
                <a:cubicBezTo>
                  <a:pt x="-34001" y="1124464"/>
                  <a:pt x="54666" y="938578"/>
                  <a:pt x="0" y="698656"/>
                </a:cubicBezTo>
                <a:close/>
              </a:path>
              <a:path w="5311740" h="4191855" stroke="0" extrusionOk="0">
                <a:moveTo>
                  <a:pt x="0" y="698656"/>
                </a:moveTo>
                <a:cubicBezTo>
                  <a:pt x="-31708" y="312189"/>
                  <a:pt x="392984" y="73482"/>
                  <a:pt x="698656" y="0"/>
                </a:cubicBezTo>
                <a:cubicBezTo>
                  <a:pt x="828167" y="-42485"/>
                  <a:pt x="1080975" y="4907"/>
                  <a:pt x="1179571" y="0"/>
                </a:cubicBezTo>
                <a:cubicBezTo>
                  <a:pt x="1278168" y="-4907"/>
                  <a:pt x="1529524" y="37988"/>
                  <a:pt x="1699631" y="0"/>
                </a:cubicBezTo>
                <a:cubicBezTo>
                  <a:pt x="1869738" y="-37988"/>
                  <a:pt x="2053715" y="60010"/>
                  <a:pt x="2337124" y="0"/>
                </a:cubicBezTo>
                <a:cubicBezTo>
                  <a:pt x="2620533" y="-60010"/>
                  <a:pt x="2636830" y="6600"/>
                  <a:pt x="2896328" y="0"/>
                </a:cubicBezTo>
                <a:cubicBezTo>
                  <a:pt x="3155826" y="-6600"/>
                  <a:pt x="3184988" y="39480"/>
                  <a:pt x="3338099" y="0"/>
                </a:cubicBezTo>
                <a:cubicBezTo>
                  <a:pt x="3491210" y="-39480"/>
                  <a:pt x="3825554" y="59294"/>
                  <a:pt x="3975591" y="0"/>
                </a:cubicBezTo>
                <a:cubicBezTo>
                  <a:pt x="4125628" y="-59294"/>
                  <a:pt x="4443220" y="7392"/>
                  <a:pt x="4613084" y="0"/>
                </a:cubicBezTo>
                <a:cubicBezTo>
                  <a:pt x="5013428" y="18314"/>
                  <a:pt x="5393519" y="385218"/>
                  <a:pt x="5311740" y="698656"/>
                </a:cubicBezTo>
                <a:cubicBezTo>
                  <a:pt x="5359210" y="892935"/>
                  <a:pt x="5290750" y="1033988"/>
                  <a:pt x="5311740" y="1173728"/>
                </a:cubicBezTo>
                <a:cubicBezTo>
                  <a:pt x="5332730" y="1313468"/>
                  <a:pt x="5295406" y="1515692"/>
                  <a:pt x="5311740" y="1648801"/>
                </a:cubicBezTo>
                <a:cubicBezTo>
                  <a:pt x="5328074" y="1781910"/>
                  <a:pt x="5295135" y="1987398"/>
                  <a:pt x="5311740" y="2235655"/>
                </a:cubicBezTo>
                <a:cubicBezTo>
                  <a:pt x="5328345" y="2483912"/>
                  <a:pt x="5274753" y="2541817"/>
                  <a:pt x="5311740" y="2738672"/>
                </a:cubicBezTo>
                <a:cubicBezTo>
                  <a:pt x="5348727" y="2935527"/>
                  <a:pt x="5238660" y="3228203"/>
                  <a:pt x="5311740" y="3493199"/>
                </a:cubicBezTo>
                <a:cubicBezTo>
                  <a:pt x="5346932" y="3904127"/>
                  <a:pt x="5056072" y="4214987"/>
                  <a:pt x="4613084" y="4191855"/>
                </a:cubicBezTo>
                <a:cubicBezTo>
                  <a:pt x="4429787" y="4225329"/>
                  <a:pt x="4345676" y="4184792"/>
                  <a:pt x="4171313" y="4191855"/>
                </a:cubicBezTo>
                <a:cubicBezTo>
                  <a:pt x="3996950" y="4198918"/>
                  <a:pt x="3916285" y="4184393"/>
                  <a:pt x="3729542" y="4191855"/>
                </a:cubicBezTo>
                <a:cubicBezTo>
                  <a:pt x="3542799" y="4199317"/>
                  <a:pt x="3397401" y="4169709"/>
                  <a:pt x="3248626" y="4191855"/>
                </a:cubicBezTo>
                <a:cubicBezTo>
                  <a:pt x="3099851" y="4214001"/>
                  <a:pt x="2945942" y="4162003"/>
                  <a:pt x="2650278" y="4191855"/>
                </a:cubicBezTo>
                <a:cubicBezTo>
                  <a:pt x="2354614" y="4221707"/>
                  <a:pt x="2250122" y="4156457"/>
                  <a:pt x="2051930" y="4191855"/>
                </a:cubicBezTo>
                <a:cubicBezTo>
                  <a:pt x="1853738" y="4227253"/>
                  <a:pt x="1653530" y="4158135"/>
                  <a:pt x="1531870" y="4191855"/>
                </a:cubicBezTo>
                <a:cubicBezTo>
                  <a:pt x="1410210" y="4225575"/>
                  <a:pt x="1037374" y="4103919"/>
                  <a:pt x="698656" y="4191855"/>
                </a:cubicBezTo>
                <a:cubicBezTo>
                  <a:pt x="248038" y="4171273"/>
                  <a:pt x="-12087" y="3860431"/>
                  <a:pt x="0" y="3493199"/>
                </a:cubicBezTo>
                <a:cubicBezTo>
                  <a:pt x="-47841" y="3259719"/>
                  <a:pt x="52290" y="3058391"/>
                  <a:pt x="0" y="2934290"/>
                </a:cubicBezTo>
                <a:cubicBezTo>
                  <a:pt x="-52290" y="2810189"/>
                  <a:pt x="34069" y="2496294"/>
                  <a:pt x="0" y="2347436"/>
                </a:cubicBezTo>
                <a:cubicBezTo>
                  <a:pt x="-34069" y="2198578"/>
                  <a:pt x="32654" y="2002780"/>
                  <a:pt x="0" y="1788528"/>
                </a:cubicBezTo>
                <a:cubicBezTo>
                  <a:pt x="-32654" y="1574276"/>
                  <a:pt x="44925" y="1456699"/>
                  <a:pt x="0" y="1229619"/>
                </a:cubicBezTo>
                <a:cubicBezTo>
                  <a:pt x="-44925" y="1002539"/>
                  <a:pt x="2793" y="912006"/>
                  <a:pt x="0" y="69865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xmlns="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1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Mũi tên đồng Cổ Loa có đặc điểm: phần mũi hình tháp 3 cạnh, cánh sắc, thẳng hoặc hơi cong lồi, phần chuôi dài với tính năng giảm lực ma sát</a:t>
            </a:r>
            <a:r>
              <a:rPr kumimoji="1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896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B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7F1BAF-957A-A544-7EB6-D1C56F898F89}"/>
              </a:ext>
            </a:extLst>
          </p:cNvPr>
          <p:cNvSpPr/>
          <p:nvPr/>
        </p:nvSpPr>
        <p:spPr>
          <a:xfrm>
            <a:off x="390525" y="323850"/>
            <a:ext cx="11439525" cy="6200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E285AA-0515-9F5C-A7CF-3AACF34A0E1F}"/>
              </a:ext>
            </a:extLst>
          </p:cNvPr>
          <p:cNvGrpSpPr/>
          <p:nvPr/>
        </p:nvGrpSpPr>
        <p:grpSpPr>
          <a:xfrm>
            <a:off x="1592495" y="205008"/>
            <a:ext cx="9606336" cy="1346392"/>
            <a:chOff x="2352580" y="4267828"/>
            <a:chExt cx="8705651" cy="138601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16E4D686-EE88-EC14-8F16-F962AF6FCC06}"/>
                </a:ext>
              </a:extLst>
            </p:cNvPr>
            <p:cNvSpPr/>
            <p:nvPr/>
          </p:nvSpPr>
          <p:spPr>
            <a:xfrm rot="10800000">
              <a:off x="2352580" y="4267828"/>
              <a:ext cx="8237001" cy="1386019"/>
            </a:xfrm>
            <a:prstGeom prst="homePlate">
              <a:avLst/>
            </a:prstGeom>
            <a:solidFill>
              <a:srgbClr val="FFFF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2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Arrow: Pentagon 4">
              <a:extLst>
                <a:ext uri="{FF2B5EF4-FFF2-40B4-BE49-F238E27FC236}">
                  <a16:creationId xmlns:a16="http://schemas.microsoft.com/office/drawing/2014/main" id="{3735ED25-9627-9AE9-8BF0-745B08D8E031}"/>
                </a:ext>
              </a:extLst>
            </p:cNvPr>
            <p:cNvSpPr txBox="1"/>
            <p:nvPr/>
          </p:nvSpPr>
          <p:spPr>
            <a:xfrm>
              <a:off x="3091715" y="4449141"/>
              <a:ext cx="7966516" cy="10860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7106" tIns="114300" rIns="213360" bIns="114300" numCol="1" spcCol="1270" anchor="ctr" anchorCtr="0">
              <a:noAutofit/>
            </a:bodyPr>
            <a:lstStyle/>
            <a:p>
              <a:pPr marL="0" marR="0" lvl="0" indent="0" algn="just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7 </a:t>
              </a:r>
            </a:p>
            <a:p>
              <a:pPr marL="457200" marR="0" lvl="0" indent="-457200" algn="just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Mô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bức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ảnh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Nậm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6F44B81-77E9-86C0-1C8E-44E0B906F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86" y="2087475"/>
            <a:ext cx="6100481" cy="283384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91FD5C-21B3-1374-FD2E-7635DB7BFC2D}"/>
              </a:ext>
            </a:extLst>
          </p:cNvPr>
          <p:cNvSpPr/>
          <p:nvPr/>
        </p:nvSpPr>
        <p:spPr>
          <a:xfrm>
            <a:off x="6667929" y="2003461"/>
            <a:ext cx="5393932" cy="4191855"/>
          </a:xfrm>
          <a:custGeom>
            <a:avLst/>
            <a:gdLst>
              <a:gd name="connsiteX0" fmla="*/ 0 w 5393932"/>
              <a:gd name="connsiteY0" fmla="*/ 698656 h 4191855"/>
              <a:gd name="connsiteX1" fmla="*/ 698656 w 5393932"/>
              <a:gd name="connsiteY1" fmla="*/ 0 h 4191855"/>
              <a:gd name="connsiteX2" fmla="*/ 1189669 w 5393932"/>
              <a:gd name="connsiteY2" fmla="*/ 0 h 4191855"/>
              <a:gd name="connsiteX3" fmla="*/ 1760615 w 5393932"/>
              <a:gd name="connsiteY3" fmla="*/ 0 h 4191855"/>
              <a:gd name="connsiteX4" fmla="*/ 2411493 w 5393932"/>
              <a:gd name="connsiteY4" fmla="*/ 0 h 4191855"/>
              <a:gd name="connsiteX5" fmla="*/ 2862540 w 5393932"/>
              <a:gd name="connsiteY5" fmla="*/ 0 h 4191855"/>
              <a:gd name="connsiteX6" fmla="*/ 3353554 w 5393932"/>
              <a:gd name="connsiteY6" fmla="*/ 0 h 4191855"/>
              <a:gd name="connsiteX7" fmla="*/ 3844567 w 5393932"/>
              <a:gd name="connsiteY7" fmla="*/ 0 h 4191855"/>
              <a:gd name="connsiteX8" fmla="*/ 4695276 w 5393932"/>
              <a:gd name="connsiteY8" fmla="*/ 0 h 4191855"/>
              <a:gd name="connsiteX9" fmla="*/ 5393932 w 5393932"/>
              <a:gd name="connsiteY9" fmla="*/ 698656 h 4191855"/>
              <a:gd name="connsiteX10" fmla="*/ 5393932 w 5393932"/>
              <a:gd name="connsiteY10" fmla="*/ 1313455 h 4191855"/>
              <a:gd name="connsiteX11" fmla="*/ 5393932 w 5393932"/>
              <a:gd name="connsiteY11" fmla="*/ 1928255 h 4191855"/>
              <a:gd name="connsiteX12" fmla="*/ 5393932 w 5393932"/>
              <a:gd name="connsiteY12" fmla="*/ 2431273 h 4191855"/>
              <a:gd name="connsiteX13" fmla="*/ 5393932 w 5393932"/>
              <a:gd name="connsiteY13" fmla="*/ 2962236 h 4191855"/>
              <a:gd name="connsiteX14" fmla="*/ 5393932 w 5393932"/>
              <a:gd name="connsiteY14" fmla="*/ 3493199 h 4191855"/>
              <a:gd name="connsiteX15" fmla="*/ 4695276 w 5393932"/>
              <a:gd name="connsiteY15" fmla="*/ 4191855 h 4191855"/>
              <a:gd name="connsiteX16" fmla="*/ 4244229 w 5393932"/>
              <a:gd name="connsiteY16" fmla="*/ 4191855 h 4191855"/>
              <a:gd name="connsiteX17" fmla="*/ 3673283 w 5393932"/>
              <a:gd name="connsiteY17" fmla="*/ 4191855 h 4191855"/>
              <a:gd name="connsiteX18" fmla="*/ 3142304 w 5393932"/>
              <a:gd name="connsiteY18" fmla="*/ 4191855 h 4191855"/>
              <a:gd name="connsiteX19" fmla="*/ 2611324 w 5393932"/>
              <a:gd name="connsiteY19" fmla="*/ 4191855 h 4191855"/>
              <a:gd name="connsiteX20" fmla="*/ 2040378 w 5393932"/>
              <a:gd name="connsiteY20" fmla="*/ 4191855 h 4191855"/>
              <a:gd name="connsiteX21" fmla="*/ 1509399 w 5393932"/>
              <a:gd name="connsiteY21" fmla="*/ 4191855 h 4191855"/>
              <a:gd name="connsiteX22" fmla="*/ 698656 w 5393932"/>
              <a:gd name="connsiteY22" fmla="*/ 4191855 h 4191855"/>
              <a:gd name="connsiteX23" fmla="*/ 0 w 5393932"/>
              <a:gd name="connsiteY23" fmla="*/ 3493199 h 4191855"/>
              <a:gd name="connsiteX24" fmla="*/ 0 w 5393932"/>
              <a:gd name="connsiteY24" fmla="*/ 2878400 h 4191855"/>
              <a:gd name="connsiteX25" fmla="*/ 0 w 5393932"/>
              <a:gd name="connsiteY25" fmla="*/ 2263600 h 4191855"/>
              <a:gd name="connsiteX26" fmla="*/ 0 w 5393932"/>
              <a:gd name="connsiteY26" fmla="*/ 1760582 h 4191855"/>
              <a:gd name="connsiteX27" fmla="*/ 0 w 5393932"/>
              <a:gd name="connsiteY27" fmla="*/ 1285510 h 4191855"/>
              <a:gd name="connsiteX28" fmla="*/ 0 w 5393932"/>
              <a:gd name="connsiteY28" fmla="*/ 698656 h 419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93932" h="4191855" fill="none" extrusionOk="0">
                <a:moveTo>
                  <a:pt x="0" y="698656"/>
                </a:moveTo>
                <a:cubicBezTo>
                  <a:pt x="-31672" y="264567"/>
                  <a:pt x="400756" y="-54275"/>
                  <a:pt x="698656" y="0"/>
                </a:cubicBezTo>
                <a:cubicBezTo>
                  <a:pt x="905604" y="-8981"/>
                  <a:pt x="1023901" y="57951"/>
                  <a:pt x="1189669" y="0"/>
                </a:cubicBezTo>
                <a:cubicBezTo>
                  <a:pt x="1355437" y="-57951"/>
                  <a:pt x="1491133" y="9837"/>
                  <a:pt x="1760615" y="0"/>
                </a:cubicBezTo>
                <a:cubicBezTo>
                  <a:pt x="2030097" y="-9837"/>
                  <a:pt x="2178091" y="5454"/>
                  <a:pt x="2411493" y="0"/>
                </a:cubicBezTo>
                <a:cubicBezTo>
                  <a:pt x="2644895" y="-5454"/>
                  <a:pt x="2681753" y="46029"/>
                  <a:pt x="2862540" y="0"/>
                </a:cubicBezTo>
                <a:cubicBezTo>
                  <a:pt x="3043327" y="-46029"/>
                  <a:pt x="3136786" y="31409"/>
                  <a:pt x="3353554" y="0"/>
                </a:cubicBezTo>
                <a:cubicBezTo>
                  <a:pt x="3570322" y="-31409"/>
                  <a:pt x="3610057" y="24684"/>
                  <a:pt x="3844567" y="0"/>
                </a:cubicBezTo>
                <a:cubicBezTo>
                  <a:pt x="4079077" y="-24684"/>
                  <a:pt x="4401307" y="52452"/>
                  <a:pt x="4695276" y="0"/>
                </a:cubicBezTo>
                <a:cubicBezTo>
                  <a:pt x="5084757" y="7565"/>
                  <a:pt x="5410341" y="349813"/>
                  <a:pt x="5393932" y="698656"/>
                </a:cubicBezTo>
                <a:cubicBezTo>
                  <a:pt x="5408053" y="990856"/>
                  <a:pt x="5340585" y="1090196"/>
                  <a:pt x="5393932" y="1313455"/>
                </a:cubicBezTo>
                <a:cubicBezTo>
                  <a:pt x="5447279" y="1536714"/>
                  <a:pt x="5350871" y="1729225"/>
                  <a:pt x="5393932" y="1928255"/>
                </a:cubicBezTo>
                <a:cubicBezTo>
                  <a:pt x="5436993" y="2127285"/>
                  <a:pt x="5363312" y="2248944"/>
                  <a:pt x="5393932" y="2431273"/>
                </a:cubicBezTo>
                <a:cubicBezTo>
                  <a:pt x="5424552" y="2613602"/>
                  <a:pt x="5384482" y="2732687"/>
                  <a:pt x="5393932" y="2962236"/>
                </a:cubicBezTo>
                <a:cubicBezTo>
                  <a:pt x="5403382" y="3191785"/>
                  <a:pt x="5336366" y="3317436"/>
                  <a:pt x="5393932" y="3493199"/>
                </a:cubicBezTo>
                <a:cubicBezTo>
                  <a:pt x="5300340" y="3830445"/>
                  <a:pt x="5098444" y="4122854"/>
                  <a:pt x="4695276" y="4191855"/>
                </a:cubicBezTo>
                <a:cubicBezTo>
                  <a:pt x="4539002" y="4196849"/>
                  <a:pt x="4346123" y="4152400"/>
                  <a:pt x="4244229" y="4191855"/>
                </a:cubicBezTo>
                <a:cubicBezTo>
                  <a:pt x="4142335" y="4231310"/>
                  <a:pt x="3846916" y="4155956"/>
                  <a:pt x="3673283" y="4191855"/>
                </a:cubicBezTo>
                <a:cubicBezTo>
                  <a:pt x="3499650" y="4227754"/>
                  <a:pt x="3406270" y="4138511"/>
                  <a:pt x="3142304" y="4191855"/>
                </a:cubicBezTo>
                <a:cubicBezTo>
                  <a:pt x="2878338" y="4245199"/>
                  <a:pt x="2824576" y="4182358"/>
                  <a:pt x="2611324" y="4191855"/>
                </a:cubicBezTo>
                <a:cubicBezTo>
                  <a:pt x="2398072" y="4201352"/>
                  <a:pt x="2190428" y="4191285"/>
                  <a:pt x="2040378" y="4191855"/>
                </a:cubicBezTo>
                <a:cubicBezTo>
                  <a:pt x="1890328" y="4192425"/>
                  <a:pt x="1739152" y="4157146"/>
                  <a:pt x="1509399" y="4191855"/>
                </a:cubicBezTo>
                <a:cubicBezTo>
                  <a:pt x="1279646" y="4226564"/>
                  <a:pt x="951275" y="4174143"/>
                  <a:pt x="698656" y="4191855"/>
                </a:cubicBezTo>
                <a:cubicBezTo>
                  <a:pt x="274930" y="4139708"/>
                  <a:pt x="25164" y="3854452"/>
                  <a:pt x="0" y="3493199"/>
                </a:cubicBezTo>
                <a:cubicBezTo>
                  <a:pt x="-31844" y="3274315"/>
                  <a:pt x="18593" y="3092334"/>
                  <a:pt x="0" y="2878400"/>
                </a:cubicBezTo>
                <a:cubicBezTo>
                  <a:pt x="-18593" y="2664466"/>
                  <a:pt x="19499" y="2408059"/>
                  <a:pt x="0" y="2263600"/>
                </a:cubicBezTo>
                <a:cubicBezTo>
                  <a:pt x="-19499" y="2119141"/>
                  <a:pt x="57958" y="1928585"/>
                  <a:pt x="0" y="1760582"/>
                </a:cubicBezTo>
                <a:cubicBezTo>
                  <a:pt x="-57958" y="1592579"/>
                  <a:pt x="34001" y="1446556"/>
                  <a:pt x="0" y="1285510"/>
                </a:cubicBezTo>
                <a:cubicBezTo>
                  <a:pt x="-34001" y="1124464"/>
                  <a:pt x="54666" y="938578"/>
                  <a:pt x="0" y="698656"/>
                </a:cubicBezTo>
                <a:close/>
              </a:path>
              <a:path w="5393932" h="4191855" stroke="0" extrusionOk="0">
                <a:moveTo>
                  <a:pt x="0" y="698656"/>
                </a:moveTo>
                <a:cubicBezTo>
                  <a:pt x="-31708" y="312189"/>
                  <a:pt x="392984" y="73482"/>
                  <a:pt x="698656" y="0"/>
                </a:cubicBezTo>
                <a:cubicBezTo>
                  <a:pt x="940508" y="-34855"/>
                  <a:pt x="960109" y="54987"/>
                  <a:pt x="1189669" y="0"/>
                </a:cubicBezTo>
                <a:cubicBezTo>
                  <a:pt x="1419229" y="-54987"/>
                  <a:pt x="1566290" y="47547"/>
                  <a:pt x="1720649" y="0"/>
                </a:cubicBezTo>
                <a:cubicBezTo>
                  <a:pt x="1875008" y="-47547"/>
                  <a:pt x="2224745" y="49831"/>
                  <a:pt x="2371527" y="0"/>
                </a:cubicBezTo>
                <a:cubicBezTo>
                  <a:pt x="2518309" y="-49831"/>
                  <a:pt x="2778649" y="67077"/>
                  <a:pt x="2942473" y="0"/>
                </a:cubicBezTo>
                <a:cubicBezTo>
                  <a:pt x="3106297" y="-67077"/>
                  <a:pt x="3285873" y="26583"/>
                  <a:pt x="3393520" y="0"/>
                </a:cubicBezTo>
                <a:cubicBezTo>
                  <a:pt x="3501167" y="-26583"/>
                  <a:pt x="3908168" y="51792"/>
                  <a:pt x="4044398" y="0"/>
                </a:cubicBezTo>
                <a:cubicBezTo>
                  <a:pt x="4180628" y="-51792"/>
                  <a:pt x="4413167" y="73649"/>
                  <a:pt x="4695276" y="0"/>
                </a:cubicBezTo>
                <a:cubicBezTo>
                  <a:pt x="5095620" y="18314"/>
                  <a:pt x="5475711" y="385218"/>
                  <a:pt x="5393932" y="698656"/>
                </a:cubicBezTo>
                <a:cubicBezTo>
                  <a:pt x="5441402" y="892935"/>
                  <a:pt x="5372942" y="1033988"/>
                  <a:pt x="5393932" y="1173728"/>
                </a:cubicBezTo>
                <a:cubicBezTo>
                  <a:pt x="5414922" y="1313468"/>
                  <a:pt x="5377598" y="1515692"/>
                  <a:pt x="5393932" y="1648801"/>
                </a:cubicBezTo>
                <a:cubicBezTo>
                  <a:pt x="5410266" y="1781910"/>
                  <a:pt x="5377327" y="1987398"/>
                  <a:pt x="5393932" y="2235655"/>
                </a:cubicBezTo>
                <a:cubicBezTo>
                  <a:pt x="5410537" y="2483912"/>
                  <a:pt x="5356945" y="2541817"/>
                  <a:pt x="5393932" y="2738672"/>
                </a:cubicBezTo>
                <a:cubicBezTo>
                  <a:pt x="5430919" y="2935527"/>
                  <a:pt x="5320852" y="3228203"/>
                  <a:pt x="5393932" y="3493199"/>
                </a:cubicBezTo>
                <a:cubicBezTo>
                  <a:pt x="5429124" y="3904127"/>
                  <a:pt x="5138264" y="4214987"/>
                  <a:pt x="4695276" y="4191855"/>
                </a:cubicBezTo>
                <a:cubicBezTo>
                  <a:pt x="4494697" y="4204426"/>
                  <a:pt x="4454092" y="4176380"/>
                  <a:pt x="4244229" y="4191855"/>
                </a:cubicBezTo>
                <a:cubicBezTo>
                  <a:pt x="4034366" y="4207330"/>
                  <a:pt x="3917354" y="4180523"/>
                  <a:pt x="3793182" y="4191855"/>
                </a:cubicBezTo>
                <a:cubicBezTo>
                  <a:pt x="3669010" y="4203187"/>
                  <a:pt x="3495175" y="4135473"/>
                  <a:pt x="3302168" y="4191855"/>
                </a:cubicBezTo>
                <a:cubicBezTo>
                  <a:pt x="3109161" y="4248237"/>
                  <a:pt x="2917348" y="4125836"/>
                  <a:pt x="2691257" y="4191855"/>
                </a:cubicBezTo>
                <a:cubicBezTo>
                  <a:pt x="2465166" y="4257874"/>
                  <a:pt x="2342523" y="4152906"/>
                  <a:pt x="2080345" y="4191855"/>
                </a:cubicBezTo>
                <a:cubicBezTo>
                  <a:pt x="1818167" y="4230804"/>
                  <a:pt x="1811488" y="4140548"/>
                  <a:pt x="1549365" y="4191855"/>
                </a:cubicBezTo>
                <a:cubicBezTo>
                  <a:pt x="1287242" y="4243162"/>
                  <a:pt x="1115877" y="4174709"/>
                  <a:pt x="698656" y="4191855"/>
                </a:cubicBezTo>
                <a:cubicBezTo>
                  <a:pt x="248038" y="4171273"/>
                  <a:pt x="-12087" y="3860431"/>
                  <a:pt x="0" y="3493199"/>
                </a:cubicBezTo>
                <a:cubicBezTo>
                  <a:pt x="-47841" y="3259719"/>
                  <a:pt x="52290" y="3058391"/>
                  <a:pt x="0" y="2934290"/>
                </a:cubicBezTo>
                <a:cubicBezTo>
                  <a:pt x="-52290" y="2810189"/>
                  <a:pt x="34069" y="2496294"/>
                  <a:pt x="0" y="2347436"/>
                </a:cubicBezTo>
                <a:cubicBezTo>
                  <a:pt x="-34069" y="2198578"/>
                  <a:pt x="32654" y="2002780"/>
                  <a:pt x="0" y="1788528"/>
                </a:cubicBezTo>
                <a:cubicBezTo>
                  <a:pt x="-32654" y="1574276"/>
                  <a:pt x="44925" y="1456699"/>
                  <a:pt x="0" y="1229619"/>
                </a:cubicBezTo>
                <a:cubicBezTo>
                  <a:pt x="-44925" y="1002539"/>
                  <a:pt x="2793" y="912006"/>
                  <a:pt x="0" y="69865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xmlns="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Tx/>
              <a:buFontTx/>
              <a:buNone/>
              <a:tabLst/>
              <a:defRPr/>
            </a:pPr>
            <a:r>
              <a:rPr kumimoji="1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Nhiều núi cao đồ sộ, nhiều cây cối xanh, không gian rộng lớn. Cánh đồng được chia thành nhiều ô khác nhau, xanh ngát bởi những ô lúa mạ non.</a:t>
            </a:r>
            <a:endParaRPr kumimoji="1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40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157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 11</cp:lastModifiedBy>
  <cp:revision>22</cp:revision>
  <dcterms:created xsi:type="dcterms:W3CDTF">2023-06-10T02:23:02Z</dcterms:created>
  <dcterms:modified xsi:type="dcterms:W3CDTF">2025-09-13T10:05:05Z</dcterms:modified>
</cp:coreProperties>
</file>