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28" r:id="rId4"/>
    <p:sldMasterId id="2147483731" r:id="rId5"/>
  </p:sldMasterIdLst>
  <p:notesMasterIdLst>
    <p:notesMasterId r:id="rId22"/>
  </p:notesMasterIdLst>
  <p:sldIdLst>
    <p:sldId id="360" r:id="rId6"/>
    <p:sldId id="11702" r:id="rId7"/>
    <p:sldId id="324" r:id="rId8"/>
    <p:sldId id="283" r:id="rId9"/>
    <p:sldId id="325" r:id="rId10"/>
    <p:sldId id="294" r:id="rId11"/>
    <p:sldId id="295" r:id="rId12"/>
    <p:sldId id="326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0A555-FD48-4AFD-8571-2E5401E16060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37A9D-117A-419D-BC1C-9ADA5B8DE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3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37A9D-117A-419D-BC1C-9ADA5B8DE7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6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A49CA-AE88-4BE6-F6B1-BB0481BD1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44F6D8-FB93-4EB1-202B-DE7945BDA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4C7A2-34B0-4B90-9D13-B5F706E8E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EFE70-7F27-080E-E69E-0CED7D51D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FC454-3CC2-DCB2-72BF-4413D19C9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7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6F6CB-B889-E3DF-7EFB-F12338226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2626D2-FA98-C9DE-E927-7E70307C1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F1BF5-66A4-DD0A-0AB8-DCA1EE4905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156D1-588C-B33B-9E3A-1DD6221F4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B1D4C-08A1-E8EA-9F97-52BAEDA2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1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363C8B-380C-3D8B-51BC-024B59C7FF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6A493C-DDA7-F1DA-D615-2B50473A9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DB8B-D7AE-9ADB-85BC-6A1AA1ABA3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AD77E-F485-0662-44CF-6FF6DF89F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BA1B4-ADA1-7050-29BD-3AE0FF03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2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17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2025/9/15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96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9992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52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70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50141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33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2025/9/15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84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81515-370F-F183-F347-85F3B825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50D54-9211-1E5F-3AC7-7E3057F90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93A2B-EFA3-942F-F0F4-30EEEB2BAF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919E2-43D0-F0BA-77AF-CB76CF96A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D8C77-61F1-1EBE-5A26-457B6FF2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7F71EE-7C69-D4B2-B7D9-7FBF13F5AF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84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2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7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987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2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60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33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57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58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2025/9/15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17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2025/9/15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298EC-1DFF-8CF9-778D-203377871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A5EA3-CE16-D095-638F-980AAE52E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B9B7F-FE7F-5ED3-80DB-E746DF9403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EC7BD-F8DE-ABA3-9E9E-B15A54EB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FB29A-A347-C246-2346-61F875EE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1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66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18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72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31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6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30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83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B131A-C54F-31B5-BAC1-7B48F7576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A62BE-F64C-02C3-BC03-28F063730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7573A-6A10-1C05-5B1C-15DAE037E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EA8C9-A13A-E1FA-7352-6F55029C4D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89752-832A-301D-66B1-E87882264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BC46C-3B73-CA93-B026-1282D6CCB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5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03496-B095-484C-9632-8974651F3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9CA39-B6D2-46DD-0A09-A831E9E7F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0FCB3-995C-0C48-5B83-F8B95A84B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F21943-7EB0-83D4-D61B-E3A52B956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A8798C-7F5E-9E75-EED2-59C456C18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87A934-FDB5-221A-C7D4-D52EE5A27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47D94A-D475-FBA7-B808-DB6F90C1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DDD191-05B2-B806-BBE6-FD4E0FE80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9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C986-DAE9-2D2A-B248-B490BC34F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B8554D-33F0-903D-5E9D-9BB1C8DA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2D9E9-6075-7999-3924-5F9EE36D4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F60AEE-BC21-97B6-31DB-4F6DC892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4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20DBEF-3769-54DB-D6EC-54BB8B2DC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02DB1-E8E0-95B9-ED32-161B11EFF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EAA0C-41F7-ADE2-4208-D0E35529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9FBFE-5FEE-5A0A-C478-4BDD68F5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F490A-79A6-BDA5-2F9B-7FFDDB260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836A6-59D3-1AB3-8E6A-C00B31A79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2A07F-4D63-A5AA-A22E-2C1B3688BB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43E9B-2E5F-ADDC-0218-D63748F13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1CAED-A627-C2E1-FCBF-07667911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7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E21DB-9C1E-4CC5-66B9-AFEC82443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75CCC4-47DC-E75E-7D28-5D21468659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4185C-C377-1366-EB15-B9534D48C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D5806-8A04-F6BD-1AD9-B0F29FF2BC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026AE-B348-7978-C01F-2A787839F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9CE04-D305-F508-073D-4AD01EE3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1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theme" Target="../theme/theme4.xml"/><Relationship Id="rId7" Type="http://schemas.openxmlformats.org/officeDocument/2006/relationships/tags" Target="../tags/tag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9" Type="http://schemas.openxmlformats.org/officeDocument/2006/relationships/tags" Target="../tags/tag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40E3C0-5F76-F62E-215E-67E9FE3B555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0"/>
            <a:ext cx="12184811" cy="6858000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1062F4F-E812-52A1-85BB-6528EAD5B29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270" y="109585"/>
            <a:ext cx="1576422" cy="15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5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8DFC713-6969-32D1-10AF-C3628013CE5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270" y="109585"/>
            <a:ext cx="1576422" cy="15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1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46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2025/9/15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310580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7E99AF7-8864-96C6-7506-56630189844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270" y="109585"/>
            <a:ext cx="1576422" cy="15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6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3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23.png"/><Relationship Id="rId2" Type="http://schemas.openxmlformats.org/officeDocument/2006/relationships/image" Target="../media/image17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4.wdp"/><Relationship Id="rId5" Type="http://schemas.openxmlformats.org/officeDocument/2006/relationships/image" Target="../media/image19.png"/><Relationship Id="rId15" Type="http://schemas.microsoft.com/office/2007/relationships/hdphoto" Target="../media/hdphoto6.wdp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microsoft.com/office/2007/relationships/hdphoto" Target="../media/hdphoto3.wdp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12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audio" Target="../media/audio1.wav"/><Relationship Id="rId5" Type="http://schemas.openxmlformats.org/officeDocument/2006/relationships/image" Target="../media/image26.png"/><Relationship Id="rId4" Type="http://schemas.openxmlformats.org/officeDocument/2006/relationships/audio" Target="../media/audio2.wav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5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23.png"/><Relationship Id="rId2" Type="http://schemas.openxmlformats.org/officeDocument/2006/relationships/image" Target="../media/image20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9.png"/><Relationship Id="rId5" Type="http://schemas.microsoft.com/office/2007/relationships/hdphoto" Target="../media/hdphoto3.wdp"/><Relationship Id="rId15" Type="http://schemas.microsoft.com/office/2007/relationships/hdphoto" Target="../media/hdphoto6.wdp"/><Relationship Id="rId10" Type="http://schemas.openxmlformats.org/officeDocument/2006/relationships/image" Target="../media/image18.png"/><Relationship Id="rId4" Type="http://schemas.openxmlformats.org/officeDocument/2006/relationships/image" Target="../media/image21.png"/><Relationship Id="rId9" Type="http://schemas.microsoft.com/office/2007/relationships/hdphoto" Target="../media/hdphoto1.wdp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450" y="391160"/>
            <a:ext cx="6043295" cy="6047740"/>
          </a:xfrm>
          <a:prstGeom prst="rect">
            <a:avLst/>
          </a:prstGeom>
        </p:spPr>
      </p:pic>
      <p:pic>
        <p:nvPicPr>
          <p:cNvPr id="7" name="图片 6" descr="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80" y="1507644"/>
            <a:ext cx="7871460" cy="4931255"/>
          </a:xfrm>
          <a:prstGeom prst="rect">
            <a:avLst/>
          </a:prstGeom>
        </p:spPr>
      </p:pic>
      <p:pic>
        <p:nvPicPr>
          <p:cNvPr id="8" name="图片 7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5102" y="3615124"/>
            <a:ext cx="2362835" cy="3253740"/>
          </a:xfrm>
          <a:prstGeom prst="rect">
            <a:avLst/>
          </a:prstGeom>
        </p:spPr>
      </p:pic>
      <p:pic>
        <p:nvPicPr>
          <p:cNvPr id="9" name="图片 8" descr="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9564" y="4184368"/>
            <a:ext cx="2785173" cy="2469514"/>
          </a:xfrm>
          <a:prstGeom prst="rect">
            <a:avLst/>
          </a:prstGeom>
        </p:spPr>
      </p:pic>
      <p:pic>
        <p:nvPicPr>
          <p:cNvPr id="10" name="图片 9" descr="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94615"/>
            <a:ext cx="2000250" cy="4429125"/>
          </a:xfrm>
          <a:prstGeom prst="rect">
            <a:avLst/>
          </a:prstGeom>
        </p:spPr>
      </p:pic>
      <p:pic>
        <p:nvPicPr>
          <p:cNvPr id="11" name="图片 10" descr="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2510" y="2895600"/>
            <a:ext cx="999490" cy="979170"/>
          </a:xfrm>
          <a:prstGeom prst="rect">
            <a:avLst/>
          </a:prstGeom>
        </p:spPr>
      </p:pic>
      <p:pic>
        <p:nvPicPr>
          <p:cNvPr id="12" name="图片 11" descr="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3825" y="5287645"/>
            <a:ext cx="1545590" cy="1218565"/>
          </a:xfrm>
          <a:prstGeom prst="rect">
            <a:avLst/>
          </a:prstGeom>
        </p:spPr>
      </p:pic>
      <p:pic>
        <p:nvPicPr>
          <p:cNvPr id="14" name="图片 13" descr="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41995" y="544830"/>
            <a:ext cx="1214120" cy="1214120"/>
          </a:xfrm>
          <a:prstGeom prst="rect">
            <a:avLst/>
          </a:prstGeom>
        </p:spPr>
      </p:pic>
      <p:pic>
        <p:nvPicPr>
          <p:cNvPr id="15" name="图片 14" descr="20"/>
          <p:cNvPicPr>
            <a:picLocks noChangeAspect="1"/>
          </p:cNvPicPr>
          <p:nvPr/>
        </p:nvPicPr>
        <p:blipFill>
          <a:blip r:embed="rId11"/>
          <a:srcRect l="69989" t="-208" b="84615"/>
          <a:stretch>
            <a:fillRect/>
          </a:stretch>
        </p:blipFill>
        <p:spPr>
          <a:xfrm>
            <a:off x="10494010" y="0"/>
            <a:ext cx="1697990" cy="1568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68" y="219504"/>
            <a:ext cx="1506306" cy="15063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09D5E8-561E-B71C-A255-94FABB745B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7475" y="3128615"/>
            <a:ext cx="7592142" cy="19968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B542AD-F8E4-7D3A-9D01-6856FCEC343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32971" y="1395301"/>
            <a:ext cx="3560373" cy="963251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F1A5CD1-B426-98ED-6982-24286E0C7AB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490" y="5281578"/>
            <a:ext cx="1576422" cy="15764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27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2">
            <a:extLst>
              <a:ext uri="{FF2B5EF4-FFF2-40B4-BE49-F238E27FC236}">
                <a16:creationId xmlns:a16="http://schemas.microsoft.com/office/drawing/2014/main" id="{91E408A8-6E86-713E-3FCE-EEF635F8F1FB}"/>
              </a:ext>
            </a:extLst>
          </p:cNvPr>
          <p:cNvSpPr txBox="1"/>
          <p:nvPr/>
        </p:nvSpPr>
        <p:spPr>
          <a:xfrm>
            <a:off x="1394891" y="3692796"/>
            <a:ext cx="3456212" cy="15016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kumimoji="0" lang="en-US" altLang="zh-CN" sz="4000" b="0" i="0" u="none" strike="noStrike" kern="1200" cap="none" spc="0" normalizeH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LUẬN NHÓM BỐN</a:t>
            </a:r>
            <a:endParaRPr kumimoji="0" lang="zh-CN" altLang="en-US" sz="40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Cambria" panose="02040503050406030204" pitchFamily="18" charset="0"/>
              <a:ea typeface="字魂105号-简雅黑" panose="00000500000000000000" pitchFamily="2" charset="-122"/>
            </a:endParaRPr>
          </a:p>
        </p:txBody>
      </p:sp>
      <p:sp>
        <p:nvSpPr>
          <p:cNvPr id="6" name="文本框 13">
            <a:extLst>
              <a:ext uri="{FF2B5EF4-FFF2-40B4-BE49-F238E27FC236}">
                <a16:creationId xmlns:a16="http://schemas.microsoft.com/office/drawing/2014/main" id="{E882EA25-EB6B-9051-8DBC-DD8D50C1FF58}"/>
              </a:ext>
            </a:extLst>
          </p:cNvPr>
          <p:cNvSpPr txBox="1"/>
          <p:nvPr/>
        </p:nvSpPr>
        <p:spPr>
          <a:xfrm>
            <a:off x="6727267" y="3846394"/>
            <a:ext cx="4508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Thống</a:t>
            </a:r>
            <a:r>
              <a:rPr lang="en-US" altLang="zh-C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nhất</a:t>
            </a:r>
            <a:r>
              <a:rPr lang="en-US" altLang="zh-C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ý </a:t>
            </a:r>
            <a:r>
              <a:rPr lang="en-US" altLang="zh-CN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kiến</a:t>
            </a:r>
            <a:r>
              <a:rPr lang="en-US" altLang="zh-C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altLang="zh-C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nhóm</a:t>
            </a:r>
            <a:r>
              <a:rPr lang="en-US" altLang="zh-C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7" name="文本框 14">
            <a:extLst>
              <a:ext uri="{FF2B5EF4-FFF2-40B4-BE49-F238E27FC236}">
                <a16:creationId xmlns:a16="http://schemas.microsoft.com/office/drawing/2014/main" id="{BD7DF792-C5BE-1F3C-D50D-149AB49F76AA}"/>
              </a:ext>
            </a:extLst>
          </p:cNvPr>
          <p:cNvSpPr txBox="1"/>
          <p:nvPr/>
        </p:nvSpPr>
        <p:spPr>
          <a:xfrm>
            <a:off x="6727266" y="2467755"/>
            <a:ext cx="4855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29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Mỗi</a:t>
            </a:r>
            <a:r>
              <a:rPr lang="en-029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029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đọc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đoạn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văn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danh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riêng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任意多边形: 形状 19">
            <a:extLst>
              <a:ext uri="{FF2B5EF4-FFF2-40B4-BE49-F238E27FC236}">
                <a16:creationId xmlns:a16="http://schemas.microsoft.com/office/drawing/2014/main" id="{EFDF13A5-DB9C-E329-E66E-AE035A7477C9}"/>
              </a:ext>
            </a:extLst>
          </p:cNvPr>
          <p:cNvSpPr/>
          <p:nvPr/>
        </p:nvSpPr>
        <p:spPr>
          <a:xfrm>
            <a:off x="5497635" y="3200400"/>
            <a:ext cx="0" cy="1929161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sp>
        <p:nvSpPr>
          <p:cNvPr id="9" name="!!3">
            <a:extLst>
              <a:ext uri="{FF2B5EF4-FFF2-40B4-BE49-F238E27FC236}">
                <a16:creationId xmlns:a16="http://schemas.microsoft.com/office/drawing/2014/main" id="{B8C47276-C84B-8A9F-40AA-D353A9350344}"/>
              </a:ext>
            </a:extLst>
          </p:cNvPr>
          <p:cNvSpPr/>
          <p:nvPr/>
        </p:nvSpPr>
        <p:spPr>
          <a:xfrm>
            <a:off x="5311403" y="493814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sp>
        <p:nvSpPr>
          <p:cNvPr id="10" name="!!2">
            <a:extLst>
              <a:ext uri="{FF2B5EF4-FFF2-40B4-BE49-F238E27FC236}">
                <a16:creationId xmlns:a16="http://schemas.microsoft.com/office/drawing/2014/main" id="{03AAB347-D849-3C73-0908-B781AB268CC8}"/>
              </a:ext>
            </a:extLst>
          </p:cNvPr>
          <p:cNvSpPr/>
          <p:nvPr/>
        </p:nvSpPr>
        <p:spPr>
          <a:xfrm>
            <a:off x="5311403" y="430000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sp>
        <p:nvSpPr>
          <p:cNvPr id="11" name="!!1">
            <a:extLst>
              <a:ext uri="{FF2B5EF4-FFF2-40B4-BE49-F238E27FC236}">
                <a16:creationId xmlns:a16="http://schemas.microsoft.com/office/drawing/2014/main" id="{1C8883EB-6F6D-FF0C-21B9-9B2FD0FC4947}"/>
              </a:ext>
            </a:extLst>
          </p:cNvPr>
          <p:cNvSpPr/>
          <p:nvPr/>
        </p:nvSpPr>
        <p:spPr>
          <a:xfrm>
            <a:off x="5311403" y="366186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sp>
        <p:nvSpPr>
          <p:cNvPr id="13" name="任意多边形: 形状 19">
            <a:extLst>
              <a:ext uri="{FF2B5EF4-FFF2-40B4-BE49-F238E27FC236}">
                <a16:creationId xmlns:a16="http://schemas.microsoft.com/office/drawing/2014/main" id="{C9DD1F3E-8114-60F3-655B-C4EFD826D16A}"/>
              </a:ext>
            </a:extLst>
          </p:cNvPr>
          <p:cNvSpPr/>
          <p:nvPr/>
        </p:nvSpPr>
        <p:spPr>
          <a:xfrm rot="16200000" flipH="1">
            <a:off x="3100138" y="852583"/>
            <a:ext cx="45719" cy="4732818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8B9BE8-AE0E-88D2-DAC4-643522A67819}"/>
              </a:ext>
            </a:extLst>
          </p:cNvPr>
          <p:cNvSpPr txBox="1"/>
          <p:nvPr/>
        </p:nvSpPr>
        <p:spPr>
          <a:xfrm>
            <a:off x="6727267" y="5130879"/>
            <a:ext cx="4487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Chia </a:t>
            </a:r>
            <a:r>
              <a:rPr lang="en-029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sẻ</a:t>
            </a:r>
            <a:r>
              <a:rPr lang="en-029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kết</a:t>
            </a:r>
            <a:r>
              <a:rPr lang="en-029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029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trước</a:t>
            </a:r>
            <a:r>
              <a:rPr lang="en-029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029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5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65730F1C-96FF-1F18-8A8A-E8F3F7DF1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232324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BA534DAC-36D2-4F65-D686-8E99E4F57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369808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D19D0624-6E0D-2736-E11E-EDBDC3F75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494956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7BF4F188-DE72-9CDC-1762-698F0BC301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36230" r="14328" b="30468"/>
          <a:stretch/>
        </p:blipFill>
        <p:spPr>
          <a:xfrm flipH="1">
            <a:off x="611243" y="1681689"/>
            <a:ext cx="51626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3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/>
          <p:bldP spid="7" grpId="0"/>
          <p:bldP spid="8" grpId="0" animBg="1"/>
          <p:bldP spid="9" grpId="0" animBg="1"/>
          <p:bldP spid="10" grpId="0" animBg="1"/>
          <p:bldP spid="11" grpId="0" animBg="1"/>
          <p:bldP spid="13" grpId="0" animBg="1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/>
          <p:bldP spid="7" grpId="0"/>
          <p:bldP spid="8" grpId="0" animBg="1"/>
          <p:bldP spid="9" grpId="0" animBg="1"/>
          <p:bldP spid="10" grpId="0" animBg="1"/>
          <p:bldP spid="11" grpId="0" animBg="1"/>
          <p:bldP spid="13" grpId="0" animBg="1"/>
          <p:bldP spid="14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5">
            <a:extLst>
              <a:ext uri="{FF2B5EF4-FFF2-40B4-BE49-F238E27FC236}">
                <a16:creationId xmlns:a16="http://schemas.microsoft.com/office/drawing/2014/main" id="{47626A92-99F2-E544-A7D1-26DC62C0C2B4}"/>
              </a:ext>
            </a:extLst>
          </p:cNvPr>
          <p:cNvSpPr txBox="1"/>
          <p:nvPr/>
        </p:nvSpPr>
        <p:spPr>
          <a:xfrm>
            <a:off x="599977" y="674436"/>
            <a:ext cx="11106750" cy="215443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	Kim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hùng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Nam.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Dèn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Dền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thôn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Mạ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huyện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Quảng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Cao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mạng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dung hi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14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思源黑体 CN Heavy" panose="020B0A00000000000000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0A9544-959A-3073-2EAC-75D67F4C99C6}"/>
              </a:ext>
            </a:extLst>
          </p:cNvPr>
          <p:cNvSpPr txBox="1"/>
          <p:nvPr/>
        </p:nvSpPr>
        <p:spPr>
          <a:xfrm>
            <a:off x="787190" y="4512959"/>
            <a:ext cx="10101084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Kim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Nam,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Dèn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Dền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Mạ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Quảng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Cao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34E64F-5E98-3B1A-6561-20AC3D45EED5}"/>
              </a:ext>
            </a:extLst>
          </p:cNvPr>
          <p:cNvSpPr txBox="1"/>
          <p:nvPr/>
        </p:nvSpPr>
        <p:spPr>
          <a:xfrm>
            <a:off x="787189" y="3230353"/>
            <a:ext cx="10101085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hùng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thôn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huyện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22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F5DB20C-ABEA-7EA4-E712-FC6EFA1FCA1F}"/>
              </a:ext>
            </a:extLst>
          </p:cNvPr>
          <p:cNvSpPr txBox="1"/>
          <p:nvPr/>
        </p:nvSpPr>
        <p:spPr>
          <a:xfrm>
            <a:off x="933450" y="581025"/>
            <a:ext cx="10868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4.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Tìm danh từ theo gợi ý dưới đây:</a:t>
            </a:r>
          </a:p>
          <a:p>
            <a:pPr lvl="0"/>
            <a:endParaRPr lang="vi-VN" sz="36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D897E3-371D-1136-DEAD-AE977F755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600200"/>
            <a:ext cx="10496550" cy="2628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325B52-947E-10D2-E280-115EAAA47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3995856"/>
            <a:ext cx="3686780" cy="2589886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067B2D3-5731-5E9C-EA57-AC570D77C6CE}"/>
              </a:ext>
            </a:extLst>
          </p:cNvPr>
          <p:cNvSpPr/>
          <p:nvPr/>
        </p:nvSpPr>
        <p:spPr>
          <a:xfrm>
            <a:off x="5019675" y="4371975"/>
            <a:ext cx="3609975" cy="1485900"/>
          </a:xfrm>
          <a:prstGeom prst="wedgeRoundRectCallout">
            <a:avLst>
              <a:gd name="adj1" fmla="val -71028"/>
              <a:gd name="adj2" fmla="val 160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Tìm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danh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từ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theo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mỗi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nhóm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viết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ra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giấy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nháp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0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7F1563-B36D-D182-4DC5-7C2F82194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747712"/>
            <a:ext cx="3486150" cy="10572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7AA2EFA-17CA-0E5D-AD49-0D5B3D0C882D}"/>
              </a:ext>
            </a:extLst>
          </p:cNvPr>
          <p:cNvGrpSpPr/>
          <p:nvPr/>
        </p:nvGrpSpPr>
        <p:grpSpPr>
          <a:xfrm>
            <a:off x="887961" y="2180031"/>
            <a:ext cx="3636414" cy="1164437"/>
            <a:chOff x="887961" y="2180031"/>
            <a:chExt cx="3636414" cy="116443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95A3DDC-343E-6112-CC38-9B0F1AB98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961" y="2180031"/>
              <a:ext cx="3462828" cy="116443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DA2617-FC42-A05C-3C07-156699A2788F}"/>
                </a:ext>
              </a:extLst>
            </p:cNvPr>
            <p:cNvSpPr txBox="1"/>
            <p:nvPr/>
          </p:nvSpPr>
          <p:spPr>
            <a:xfrm>
              <a:off x="2028825" y="2333625"/>
              <a:ext cx="2495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002060"/>
                  </a:solidFill>
                </a:rPr>
                <a:t>bút</a:t>
              </a:r>
              <a:endParaRPr lang="en-US" sz="4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C035AE-A31C-68E7-C19D-3BD849366A52}"/>
              </a:ext>
            </a:extLst>
          </p:cNvPr>
          <p:cNvGrpSpPr/>
          <p:nvPr/>
        </p:nvGrpSpPr>
        <p:grpSpPr>
          <a:xfrm>
            <a:off x="907011" y="3380181"/>
            <a:ext cx="3636414" cy="1164437"/>
            <a:chOff x="887961" y="2180031"/>
            <a:chExt cx="3636414" cy="116443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72EBC64-8069-72BF-1C10-88FDEE1F2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961" y="2180031"/>
              <a:ext cx="3462828" cy="116443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822770-BD92-AF77-EF0D-10B28EC053F2}"/>
                </a:ext>
              </a:extLst>
            </p:cNvPr>
            <p:cNvSpPr txBox="1"/>
            <p:nvPr/>
          </p:nvSpPr>
          <p:spPr>
            <a:xfrm>
              <a:off x="2028825" y="2333625"/>
              <a:ext cx="2495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002060"/>
                  </a:solidFill>
                </a:rPr>
                <a:t>sách</a:t>
              </a:r>
              <a:endParaRPr lang="en-US" sz="4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8E25D7-5F55-D17B-29AD-564B067D048C}"/>
              </a:ext>
            </a:extLst>
          </p:cNvPr>
          <p:cNvGrpSpPr/>
          <p:nvPr/>
        </p:nvGrpSpPr>
        <p:grpSpPr>
          <a:xfrm>
            <a:off x="907011" y="4589856"/>
            <a:ext cx="3636414" cy="1164437"/>
            <a:chOff x="887961" y="2180031"/>
            <a:chExt cx="3636414" cy="116443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E9DC712-9879-3851-19E0-B4FA2E4D6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961" y="2180031"/>
              <a:ext cx="3462828" cy="116443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4CC755C-2A43-6666-23C0-220111E54DD7}"/>
                </a:ext>
              </a:extLst>
            </p:cNvPr>
            <p:cNvSpPr txBox="1"/>
            <p:nvPr/>
          </p:nvSpPr>
          <p:spPr>
            <a:xfrm>
              <a:off x="2028825" y="2333625"/>
              <a:ext cx="2495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002060"/>
                  </a:solidFill>
                </a:rPr>
                <a:t>vở</a:t>
              </a:r>
              <a:endParaRPr lang="en-US" sz="40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5BEF4465-C84B-5287-FF0A-81E214573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87" y="866775"/>
            <a:ext cx="3400425" cy="104775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AC88122-6F2B-8ADA-1211-3FC05809BB36}"/>
              </a:ext>
            </a:extLst>
          </p:cNvPr>
          <p:cNvGrpSpPr/>
          <p:nvPr/>
        </p:nvGrpSpPr>
        <p:grpSpPr>
          <a:xfrm>
            <a:off x="6031461" y="2170506"/>
            <a:ext cx="3474489" cy="1164437"/>
            <a:chOff x="887961" y="2180031"/>
            <a:chExt cx="3474489" cy="116443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CEA9046-D29A-AF09-07EE-77E6C2728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961" y="2180031"/>
              <a:ext cx="3462828" cy="116443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64931A-949B-521A-F1C3-1305385D938D}"/>
                </a:ext>
              </a:extLst>
            </p:cNvPr>
            <p:cNvSpPr txBox="1"/>
            <p:nvPr/>
          </p:nvSpPr>
          <p:spPr>
            <a:xfrm>
              <a:off x="1866900" y="2333625"/>
              <a:ext cx="2495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</a:rPr>
                <a:t>Trang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03A18CD-2064-8E6B-7CFE-15877191DFEF}"/>
              </a:ext>
            </a:extLst>
          </p:cNvPr>
          <p:cNvGrpSpPr/>
          <p:nvPr/>
        </p:nvGrpSpPr>
        <p:grpSpPr>
          <a:xfrm>
            <a:off x="6060036" y="3351606"/>
            <a:ext cx="3474489" cy="1164437"/>
            <a:chOff x="887961" y="2180031"/>
            <a:chExt cx="3474489" cy="116443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F55EA4B-7875-67B8-F5EA-1C7B7A8C1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961" y="2180031"/>
              <a:ext cx="3462828" cy="1164437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1D61062-FB40-0B38-0E72-D7A16F4BA4A3}"/>
                </a:ext>
              </a:extLst>
            </p:cNvPr>
            <p:cNvSpPr txBox="1"/>
            <p:nvPr/>
          </p:nvSpPr>
          <p:spPr>
            <a:xfrm>
              <a:off x="1866900" y="2333625"/>
              <a:ext cx="2495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002060"/>
                  </a:solidFill>
                </a:rPr>
                <a:t>Hoa</a:t>
              </a:r>
              <a:endParaRPr lang="en-US" sz="4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C27BE99-47D1-0A12-F582-3AB605B78FF0}"/>
              </a:ext>
            </a:extLst>
          </p:cNvPr>
          <p:cNvGrpSpPr/>
          <p:nvPr/>
        </p:nvGrpSpPr>
        <p:grpSpPr>
          <a:xfrm>
            <a:off x="6050511" y="4485081"/>
            <a:ext cx="3474489" cy="1164437"/>
            <a:chOff x="887961" y="2180031"/>
            <a:chExt cx="3474489" cy="116443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0285F66-625C-D28C-BCF0-2DF25FB60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961" y="2180031"/>
              <a:ext cx="3462828" cy="1164437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83C3EB5-AF26-346D-EA8C-AF3A0EF99F05}"/>
                </a:ext>
              </a:extLst>
            </p:cNvPr>
            <p:cNvSpPr txBox="1"/>
            <p:nvPr/>
          </p:nvSpPr>
          <p:spPr>
            <a:xfrm>
              <a:off x="1866900" y="2333625"/>
              <a:ext cx="2495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</a:rPr>
                <a:t>Nam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555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7AA2EFA-17CA-0E5D-AD49-0D5B3D0C882D}"/>
              </a:ext>
            </a:extLst>
          </p:cNvPr>
          <p:cNvGrpSpPr/>
          <p:nvPr/>
        </p:nvGrpSpPr>
        <p:grpSpPr>
          <a:xfrm>
            <a:off x="887961" y="2180031"/>
            <a:ext cx="3636414" cy="1164437"/>
            <a:chOff x="887961" y="2180031"/>
            <a:chExt cx="3636414" cy="116443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95A3DDC-343E-6112-CC38-9B0F1AB98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961" y="2180031"/>
              <a:ext cx="3462828" cy="116443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DA2617-FC42-A05C-3C07-156699A2788F}"/>
                </a:ext>
              </a:extLst>
            </p:cNvPr>
            <p:cNvSpPr txBox="1"/>
            <p:nvPr/>
          </p:nvSpPr>
          <p:spPr>
            <a:xfrm>
              <a:off x="1524000" y="2333625"/>
              <a:ext cx="30003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giáo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viên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C035AE-A31C-68E7-C19D-3BD849366A52}"/>
              </a:ext>
            </a:extLst>
          </p:cNvPr>
          <p:cNvGrpSpPr/>
          <p:nvPr/>
        </p:nvGrpSpPr>
        <p:grpSpPr>
          <a:xfrm>
            <a:off x="907011" y="3380181"/>
            <a:ext cx="3636414" cy="1164437"/>
            <a:chOff x="887961" y="2180031"/>
            <a:chExt cx="3636414" cy="116443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72EBC64-8069-72BF-1C10-88FDEE1F2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961" y="2180031"/>
              <a:ext cx="3462828" cy="116443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822770-BD92-AF77-EF0D-10B28EC053F2}"/>
                </a:ext>
              </a:extLst>
            </p:cNvPr>
            <p:cNvSpPr txBox="1"/>
            <p:nvPr/>
          </p:nvSpPr>
          <p:spPr>
            <a:xfrm>
              <a:off x="2028825" y="2333625"/>
              <a:ext cx="2495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sĩ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8E25D7-5F55-D17B-29AD-564B067D048C}"/>
              </a:ext>
            </a:extLst>
          </p:cNvPr>
          <p:cNvGrpSpPr/>
          <p:nvPr/>
        </p:nvGrpSpPr>
        <p:grpSpPr>
          <a:xfrm>
            <a:off x="907011" y="4589856"/>
            <a:ext cx="3636414" cy="1164437"/>
            <a:chOff x="887961" y="2180031"/>
            <a:chExt cx="3636414" cy="116443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E9DC712-9879-3851-19E0-B4FA2E4D6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961" y="2180031"/>
              <a:ext cx="3462828" cy="116443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4CC755C-2A43-6666-23C0-220111E54DD7}"/>
                </a:ext>
              </a:extLst>
            </p:cNvPr>
            <p:cNvSpPr txBox="1"/>
            <p:nvPr/>
          </p:nvSpPr>
          <p:spPr>
            <a:xfrm>
              <a:off x="2028825" y="2333625"/>
              <a:ext cx="2495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sĩ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AC88122-6F2B-8ADA-1211-3FC05809BB36}"/>
              </a:ext>
            </a:extLst>
          </p:cNvPr>
          <p:cNvGrpSpPr/>
          <p:nvPr/>
        </p:nvGrpSpPr>
        <p:grpSpPr>
          <a:xfrm>
            <a:off x="6031461" y="2170506"/>
            <a:ext cx="3474489" cy="1164437"/>
            <a:chOff x="887961" y="2180031"/>
            <a:chExt cx="3474489" cy="116443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CEA9046-D29A-AF09-07EE-77E6C2728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961" y="2180031"/>
              <a:ext cx="3462828" cy="116443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64931A-949B-521A-F1C3-1305385D938D}"/>
                </a:ext>
              </a:extLst>
            </p:cNvPr>
            <p:cNvSpPr txBox="1"/>
            <p:nvPr/>
          </p:nvSpPr>
          <p:spPr>
            <a:xfrm>
              <a:off x="1400175" y="2333625"/>
              <a:ext cx="29622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Hoàng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Diệu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03A18CD-2064-8E6B-7CFE-15877191DFEF}"/>
              </a:ext>
            </a:extLst>
          </p:cNvPr>
          <p:cNvGrpSpPr/>
          <p:nvPr/>
        </p:nvGrpSpPr>
        <p:grpSpPr>
          <a:xfrm>
            <a:off x="6060036" y="3351606"/>
            <a:ext cx="3474489" cy="1164437"/>
            <a:chOff x="887961" y="2180031"/>
            <a:chExt cx="3474489" cy="116443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F55EA4B-7875-67B8-F5EA-1C7B7A8C1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961" y="2180031"/>
              <a:ext cx="3462828" cy="1164437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1D61062-FB40-0B38-0E72-D7A16F4BA4A3}"/>
                </a:ext>
              </a:extLst>
            </p:cNvPr>
            <p:cNvSpPr txBox="1"/>
            <p:nvPr/>
          </p:nvSpPr>
          <p:spPr>
            <a:xfrm>
              <a:off x="1428750" y="2333625"/>
              <a:ext cx="2933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Xuân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Thủy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C27BE99-47D1-0A12-F582-3AB605B78FF0}"/>
              </a:ext>
            </a:extLst>
          </p:cNvPr>
          <p:cNvGrpSpPr/>
          <p:nvPr/>
        </p:nvGrpSpPr>
        <p:grpSpPr>
          <a:xfrm>
            <a:off x="6050511" y="4485081"/>
            <a:ext cx="3474489" cy="1164437"/>
            <a:chOff x="887961" y="2180031"/>
            <a:chExt cx="3474489" cy="116443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0285F66-625C-D28C-BCF0-2DF25FB60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961" y="2180031"/>
              <a:ext cx="3462828" cy="1164437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83C3EB5-AF26-346D-EA8C-AF3A0EF99F05}"/>
                </a:ext>
              </a:extLst>
            </p:cNvPr>
            <p:cNvSpPr txBox="1"/>
            <p:nvPr/>
          </p:nvSpPr>
          <p:spPr>
            <a:xfrm>
              <a:off x="1314450" y="2333625"/>
              <a:ext cx="3048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Phạm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Hùng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697D6DF-D1CD-46EB-4F89-40FD4A094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7" y="757237"/>
            <a:ext cx="3400425" cy="1095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79CB31-03DA-6C9A-0D65-84D8914F1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125" y="651971"/>
            <a:ext cx="2995612" cy="141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7AA2EFA-17CA-0E5D-AD49-0D5B3D0C882D}"/>
              </a:ext>
            </a:extLst>
          </p:cNvPr>
          <p:cNvGrpSpPr/>
          <p:nvPr/>
        </p:nvGrpSpPr>
        <p:grpSpPr>
          <a:xfrm>
            <a:off x="887961" y="2180031"/>
            <a:ext cx="3636414" cy="1164437"/>
            <a:chOff x="887961" y="2180031"/>
            <a:chExt cx="3636414" cy="116443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95A3DDC-343E-6112-CC38-9B0F1AB98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961" y="2180031"/>
              <a:ext cx="3462828" cy="116443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DA2617-FC42-A05C-3C07-156699A2788F}"/>
                </a:ext>
              </a:extLst>
            </p:cNvPr>
            <p:cNvSpPr txBox="1"/>
            <p:nvPr/>
          </p:nvSpPr>
          <p:spPr>
            <a:xfrm>
              <a:off x="2028825" y="2333625"/>
              <a:ext cx="2495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bát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C035AE-A31C-68E7-C19D-3BD849366A52}"/>
              </a:ext>
            </a:extLst>
          </p:cNvPr>
          <p:cNvGrpSpPr/>
          <p:nvPr/>
        </p:nvGrpSpPr>
        <p:grpSpPr>
          <a:xfrm>
            <a:off x="907011" y="3380181"/>
            <a:ext cx="3636414" cy="1164437"/>
            <a:chOff x="887961" y="2180031"/>
            <a:chExt cx="3636414" cy="116443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72EBC64-8069-72BF-1C10-88FDEE1F2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961" y="2180031"/>
              <a:ext cx="3462828" cy="116443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822770-BD92-AF77-EF0D-10B28EC053F2}"/>
                </a:ext>
              </a:extLst>
            </p:cNvPr>
            <p:cNvSpPr txBox="1"/>
            <p:nvPr/>
          </p:nvSpPr>
          <p:spPr>
            <a:xfrm>
              <a:off x="2028825" y="2333625"/>
              <a:ext cx="2495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nồi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8E25D7-5F55-D17B-29AD-564B067D048C}"/>
              </a:ext>
            </a:extLst>
          </p:cNvPr>
          <p:cNvGrpSpPr/>
          <p:nvPr/>
        </p:nvGrpSpPr>
        <p:grpSpPr>
          <a:xfrm>
            <a:off x="907011" y="4589856"/>
            <a:ext cx="3636414" cy="1164437"/>
            <a:chOff x="887961" y="2180031"/>
            <a:chExt cx="3636414" cy="116443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E9DC712-9879-3851-19E0-B4FA2E4D6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961" y="2180031"/>
              <a:ext cx="3462828" cy="116443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4CC755C-2A43-6666-23C0-220111E54DD7}"/>
                </a:ext>
              </a:extLst>
            </p:cNvPr>
            <p:cNvSpPr txBox="1"/>
            <p:nvPr/>
          </p:nvSpPr>
          <p:spPr>
            <a:xfrm>
              <a:off x="2028825" y="2333625"/>
              <a:ext cx="2495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chảo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AC88122-6F2B-8ADA-1211-3FC05809BB36}"/>
              </a:ext>
            </a:extLst>
          </p:cNvPr>
          <p:cNvGrpSpPr/>
          <p:nvPr/>
        </p:nvGrpSpPr>
        <p:grpSpPr>
          <a:xfrm>
            <a:off x="6031461" y="2170506"/>
            <a:ext cx="3474489" cy="1164437"/>
            <a:chOff x="887961" y="2180031"/>
            <a:chExt cx="3474489" cy="116443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CEA9046-D29A-AF09-07EE-77E6C2728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961" y="2180031"/>
              <a:ext cx="3462828" cy="116443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64931A-949B-521A-F1C3-1305385D938D}"/>
                </a:ext>
              </a:extLst>
            </p:cNvPr>
            <p:cNvSpPr txBox="1"/>
            <p:nvPr/>
          </p:nvSpPr>
          <p:spPr>
            <a:xfrm>
              <a:off x="1619250" y="2333625"/>
              <a:ext cx="2743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Thái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Lan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03A18CD-2064-8E6B-7CFE-15877191DFEF}"/>
              </a:ext>
            </a:extLst>
          </p:cNvPr>
          <p:cNvGrpSpPr/>
          <p:nvPr/>
        </p:nvGrpSpPr>
        <p:grpSpPr>
          <a:xfrm>
            <a:off x="6060036" y="3351606"/>
            <a:ext cx="3474489" cy="1164437"/>
            <a:chOff x="887961" y="2180031"/>
            <a:chExt cx="3474489" cy="116443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F55EA4B-7875-67B8-F5EA-1C7B7A8C1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961" y="2180031"/>
              <a:ext cx="3462828" cy="1164437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1D61062-FB40-0B38-0E72-D7A16F4BA4A3}"/>
                </a:ext>
              </a:extLst>
            </p:cNvPr>
            <p:cNvSpPr txBox="1"/>
            <p:nvPr/>
          </p:nvSpPr>
          <p:spPr>
            <a:xfrm>
              <a:off x="1628775" y="2333625"/>
              <a:ext cx="2733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Quốc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C27BE99-47D1-0A12-F582-3AB605B78FF0}"/>
              </a:ext>
            </a:extLst>
          </p:cNvPr>
          <p:cNvGrpSpPr/>
          <p:nvPr/>
        </p:nvGrpSpPr>
        <p:grpSpPr>
          <a:xfrm>
            <a:off x="6050511" y="4485081"/>
            <a:ext cx="3474489" cy="1164437"/>
            <a:chOff x="887961" y="2180031"/>
            <a:chExt cx="3474489" cy="116443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0285F66-625C-D28C-BCF0-2DF25FB60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961" y="2180031"/>
              <a:ext cx="3462828" cy="1164437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83C3EB5-AF26-346D-EA8C-AF3A0EF99F05}"/>
                </a:ext>
              </a:extLst>
            </p:cNvPr>
            <p:cNvSpPr txBox="1"/>
            <p:nvPr/>
          </p:nvSpPr>
          <p:spPr>
            <a:xfrm>
              <a:off x="1866900" y="2333625"/>
              <a:ext cx="2495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Pháp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CF151E8-1488-974E-738F-16CD0F2F0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642937"/>
            <a:ext cx="3390900" cy="1438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1797CA-0B08-8ECD-C559-BC6EF4793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562" y="576262"/>
            <a:ext cx="34575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1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9FEB81-3E25-C99F-C0C8-D681E227D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68" y="195081"/>
            <a:ext cx="9427552" cy="605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6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稻壳优创意 1"/>
          <p:cNvGrpSpPr/>
          <p:nvPr/>
        </p:nvGrpSpPr>
        <p:grpSpPr bwMode="auto">
          <a:xfrm>
            <a:off x="2121216" y="2177415"/>
            <a:ext cx="7950835" cy="3251200"/>
            <a:chOff x="1050601" y="2863011"/>
            <a:chExt cx="7954347" cy="325086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稻壳优创意 1-1"/>
            <p:cNvSpPr/>
            <p:nvPr/>
          </p:nvSpPr>
          <p:spPr>
            <a:xfrm>
              <a:off x="1050601" y="2863011"/>
              <a:ext cx="7954347" cy="3250867"/>
            </a:xfrm>
            <a:prstGeom prst="roundRect">
              <a:avLst>
                <a:gd name="adj" fmla="val 4342"/>
              </a:avLst>
            </a:prstGeom>
            <a:solidFill>
              <a:srgbClr val="F9BA6A"/>
            </a:solidFill>
            <a:ln>
              <a:solidFill>
                <a:srgbClr val="F9BA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7" name="稻壳优创意 1-2"/>
            <p:cNvSpPr>
              <a:spLocks noChangeArrowheads="1"/>
            </p:cNvSpPr>
            <p:nvPr/>
          </p:nvSpPr>
          <p:spPr bwMode="auto">
            <a:xfrm>
              <a:off x="4472064" y="2863011"/>
              <a:ext cx="4088665" cy="3046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  <a:cs typeface="+mn-cs"/>
                </a:rPr>
                <a:t>KHÁM</a:t>
              </a:r>
            </a:p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  <a:cs typeface="+mn-cs"/>
                </a:rPr>
                <a:t>PHÁ</a:t>
              </a:r>
              <a:endPara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7 Cadena" panose="02000503000000020004" pitchFamily="2" charset="0"/>
                <a:ea typeface="汉仪正圆-55W" panose="00020600040101010101"/>
                <a:cs typeface="+mn-cs"/>
              </a:endParaRPr>
            </a:p>
          </p:txBody>
        </p:sp>
        <p:sp>
          <p:nvSpPr>
            <p:cNvPr id="8" name="稻壳优创意 1-3"/>
            <p:cNvSpPr/>
            <p:nvPr/>
          </p:nvSpPr>
          <p:spPr>
            <a:xfrm>
              <a:off x="1834753" y="3294564"/>
              <a:ext cx="2031514" cy="580571"/>
            </a:xfrm>
            <a:prstGeom prst="roundRect">
              <a:avLst/>
            </a:prstGeom>
            <a:solidFill>
              <a:srgbClr val="F66B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9" name="稻壳优创意 1-4"/>
            <p:cNvSpPr>
              <a:spLocks noChangeArrowheads="1"/>
            </p:cNvSpPr>
            <p:nvPr/>
          </p:nvSpPr>
          <p:spPr bwMode="auto">
            <a:xfrm>
              <a:off x="1751206" y="3148720"/>
              <a:ext cx="2031311" cy="7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7 Cadena" panose="02000503000000020004" pitchFamily="2" charset="0"/>
                  <a:ea typeface="字魂131号-酷乐潮玩体" panose="00000500000000000000" charset="-122"/>
                  <a:cs typeface="+mn-cs"/>
                  <a:sym typeface="Times New Roman" panose="02020603050405020304" pitchFamily="18" charset="0"/>
                </a:rPr>
                <a:t>02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Cadena" panose="02000503000000020004" pitchFamily="2" charset="0"/>
                <a:ea typeface="字魂131号-酷乐潮玩体" panose="00000500000000000000" charset="-122"/>
                <a:cs typeface="+mn-cs"/>
                <a:sym typeface="Times New Roman" panose="02020603050405020304" pitchFamily="18" charset="0"/>
              </a:endParaRPr>
            </a:p>
          </p:txBody>
        </p:sp>
      </p:grpSp>
      <p:pic>
        <p:nvPicPr>
          <p:cNvPr id="2" name="图片 1" descr="C:\Users\Am'be'r\Desktop\千库网_亲子阅读看书_元素编号13328207.png千库网_亲子阅读看书_元素编号133282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5105" y="3086735"/>
            <a:ext cx="2352040" cy="20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4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5">
            <a:extLst>
              <a:ext uri="{FF2B5EF4-FFF2-40B4-BE49-F238E27FC236}">
                <a16:creationId xmlns:a16="http://schemas.microsoft.com/office/drawing/2014/main" id="{600656BD-2505-64BF-D3BB-472EECD3E216}"/>
              </a:ext>
            </a:extLst>
          </p:cNvPr>
          <p:cNvSpPr txBox="1"/>
          <p:nvPr/>
        </p:nvSpPr>
        <p:spPr>
          <a:xfrm>
            <a:off x="1082842" y="743533"/>
            <a:ext cx="10708105" cy="7282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思源黑体 CN Heavy" panose="020B0A00000000000000" pitchFamily="34" charset="-12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114FDF-84A9-1335-F2C3-7F0958998167}"/>
              </a:ext>
            </a:extLst>
          </p:cNvPr>
          <p:cNvGrpSpPr/>
          <p:nvPr/>
        </p:nvGrpSpPr>
        <p:grpSpPr>
          <a:xfrm>
            <a:off x="5012083" y="4111220"/>
            <a:ext cx="1946030" cy="1992923"/>
            <a:chOff x="5012083" y="4111220"/>
            <a:chExt cx="1946030" cy="19929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1746113-F210-FA7D-A300-75F8D57601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154" b="37615" l="65692" r="82462"/>
                      </a14:imgEffect>
                    </a14:imgLayer>
                  </a14:imgProps>
                </a:ext>
              </a:extLst>
            </a:blip>
            <a:srcRect l="64201" t="23254" r="20083" b="60651"/>
            <a:stretch/>
          </p:blipFill>
          <p:spPr>
            <a:xfrm>
              <a:off x="5012083" y="4111220"/>
              <a:ext cx="1946030" cy="199292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23FD21-00D7-75C0-51A2-1EEB17499E09}"/>
                </a:ext>
              </a:extLst>
            </p:cNvPr>
            <p:cNvSpPr txBox="1"/>
            <p:nvPr/>
          </p:nvSpPr>
          <p:spPr>
            <a:xfrm>
              <a:off x="5282310" y="4765089"/>
              <a:ext cx="1532147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Cần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Thơ</a:t>
              </a:r>
              <a:endPara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16849B4-E368-4DFA-99D4-AF7E0C4B493C}"/>
              </a:ext>
            </a:extLst>
          </p:cNvPr>
          <p:cNvGrpSpPr/>
          <p:nvPr/>
        </p:nvGrpSpPr>
        <p:grpSpPr>
          <a:xfrm>
            <a:off x="2997127" y="3894507"/>
            <a:ext cx="2039816" cy="2579077"/>
            <a:chOff x="2997127" y="3894507"/>
            <a:chExt cx="2039816" cy="257907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1BE15BF-7A78-CE41-8EE1-A58D629FB0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266" b="78114" l="51073" r="64398"/>
                      </a14:imgEffect>
                    </a14:imgLayer>
                  </a14:imgProps>
                </a:ext>
              </a:extLst>
            </a:blip>
            <a:srcRect l="49407" t="59160" r="33936" b="19780"/>
            <a:stretch/>
          </p:blipFill>
          <p:spPr>
            <a:xfrm>
              <a:off x="2997127" y="3894507"/>
              <a:ext cx="2039816" cy="257907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25BE4E2-9CD2-53C1-0D8D-E02621F7D9BC}"/>
                </a:ext>
              </a:extLst>
            </p:cNvPr>
            <p:cNvSpPr txBox="1"/>
            <p:nvPr/>
          </p:nvSpPr>
          <p:spPr>
            <a:xfrm>
              <a:off x="3183241" y="4773371"/>
              <a:ext cx="1707575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Cửu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Long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A85E41-CFAD-965F-910A-0012C1FC5D69}"/>
              </a:ext>
            </a:extLst>
          </p:cNvPr>
          <p:cNvGrpSpPr/>
          <p:nvPr/>
        </p:nvGrpSpPr>
        <p:grpSpPr>
          <a:xfrm>
            <a:off x="2811298" y="1780472"/>
            <a:ext cx="2073409" cy="2180493"/>
            <a:chOff x="2811298" y="1780472"/>
            <a:chExt cx="2073409" cy="218049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CCFFDB3-66F1-DC53-BC0C-7F0B76E31B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000" b="57077" l="50154" r="65923"/>
                      </a14:imgEffect>
                    </a14:imgLayer>
                  </a14:imgProps>
                </a:ext>
              </a:extLst>
            </a:blip>
            <a:srcRect l="50568" t="41242" r="34284" b="41148"/>
            <a:stretch/>
          </p:blipFill>
          <p:spPr>
            <a:xfrm>
              <a:off x="3009014" y="1780472"/>
              <a:ext cx="1875693" cy="218049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AA7536-99EF-2D99-7E25-67DD58934679}"/>
                </a:ext>
              </a:extLst>
            </p:cNvPr>
            <p:cNvSpPr txBox="1"/>
            <p:nvPr/>
          </p:nvSpPr>
          <p:spPr>
            <a:xfrm>
              <a:off x="2811298" y="2592878"/>
              <a:ext cx="2031935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Chu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Văn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An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BF5F09-98B7-D1CC-9B91-E58E685E82D6}"/>
              </a:ext>
            </a:extLst>
          </p:cNvPr>
          <p:cNvGrpSpPr/>
          <p:nvPr/>
        </p:nvGrpSpPr>
        <p:grpSpPr>
          <a:xfrm>
            <a:off x="8428029" y="4059999"/>
            <a:ext cx="3177815" cy="2248095"/>
            <a:chOff x="8428029" y="4059999"/>
            <a:chExt cx="3177815" cy="224809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54865AB-BE78-15C2-7631-EBC7C9879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31" b="95932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428029" y="4059999"/>
              <a:ext cx="3177815" cy="224809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5B28F20-A6CB-1157-B713-EB3CF60EC8DE}"/>
                </a:ext>
              </a:extLst>
            </p:cNvPr>
            <p:cNvSpPr txBox="1"/>
            <p:nvPr/>
          </p:nvSpPr>
          <p:spPr>
            <a:xfrm>
              <a:off x="8920921" y="5337505"/>
              <a:ext cx="2482845" cy="78319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thành</a:t>
              </a:r>
              <a:r>
                <a: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 </a:t>
              </a:r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phố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38DD6D3-9B42-5377-53A3-E23BAE47CEED}"/>
              </a:ext>
            </a:extLst>
          </p:cNvPr>
          <p:cNvGrpSpPr/>
          <p:nvPr/>
        </p:nvGrpSpPr>
        <p:grpSpPr>
          <a:xfrm>
            <a:off x="8882146" y="1581198"/>
            <a:ext cx="2723698" cy="2320519"/>
            <a:chOff x="8882146" y="1581198"/>
            <a:chExt cx="2723698" cy="232051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4DB3FFB-6CC6-1FDA-5930-33A3004D1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9211" r="9440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882146" y="1581198"/>
              <a:ext cx="2723698" cy="232051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48C679-A30F-FAF2-FE36-586B5EC95CF5}"/>
                </a:ext>
              </a:extLst>
            </p:cNvPr>
            <p:cNvSpPr txBox="1"/>
            <p:nvPr/>
          </p:nvSpPr>
          <p:spPr>
            <a:xfrm>
              <a:off x="9552822" y="2963577"/>
              <a:ext cx="1487594" cy="78319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người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B00F5F0-3766-FF0C-07A8-BA68258B674D}"/>
              </a:ext>
            </a:extLst>
          </p:cNvPr>
          <p:cNvGrpSpPr/>
          <p:nvPr/>
        </p:nvGrpSpPr>
        <p:grpSpPr>
          <a:xfrm>
            <a:off x="6422099" y="2522977"/>
            <a:ext cx="2705923" cy="2537909"/>
            <a:chOff x="6309580" y="2324720"/>
            <a:chExt cx="2705923" cy="253790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2284366-6BBA-FD84-6827-2FAAF428D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408" b="100000" l="9804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09580" y="2324720"/>
              <a:ext cx="2705923" cy="253790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4F8B4BA-D103-4F0B-23F6-CF8E80E45004}"/>
                </a:ext>
              </a:extLst>
            </p:cNvPr>
            <p:cNvSpPr txBox="1"/>
            <p:nvPr/>
          </p:nvSpPr>
          <p:spPr>
            <a:xfrm>
              <a:off x="7229738" y="3772293"/>
              <a:ext cx="1235043" cy="78319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sông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BA8847A-6581-1C3F-BC77-4C87A3EFD7A4}"/>
              </a:ext>
            </a:extLst>
          </p:cNvPr>
          <p:cNvGrpSpPr/>
          <p:nvPr/>
        </p:nvGrpSpPr>
        <p:grpSpPr>
          <a:xfrm>
            <a:off x="930534" y="4039237"/>
            <a:ext cx="1945013" cy="2162418"/>
            <a:chOff x="1084439" y="3936106"/>
            <a:chExt cx="1945013" cy="216241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0AC8273-C14A-70E8-6BD7-52BD097D1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84439" y="3936106"/>
              <a:ext cx="1937167" cy="2162418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6CF09B1-A1DD-1762-E4FF-F5605EFDC623}"/>
                </a:ext>
              </a:extLst>
            </p:cNvPr>
            <p:cNvSpPr txBox="1"/>
            <p:nvPr/>
          </p:nvSpPr>
          <p:spPr>
            <a:xfrm>
              <a:off x="1138781" y="4603103"/>
              <a:ext cx="1890671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Bạch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Đằng</a:t>
              </a:r>
              <a:endPara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A46CA81-47A5-BB73-99EB-914E499CCB05}"/>
              </a:ext>
            </a:extLst>
          </p:cNvPr>
          <p:cNvGrpSpPr/>
          <p:nvPr/>
        </p:nvGrpSpPr>
        <p:grpSpPr>
          <a:xfrm>
            <a:off x="5015719" y="1596348"/>
            <a:ext cx="1990463" cy="2238370"/>
            <a:chOff x="5015719" y="1596348"/>
            <a:chExt cx="1990463" cy="223837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5A6E41B-B13F-FEAE-A2BC-3E2B3219B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836" b="89754" l="9813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15719" y="1596348"/>
              <a:ext cx="1963160" cy="223837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BCC809B-19EC-7DCF-CCD9-7718E87B632A}"/>
                </a:ext>
              </a:extLst>
            </p:cNvPr>
            <p:cNvSpPr txBox="1"/>
            <p:nvPr/>
          </p:nvSpPr>
          <p:spPr>
            <a:xfrm>
              <a:off x="5118877" y="2475835"/>
              <a:ext cx="1887305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Trần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Thị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Lý</a:t>
              </a:r>
              <a:endPara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E8918E4-A2BA-4DD7-DA50-C3B6D656CC15}"/>
              </a:ext>
            </a:extLst>
          </p:cNvPr>
          <p:cNvGrpSpPr/>
          <p:nvPr/>
        </p:nvGrpSpPr>
        <p:grpSpPr>
          <a:xfrm>
            <a:off x="998901" y="1862498"/>
            <a:ext cx="1969477" cy="1992923"/>
            <a:chOff x="998901" y="1862498"/>
            <a:chExt cx="1969477" cy="1992923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03179C8-DEB1-153E-5DE9-209627093F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462" b="58154" l="77846" r="97462"/>
                      </a14:imgEffect>
                    </a14:imgLayer>
                  </a14:imgProps>
                </a:ext>
              </a:extLst>
            </a:blip>
            <a:srcRect l="79538" t="41621" r="4557" b="42284"/>
            <a:stretch/>
          </p:blipFill>
          <p:spPr>
            <a:xfrm>
              <a:off x="998901" y="1862498"/>
              <a:ext cx="1969477" cy="1992923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D903085-5E53-EB97-F787-5F05DE33648A}"/>
                </a:ext>
              </a:extLst>
            </p:cNvPr>
            <p:cNvSpPr txBox="1"/>
            <p:nvPr/>
          </p:nvSpPr>
          <p:spPr>
            <a:xfrm>
              <a:off x="1369667" y="2657110"/>
              <a:ext cx="1284059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Hà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Nội</a:t>
              </a:r>
              <a:endPara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49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739EF2-0123-7C51-B2E1-55FD6BEFF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AF0BA27-ADA9-14B2-DB54-4A641CC613B7}"/>
              </a:ext>
            </a:extLst>
          </p:cNvPr>
          <p:cNvGrpSpPr/>
          <p:nvPr/>
        </p:nvGrpSpPr>
        <p:grpSpPr>
          <a:xfrm>
            <a:off x="0" y="-696563"/>
            <a:ext cx="5283115" cy="3600000"/>
            <a:chOff x="-2" y="-543557"/>
            <a:chExt cx="5283115" cy="3600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D13A0DA-F413-DFD0-F338-B282A48021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85" t="23814" r="11820" b="26105"/>
            <a:stretch/>
          </p:blipFill>
          <p:spPr>
            <a:xfrm>
              <a:off x="-2" y="-543557"/>
              <a:ext cx="5283115" cy="3600000"/>
            </a:xfrm>
            <a:prstGeom prst="rect">
              <a:avLst/>
            </a:prstGeom>
            <a:effectLst>
              <a:innerShdw blurRad="88900">
                <a:schemeClr val="bg1">
                  <a:lumMod val="65000"/>
                </a:schemeClr>
              </a:inn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35BDC7-949F-2797-85AF-76D25BCD7017}"/>
                </a:ext>
              </a:extLst>
            </p:cNvPr>
            <p:cNvSpPr txBox="1"/>
            <p:nvPr/>
          </p:nvSpPr>
          <p:spPr>
            <a:xfrm>
              <a:off x="649072" y="1092914"/>
              <a:ext cx="398496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Xếp các từ trong bông hoa vào nhóm thích hợp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F781665-E3BE-BA49-66EF-F2F944A295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9999" y="3218092"/>
            <a:ext cx="3132000" cy="2700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619BA25-7788-282D-CFD6-C318FAB5AC24}"/>
              </a:ext>
            </a:extLst>
          </p:cNvPr>
          <p:cNvGrpSpPr/>
          <p:nvPr/>
        </p:nvGrpSpPr>
        <p:grpSpPr>
          <a:xfrm>
            <a:off x="6172199" y="0"/>
            <a:ext cx="4320808" cy="2952000"/>
            <a:chOff x="6095999" y="0"/>
            <a:chExt cx="4320808" cy="2952000"/>
          </a:xfrm>
        </p:grpSpPr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2F73CF81-EB58-19EE-4F54-3F850E423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9" y="0"/>
              <a:ext cx="4320808" cy="2952000"/>
            </a:xfrm>
            <a:prstGeom prst="rect">
              <a:avLst/>
            </a:prstGeom>
            <a:effectLst>
              <a:innerShdw blurRad="114300">
                <a:schemeClr val="bg1">
                  <a:lumMod val="65000"/>
                </a:schemeClr>
              </a:innerShdw>
            </a:effec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57EC360-3596-D020-7A49-7CE3E0F2BD1E}"/>
                </a:ext>
              </a:extLst>
            </p:cNvPr>
            <p:cNvSpPr txBox="1"/>
            <p:nvPr/>
          </p:nvSpPr>
          <p:spPr>
            <a:xfrm>
              <a:off x="6208808" y="693686"/>
              <a:ext cx="317304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Các bạn hãy hoạt động nhóm đôi để hoàn thành bài tập này nhé!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788595" y="2178001"/>
            <a:ext cx="2097804" cy="3456000"/>
            <a:chOff x="9788595" y="2178001"/>
            <a:chExt cx="2097804" cy="345600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4408564-1354-C94F-2229-29C7A36C8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788595" y="2178001"/>
              <a:ext cx="2097804" cy="3456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0430933" y="4097867"/>
              <a:ext cx="499534" cy="558800"/>
            </a:xfrm>
            <a:prstGeom prst="rect">
              <a:avLst/>
            </a:prstGeom>
            <a:solidFill>
              <a:srgbClr val="F4924C"/>
            </a:solidFill>
            <a:ln>
              <a:solidFill>
                <a:srgbClr val="F49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975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FDF9FAD1-F3BC-CAA8-15D2-F0A4DA55B1D0}"/>
              </a:ext>
            </a:extLst>
          </p:cNvPr>
          <p:cNvSpPr/>
          <p:nvPr/>
        </p:nvSpPr>
        <p:spPr>
          <a:xfrm>
            <a:off x="683757" y="783193"/>
            <a:ext cx="11046583" cy="5693807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4" name="TextBox 85">
            <a:extLst>
              <a:ext uri="{FF2B5EF4-FFF2-40B4-BE49-F238E27FC236}">
                <a16:creationId xmlns:a16="http://schemas.microsoft.com/office/drawing/2014/main" id="{E6EC873C-66C5-A1FD-AD58-55B3489E42F3}"/>
              </a:ext>
            </a:extLst>
          </p:cNvPr>
          <p:cNvSpPr txBox="1"/>
          <p:nvPr/>
        </p:nvSpPr>
        <p:spPr>
          <a:xfrm>
            <a:off x="2149431" y="916565"/>
            <a:ext cx="9692640" cy="6469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思源黑体 CN Heavy" panose="020B0A00000000000000" pitchFamily="34" charset="-122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C009284-AE41-5E59-B7B1-BCDA72D4755C}"/>
              </a:ext>
            </a:extLst>
          </p:cNvPr>
          <p:cNvGrpSpPr/>
          <p:nvPr/>
        </p:nvGrpSpPr>
        <p:grpSpPr>
          <a:xfrm>
            <a:off x="4408391" y="4692120"/>
            <a:ext cx="3177815" cy="2248095"/>
            <a:chOff x="8428029" y="4059999"/>
            <a:chExt cx="3177815" cy="22480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32F1593-F6EA-CBC2-937B-EDE5251D5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31" b="95932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428029" y="4059999"/>
              <a:ext cx="3177815" cy="224809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89EF95-989E-7C07-04E6-376D63AFDE62}"/>
                </a:ext>
              </a:extLst>
            </p:cNvPr>
            <p:cNvSpPr txBox="1"/>
            <p:nvPr/>
          </p:nvSpPr>
          <p:spPr>
            <a:xfrm>
              <a:off x="8920921" y="5337505"/>
              <a:ext cx="2482845" cy="78319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thành</a:t>
              </a:r>
              <a:r>
                <a: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 </a:t>
              </a:r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phố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1BD3DC7-EB40-CAFF-20C3-BF843CDC5186}"/>
              </a:ext>
            </a:extLst>
          </p:cNvPr>
          <p:cNvGrpSpPr/>
          <p:nvPr/>
        </p:nvGrpSpPr>
        <p:grpSpPr>
          <a:xfrm>
            <a:off x="7838660" y="4506421"/>
            <a:ext cx="2723698" cy="2320519"/>
            <a:chOff x="8882146" y="1581198"/>
            <a:chExt cx="2723698" cy="232051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6F52B4E-C07B-14B2-98DF-EE2A27A6C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9211" r="9440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882146" y="1581198"/>
              <a:ext cx="2723698" cy="232051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BF0BFE-5DA5-9E1C-8733-8CC08563D2E0}"/>
                </a:ext>
              </a:extLst>
            </p:cNvPr>
            <p:cNvSpPr txBox="1"/>
            <p:nvPr/>
          </p:nvSpPr>
          <p:spPr>
            <a:xfrm>
              <a:off x="9552822" y="2963577"/>
              <a:ext cx="1487594" cy="78319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người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9170F9-A216-C655-2BD0-B6C816B42E82}"/>
              </a:ext>
            </a:extLst>
          </p:cNvPr>
          <p:cNvGrpSpPr/>
          <p:nvPr/>
        </p:nvGrpSpPr>
        <p:grpSpPr>
          <a:xfrm>
            <a:off x="1121342" y="4335853"/>
            <a:ext cx="2705923" cy="2537909"/>
            <a:chOff x="6309580" y="2324720"/>
            <a:chExt cx="2705923" cy="25379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FF782F0-1EFD-7E39-FE94-0211703C3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408" b="100000" l="9804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09580" y="2324720"/>
              <a:ext cx="2705923" cy="253790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FA1CCC-992C-23B2-65E2-FC697835878C}"/>
                </a:ext>
              </a:extLst>
            </p:cNvPr>
            <p:cNvSpPr txBox="1"/>
            <p:nvPr/>
          </p:nvSpPr>
          <p:spPr>
            <a:xfrm>
              <a:off x="7229738" y="3772293"/>
              <a:ext cx="1235043" cy="78319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sông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948332-99E9-6710-E69D-38F96FF8F437}"/>
              </a:ext>
            </a:extLst>
          </p:cNvPr>
          <p:cNvGrpSpPr/>
          <p:nvPr/>
        </p:nvGrpSpPr>
        <p:grpSpPr>
          <a:xfrm>
            <a:off x="7689381" y="1657780"/>
            <a:ext cx="1946030" cy="1992923"/>
            <a:chOff x="5012083" y="4111220"/>
            <a:chExt cx="1946030" cy="199292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482A732-0A80-4C3D-7EEE-2FCA053333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0154" b="37615" l="65692" r="82462"/>
                      </a14:imgEffect>
                    </a14:imgLayer>
                  </a14:imgProps>
                </a:ext>
              </a:extLst>
            </a:blip>
            <a:srcRect l="64201" t="23254" r="20083" b="60651"/>
            <a:stretch/>
          </p:blipFill>
          <p:spPr>
            <a:xfrm>
              <a:off x="5012083" y="4111220"/>
              <a:ext cx="1946030" cy="199292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26A6E8-0D24-963B-25C1-C8FC4AB61B12}"/>
                </a:ext>
              </a:extLst>
            </p:cNvPr>
            <p:cNvSpPr txBox="1"/>
            <p:nvPr/>
          </p:nvSpPr>
          <p:spPr>
            <a:xfrm>
              <a:off x="5282310" y="4765089"/>
              <a:ext cx="1532147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Cần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Thơ</a:t>
              </a:r>
              <a:endPara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1E9FD42-26A5-5B49-612D-65B26878A3A9}"/>
              </a:ext>
            </a:extLst>
          </p:cNvPr>
          <p:cNvGrpSpPr/>
          <p:nvPr/>
        </p:nvGrpSpPr>
        <p:grpSpPr>
          <a:xfrm>
            <a:off x="9590773" y="2511627"/>
            <a:ext cx="2039816" cy="2579077"/>
            <a:chOff x="2997127" y="3894507"/>
            <a:chExt cx="2039816" cy="257907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1DEF9C9-58C6-DF5B-CF2F-A68E2EC087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1266" b="78114" l="51073" r="64398"/>
                      </a14:imgEffect>
                    </a14:imgLayer>
                  </a14:imgProps>
                </a:ext>
              </a:extLst>
            </a:blip>
            <a:srcRect l="49407" t="59160" r="33936" b="19780"/>
            <a:stretch/>
          </p:blipFill>
          <p:spPr>
            <a:xfrm>
              <a:off x="2997127" y="3894507"/>
              <a:ext cx="2039816" cy="257907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7B7DF02-70C0-EC19-8A31-CA3DA5862E92}"/>
                </a:ext>
              </a:extLst>
            </p:cNvPr>
            <p:cNvSpPr txBox="1"/>
            <p:nvPr/>
          </p:nvSpPr>
          <p:spPr>
            <a:xfrm>
              <a:off x="3183241" y="4773371"/>
              <a:ext cx="1707575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Cửu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Long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B3CBB4-3761-F4B5-A7C8-7AAF65406488}"/>
              </a:ext>
            </a:extLst>
          </p:cNvPr>
          <p:cNvGrpSpPr/>
          <p:nvPr/>
        </p:nvGrpSpPr>
        <p:grpSpPr>
          <a:xfrm>
            <a:off x="2300628" y="2511627"/>
            <a:ext cx="2073409" cy="2180493"/>
            <a:chOff x="2811298" y="1780472"/>
            <a:chExt cx="2073409" cy="218049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EC306C9-15BD-41EB-E45F-41F725F82C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3000" b="57077" l="50154" r="65923"/>
                      </a14:imgEffect>
                    </a14:imgLayer>
                  </a14:imgProps>
                </a:ext>
              </a:extLst>
            </a:blip>
            <a:srcRect l="50568" t="41242" r="34284" b="41148"/>
            <a:stretch/>
          </p:blipFill>
          <p:spPr>
            <a:xfrm>
              <a:off x="3009014" y="1780472"/>
              <a:ext cx="1875693" cy="218049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C6D79E6-3CAF-000B-975F-41AD5F40047E}"/>
                </a:ext>
              </a:extLst>
            </p:cNvPr>
            <p:cNvSpPr txBox="1"/>
            <p:nvPr/>
          </p:nvSpPr>
          <p:spPr>
            <a:xfrm>
              <a:off x="2811298" y="2592878"/>
              <a:ext cx="2031935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Chu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Văn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An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607091-A5F7-D977-A052-1D044CC31C76}"/>
              </a:ext>
            </a:extLst>
          </p:cNvPr>
          <p:cNvGrpSpPr/>
          <p:nvPr/>
        </p:nvGrpSpPr>
        <p:grpSpPr>
          <a:xfrm>
            <a:off x="5946351" y="2765791"/>
            <a:ext cx="1945013" cy="2162418"/>
            <a:chOff x="1084439" y="3936106"/>
            <a:chExt cx="1945013" cy="216241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655F0B5-0758-95CF-ED1D-331FE0CE2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84439" y="3936106"/>
              <a:ext cx="1937167" cy="216241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D9D6204-A3CB-0AC9-81F0-79BEEF7C3B30}"/>
                </a:ext>
              </a:extLst>
            </p:cNvPr>
            <p:cNvSpPr txBox="1"/>
            <p:nvPr/>
          </p:nvSpPr>
          <p:spPr>
            <a:xfrm>
              <a:off x="1138781" y="4603103"/>
              <a:ext cx="1890671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Bạch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Đằng</a:t>
              </a:r>
              <a:endPara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87A311-6871-6AEE-D569-F276C2DDEE27}"/>
              </a:ext>
            </a:extLst>
          </p:cNvPr>
          <p:cNvGrpSpPr/>
          <p:nvPr/>
        </p:nvGrpSpPr>
        <p:grpSpPr>
          <a:xfrm>
            <a:off x="4212476" y="1456587"/>
            <a:ext cx="1990463" cy="2238370"/>
            <a:chOff x="5015719" y="1596348"/>
            <a:chExt cx="1990463" cy="223837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84FD770-6C0B-E08F-C735-3585D8AC0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836" b="89754" l="9813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15719" y="1596348"/>
              <a:ext cx="1963160" cy="223837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3A5EE55-049D-2033-38F6-495BE4E82F71}"/>
                </a:ext>
              </a:extLst>
            </p:cNvPr>
            <p:cNvSpPr txBox="1"/>
            <p:nvPr/>
          </p:nvSpPr>
          <p:spPr>
            <a:xfrm>
              <a:off x="5118877" y="2475835"/>
              <a:ext cx="1887305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Trần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Thị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Lý</a:t>
              </a:r>
              <a:endPara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DB6484F-E2A2-2136-3FF4-BC9CFDEB9243}"/>
              </a:ext>
            </a:extLst>
          </p:cNvPr>
          <p:cNvGrpSpPr/>
          <p:nvPr/>
        </p:nvGrpSpPr>
        <p:grpSpPr>
          <a:xfrm>
            <a:off x="591461" y="1637173"/>
            <a:ext cx="1969477" cy="1992923"/>
            <a:chOff x="998901" y="1862498"/>
            <a:chExt cx="1969477" cy="1992923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3E358F0-F7C1-FF52-3663-AEB29C6E8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0462" b="58154" l="77846" r="97462"/>
                      </a14:imgEffect>
                    </a14:imgLayer>
                  </a14:imgProps>
                </a:ext>
              </a:extLst>
            </a:blip>
            <a:srcRect l="79538" t="41621" r="4557" b="42284"/>
            <a:stretch/>
          </p:blipFill>
          <p:spPr>
            <a:xfrm>
              <a:off x="998901" y="1862498"/>
              <a:ext cx="1969477" cy="1992923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8E3FCE1-78B9-755E-2F44-9631F703D63F}"/>
                </a:ext>
              </a:extLst>
            </p:cNvPr>
            <p:cNvSpPr txBox="1"/>
            <p:nvPr/>
          </p:nvSpPr>
          <p:spPr>
            <a:xfrm>
              <a:off x="1369667" y="2657110"/>
              <a:ext cx="1284059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Hà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Nội</a:t>
              </a:r>
              <a:endPara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996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4629 L 0.30651 0.391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67 0.04028 L 0.41719 0.266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19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0.05649 L 0.38269 0.366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8" y="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8 0.0213 L -0.41654 0.23241 " pathEditMode="relative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0.02986 L -0.15352 0.3942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3773 L -0.58828 0.224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36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1ECA62-8F1D-03FE-92D2-78F85048B8D3}"/>
              </a:ext>
            </a:extLst>
          </p:cNvPr>
          <p:cNvSpPr txBox="1"/>
          <p:nvPr/>
        </p:nvSpPr>
        <p:spPr>
          <a:xfrm>
            <a:off x="840205" y="490287"/>
            <a:ext cx="1086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endParaRPr lang="en-US" sz="36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2B75D-9270-5037-498E-67ED62DE851D}"/>
              </a:ext>
            </a:extLst>
          </p:cNvPr>
          <p:cNvSpPr txBox="1"/>
          <p:nvPr/>
        </p:nvSpPr>
        <p:spPr>
          <a:xfrm>
            <a:off x="630655" y="1061787"/>
            <a:ext cx="10487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Tìm hộp thư phù hợp với mỗi phong thư.</a:t>
            </a:r>
          </a:p>
          <a:p>
            <a:pPr algn="just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G: </a:t>
            </a:r>
            <a:r>
              <a:rPr lang="vi-VN" sz="3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Mỗi phong thư ghi nội dung hoặc cách viết của một nhóm từ trên hộp thư A hoặc B.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1FB45B0-FE25-B29D-5A4C-97BA05D5E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26" y="2744172"/>
            <a:ext cx="2962913" cy="3487214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35B6B77-D693-7684-B541-EADDEBE6E255}"/>
              </a:ext>
            </a:extLst>
          </p:cNvPr>
          <p:cNvGrpSpPr/>
          <p:nvPr/>
        </p:nvGrpSpPr>
        <p:grpSpPr>
          <a:xfrm>
            <a:off x="4609048" y="1896979"/>
            <a:ext cx="4378541" cy="1909949"/>
            <a:chOff x="4529840" y="2371725"/>
            <a:chExt cx="3956935" cy="1909949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9569BF4-E403-4F8B-0FFB-4CECEF41F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9840" y="2371725"/>
              <a:ext cx="3956935" cy="190994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7579786-188D-014D-BA46-1A2D5463FCC0}"/>
                </a:ext>
              </a:extLst>
            </p:cNvPr>
            <p:cNvSpPr txBox="1"/>
            <p:nvPr/>
          </p:nvSpPr>
          <p:spPr>
            <a:xfrm>
              <a:off x="5153025" y="2895600"/>
              <a:ext cx="29146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Gọi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riêng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biệt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19AF907-863D-B466-3E02-BA4716EA995F}"/>
              </a:ext>
            </a:extLst>
          </p:cNvPr>
          <p:cNvGrpSpPr/>
          <p:nvPr/>
        </p:nvGrpSpPr>
        <p:grpSpPr>
          <a:xfrm>
            <a:off x="4089233" y="3516230"/>
            <a:ext cx="5010150" cy="1238250"/>
            <a:chOff x="4529840" y="2371725"/>
            <a:chExt cx="3956935" cy="1909949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3A50E12-5F6C-28A8-5170-F85BE9825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9840" y="2371725"/>
              <a:ext cx="3956935" cy="190994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9F9AB71-F1FA-F5BB-40E1-5CA2AEBFE293}"/>
                </a:ext>
              </a:extLst>
            </p:cNvPr>
            <p:cNvSpPr txBox="1"/>
            <p:nvPr/>
          </p:nvSpPr>
          <p:spPr>
            <a:xfrm>
              <a:off x="5153025" y="2895599"/>
              <a:ext cx="2914650" cy="807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Gọi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loại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A6F9B9C-299A-0763-F566-69DB66B5D401}"/>
              </a:ext>
            </a:extLst>
          </p:cNvPr>
          <p:cNvGrpSpPr/>
          <p:nvPr/>
        </p:nvGrpSpPr>
        <p:grpSpPr>
          <a:xfrm>
            <a:off x="5108408" y="4468730"/>
            <a:ext cx="2895600" cy="1238250"/>
            <a:chOff x="4529840" y="2371725"/>
            <a:chExt cx="3956935" cy="1909949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9C008D4-6625-3D9F-86CC-6AA215881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9840" y="2371725"/>
              <a:ext cx="3956935" cy="1909949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B46D67D-053C-A7CA-6FA2-15D399226753}"/>
                </a:ext>
              </a:extLst>
            </p:cNvPr>
            <p:cNvSpPr txBox="1"/>
            <p:nvPr/>
          </p:nvSpPr>
          <p:spPr>
            <a:xfrm>
              <a:off x="5153025" y="2895599"/>
              <a:ext cx="2914650" cy="807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thường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E70639-355B-3717-46C3-6B55930F3DAC}"/>
              </a:ext>
            </a:extLst>
          </p:cNvPr>
          <p:cNvGrpSpPr/>
          <p:nvPr/>
        </p:nvGrpSpPr>
        <p:grpSpPr>
          <a:xfrm>
            <a:off x="5184608" y="5421230"/>
            <a:ext cx="2895600" cy="1238250"/>
            <a:chOff x="4529840" y="2371725"/>
            <a:chExt cx="3956935" cy="1909949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9FAD6F2-9FD8-510A-4CFF-4FFB95821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9840" y="2371725"/>
              <a:ext cx="3956935" cy="1909949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D3B6EC5-162A-9BB6-90FE-F347F65A949A}"/>
                </a:ext>
              </a:extLst>
            </p:cNvPr>
            <p:cNvSpPr txBox="1"/>
            <p:nvPr/>
          </p:nvSpPr>
          <p:spPr>
            <a:xfrm>
              <a:off x="5153025" y="2895599"/>
              <a:ext cx="2914650" cy="807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hoa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C9992EA4-774B-165F-43AE-1434430DA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1270" y="2658979"/>
            <a:ext cx="260032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9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739EF2-0123-7C51-B2E1-55FD6BEFF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E24411-421C-B53A-7288-259AD0C5E0D5}"/>
              </a:ext>
            </a:extLst>
          </p:cNvPr>
          <p:cNvSpPr/>
          <p:nvPr/>
        </p:nvSpPr>
        <p:spPr>
          <a:xfrm>
            <a:off x="3011243" y="1677061"/>
            <a:ext cx="9018596" cy="4971389"/>
          </a:xfrm>
          <a:custGeom>
            <a:avLst/>
            <a:gdLst>
              <a:gd name="connsiteX0" fmla="*/ 0 w 9018596"/>
              <a:gd name="connsiteY0" fmla="*/ 617049 h 4971389"/>
              <a:gd name="connsiteX1" fmla="*/ 617049 w 9018596"/>
              <a:gd name="connsiteY1" fmla="*/ 0 h 4971389"/>
              <a:gd name="connsiteX2" fmla="*/ 1371546 w 9018596"/>
              <a:gd name="connsiteY2" fmla="*/ 0 h 4971389"/>
              <a:gd name="connsiteX3" fmla="*/ 1814664 w 9018596"/>
              <a:gd name="connsiteY3" fmla="*/ 0 h 4971389"/>
              <a:gd name="connsiteX4" fmla="*/ 2569162 w 9018596"/>
              <a:gd name="connsiteY4" fmla="*/ 0 h 4971389"/>
              <a:gd name="connsiteX5" fmla="*/ 3323659 w 9018596"/>
              <a:gd name="connsiteY5" fmla="*/ 0 h 4971389"/>
              <a:gd name="connsiteX6" fmla="*/ 4000312 w 9018596"/>
              <a:gd name="connsiteY6" fmla="*/ 0 h 4971389"/>
              <a:gd name="connsiteX7" fmla="*/ 4443429 w 9018596"/>
              <a:gd name="connsiteY7" fmla="*/ 0 h 4971389"/>
              <a:gd name="connsiteX8" fmla="*/ 5042237 w 9018596"/>
              <a:gd name="connsiteY8" fmla="*/ 0 h 4971389"/>
              <a:gd name="connsiteX9" fmla="*/ 5485354 w 9018596"/>
              <a:gd name="connsiteY9" fmla="*/ 0 h 4971389"/>
              <a:gd name="connsiteX10" fmla="*/ 5850627 w 9018596"/>
              <a:gd name="connsiteY10" fmla="*/ 0 h 4971389"/>
              <a:gd name="connsiteX11" fmla="*/ 6449434 w 9018596"/>
              <a:gd name="connsiteY11" fmla="*/ 0 h 4971389"/>
              <a:gd name="connsiteX12" fmla="*/ 6814707 w 9018596"/>
              <a:gd name="connsiteY12" fmla="*/ 0 h 4971389"/>
              <a:gd name="connsiteX13" fmla="*/ 7257825 w 9018596"/>
              <a:gd name="connsiteY13" fmla="*/ 0 h 4971389"/>
              <a:gd name="connsiteX14" fmla="*/ 8401547 w 9018596"/>
              <a:gd name="connsiteY14" fmla="*/ 0 h 4971389"/>
              <a:gd name="connsiteX15" fmla="*/ 9018596 w 9018596"/>
              <a:gd name="connsiteY15" fmla="*/ 617049 h 4971389"/>
              <a:gd name="connsiteX16" fmla="*/ 9018596 w 9018596"/>
              <a:gd name="connsiteY16" fmla="*/ 1076202 h 4971389"/>
              <a:gd name="connsiteX17" fmla="*/ 9018596 w 9018596"/>
              <a:gd name="connsiteY17" fmla="*/ 1572728 h 4971389"/>
              <a:gd name="connsiteX18" fmla="*/ 9018596 w 9018596"/>
              <a:gd name="connsiteY18" fmla="*/ 2143999 h 4971389"/>
              <a:gd name="connsiteX19" fmla="*/ 9018596 w 9018596"/>
              <a:gd name="connsiteY19" fmla="*/ 2640525 h 4971389"/>
              <a:gd name="connsiteX20" fmla="*/ 9018596 w 9018596"/>
              <a:gd name="connsiteY20" fmla="*/ 3062305 h 4971389"/>
              <a:gd name="connsiteX21" fmla="*/ 9018596 w 9018596"/>
              <a:gd name="connsiteY21" fmla="*/ 3558831 h 4971389"/>
              <a:gd name="connsiteX22" fmla="*/ 9018596 w 9018596"/>
              <a:gd name="connsiteY22" fmla="*/ 4354340 h 4971389"/>
              <a:gd name="connsiteX23" fmla="*/ 8401547 w 9018596"/>
              <a:gd name="connsiteY23" fmla="*/ 4971389 h 4971389"/>
              <a:gd name="connsiteX24" fmla="*/ 7802739 w 9018596"/>
              <a:gd name="connsiteY24" fmla="*/ 4971389 h 4971389"/>
              <a:gd name="connsiteX25" fmla="*/ 7048242 w 9018596"/>
              <a:gd name="connsiteY25" fmla="*/ 4971389 h 4971389"/>
              <a:gd name="connsiteX26" fmla="*/ 6449434 w 9018596"/>
              <a:gd name="connsiteY26" fmla="*/ 4971389 h 4971389"/>
              <a:gd name="connsiteX27" fmla="*/ 5772782 w 9018596"/>
              <a:gd name="connsiteY27" fmla="*/ 4971389 h 4971389"/>
              <a:gd name="connsiteX28" fmla="*/ 5018284 w 9018596"/>
              <a:gd name="connsiteY28" fmla="*/ 4971389 h 4971389"/>
              <a:gd name="connsiteX29" fmla="*/ 4419477 w 9018596"/>
              <a:gd name="connsiteY29" fmla="*/ 4971389 h 4971389"/>
              <a:gd name="connsiteX30" fmla="*/ 3820669 w 9018596"/>
              <a:gd name="connsiteY30" fmla="*/ 4971389 h 4971389"/>
              <a:gd name="connsiteX31" fmla="*/ 3221862 w 9018596"/>
              <a:gd name="connsiteY31" fmla="*/ 4971389 h 4971389"/>
              <a:gd name="connsiteX32" fmla="*/ 2545209 w 9018596"/>
              <a:gd name="connsiteY32" fmla="*/ 4971389 h 4971389"/>
              <a:gd name="connsiteX33" fmla="*/ 2102092 w 9018596"/>
              <a:gd name="connsiteY33" fmla="*/ 4971389 h 4971389"/>
              <a:gd name="connsiteX34" fmla="*/ 1347594 w 9018596"/>
              <a:gd name="connsiteY34" fmla="*/ 4971389 h 4971389"/>
              <a:gd name="connsiteX35" fmla="*/ 617049 w 9018596"/>
              <a:gd name="connsiteY35" fmla="*/ 4971389 h 4971389"/>
              <a:gd name="connsiteX36" fmla="*/ 0 w 9018596"/>
              <a:gd name="connsiteY36" fmla="*/ 4354340 h 4971389"/>
              <a:gd name="connsiteX37" fmla="*/ 0 w 9018596"/>
              <a:gd name="connsiteY37" fmla="*/ 3745695 h 4971389"/>
              <a:gd name="connsiteX38" fmla="*/ 0 w 9018596"/>
              <a:gd name="connsiteY38" fmla="*/ 3323915 h 4971389"/>
              <a:gd name="connsiteX39" fmla="*/ 0 w 9018596"/>
              <a:gd name="connsiteY39" fmla="*/ 2715271 h 4971389"/>
              <a:gd name="connsiteX40" fmla="*/ 0 w 9018596"/>
              <a:gd name="connsiteY40" fmla="*/ 2143999 h 4971389"/>
              <a:gd name="connsiteX41" fmla="*/ 0 w 9018596"/>
              <a:gd name="connsiteY41" fmla="*/ 1610101 h 4971389"/>
              <a:gd name="connsiteX42" fmla="*/ 0 w 9018596"/>
              <a:gd name="connsiteY42" fmla="*/ 617049 h 497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018596" h="4971389" fill="none" extrusionOk="0">
                <a:moveTo>
                  <a:pt x="0" y="617049"/>
                </a:moveTo>
                <a:cubicBezTo>
                  <a:pt x="-8251" y="271161"/>
                  <a:pt x="323579" y="-39495"/>
                  <a:pt x="617049" y="0"/>
                </a:cubicBezTo>
                <a:cubicBezTo>
                  <a:pt x="815863" y="-43258"/>
                  <a:pt x="1067730" y="58835"/>
                  <a:pt x="1371546" y="0"/>
                </a:cubicBezTo>
                <a:cubicBezTo>
                  <a:pt x="1675362" y="-58835"/>
                  <a:pt x="1712437" y="10794"/>
                  <a:pt x="1814664" y="0"/>
                </a:cubicBezTo>
                <a:cubicBezTo>
                  <a:pt x="1916891" y="-10794"/>
                  <a:pt x="2260823" y="58229"/>
                  <a:pt x="2569162" y="0"/>
                </a:cubicBezTo>
                <a:cubicBezTo>
                  <a:pt x="2877501" y="-58229"/>
                  <a:pt x="3114445" y="67774"/>
                  <a:pt x="3323659" y="0"/>
                </a:cubicBezTo>
                <a:cubicBezTo>
                  <a:pt x="3532873" y="-67774"/>
                  <a:pt x="3733252" y="49713"/>
                  <a:pt x="4000312" y="0"/>
                </a:cubicBezTo>
                <a:cubicBezTo>
                  <a:pt x="4267372" y="-49713"/>
                  <a:pt x="4335583" y="11728"/>
                  <a:pt x="4443429" y="0"/>
                </a:cubicBezTo>
                <a:cubicBezTo>
                  <a:pt x="4551275" y="-11728"/>
                  <a:pt x="4883377" y="70290"/>
                  <a:pt x="5042237" y="0"/>
                </a:cubicBezTo>
                <a:cubicBezTo>
                  <a:pt x="5201097" y="-70290"/>
                  <a:pt x="5288659" y="6473"/>
                  <a:pt x="5485354" y="0"/>
                </a:cubicBezTo>
                <a:cubicBezTo>
                  <a:pt x="5682049" y="-6473"/>
                  <a:pt x="5690127" y="25827"/>
                  <a:pt x="5850627" y="0"/>
                </a:cubicBezTo>
                <a:cubicBezTo>
                  <a:pt x="6011127" y="-25827"/>
                  <a:pt x="6224714" y="57189"/>
                  <a:pt x="6449434" y="0"/>
                </a:cubicBezTo>
                <a:cubicBezTo>
                  <a:pt x="6674154" y="-57189"/>
                  <a:pt x="6706487" y="1681"/>
                  <a:pt x="6814707" y="0"/>
                </a:cubicBezTo>
                <a:cubicBezTo>
                  <a:pt x="6922927" y="-1681"/>
                  <a:pt x="7053704" y="24451"/>
                  <a:pt x="7257825" y="0"/>
                </a:cubicBezTo>
                <a:cubicBezTo>
                  <a:pt x="7461946" y="-24451"/>
                  <a:pt x="7860500" y="67413"/>
                  <a:pt x="8401547" y="0"/>
                </a:cubicBezTo>
                <a:cubicBezTo>
                  <a:pt x="8658527" y="-49156"/>
                  <a:pt x="8984900" y="251160"/>
                  <a:pt x="9018596" y="617049"/>
                </a:cubicBezTo>
                <a:cubicBezTo>
                  <a:pt x="9072386" y="820079"/>
                  <a:pt x="8975318" y="911519"/>
                  <a:pt x="9018596" y="1076202"/>
                </a:cubicBezTo>
                <a:cubicBezTo>
                  <a:pt x="9061874" y="1240885"/>
                  <a:pt x="8981851" y="1396096"/>
                  <a:pt x="9018596" y="1572728"/>
                </a:cubicBezTo>
                <a:cubicBezTo>
                  <a:pt x="9055341" y="1749360"/>
                  <a:pt x="8991751" y="1899022"/>
                  <a:pt x="9018596" y="2143999"/>
                </a:cubicBezTo>
                <a:cubicBezTo>
                  <a:pt x="9045441" y="2388976"/>
                  <a:pt x="8970452" y="2493001"/>
                  <a:pt x="9018596" y="2640525"/>
                </a:cubicBezTo>
                <a:cubicBezTo>
                  <a:pt x="9066740" y="2788049"/>
                  <a:pt x="8970372" y="2857162"/>
                  <a:pt x="9018596" y="3062305"/>
                </a:cubicBezTo>
                <a:cubicBezTo>
                  <a:pt x="9066820" y="3267448"/>
                  <a:pt x="8996273" y="3419665"/>
                  <a:pt x="9018596" y="3558831"/>
                </a:cubicBezTo>
                <a:cubicBezTo>
                  <a:pt x="9040919" y="3697997"/>
                  <a:pt x="8975058" y="4124614"/>
                  <a:pt x="9018596" y="4354340"/>
                </a:cubicBezTo>
                <a:cubicBezTo>
                  <a:pt x="8993236" y="4662917"/>
                  <a:pt x="8811739" y="4990522"/>
                  <a:pt x="8401547" y="4971389"/>
                </a:cubicBezTo>
                <a:cubicBezTo>
                  <a:pt x="8181628" y="5015422"/>
                  <a:pt x="8028462" y="4908397"/>
                  <a:pt x="7802739" y="4971389"/>
                </a:cubicBezTo>
                <a:cubicBezTo>
                  <a:pt x="7577016" y="5034381"/>
                  <a:pt x="7224708" y="4896609"/>
                  <a:pt x="7048242" y="4971389"/>
                </a:cubicBezTo>
                <a:cubicBezTo>
                  <a:pt x="6871776" y="5046169"/>
                  <a:pt x="6570528" y="4955305"/>
                  <a:pt x="6449434" y="4971389"/>
                </a:cubicBezTo>
                <a:cubicBezTo>
                  <a:pt x="6328340" y="4987473"/>
                  <a:pt x="6029148" y="4960293"/>
                  <a:pt x="5772782" y="4971389"/>
                </a:cubicBezTo>
                <a:cubicBezTo>
                  <a:pt x="5516416" y="4982485"/>
                  <a:pt x="5238126" y="4885951"/>
                  <a:pt x="5018284" y="4971389"/>
                </a:cubicBezTo>
                <a:cubicBezTo>
                  <a:pt x="4798442" y="5056827"/>
                  <a:pt x="4697766" y="4962216"/>
                  <a:pt x="4419477" y="4971389"/>
                </a:cubicBezTo>
                <a:cubicBezTo>
                  <a:pt x="4141188" y="4980562"/>
                  <a:pt x="3983413" y="4915517"/>
                  <a:pt x="3820669" y="4971389"/>
                </a:cubicBezTo>
                <a:cubicBezTo>
                  <a:pt x="3657925" y="5027261"/>
                  <a:pt x="3420092" y="4950037"/>
                  <a:pt x="3221862" y="4971389"/>
                </a:cubicBezTo>
                <a:cubicBezTo>
                  <a:pt x="3023632" y="4992741"/>
                  <a:pt x="2791462" y="4960649"/>
                  <a:pt x="2545209" y="4971389"/>
                </a:cubicBezTo>
                <a:cubicBezTo>
                  <a:pt x="2298956" y="4982129"/>
                  <a:pt x="2263637" y="4953792"/>
                  <a:pt x="2102092" y="4971389"/>
                </a:cubicBezTo>
                <a:cubicBezTo>
                  <a:pt x="1940547" y="4988986"/>
                  <a:pt x="1530709" y="4950492"/>
                  <a:pt x="1347594" y="4971389"/>
                </a:cubicBezTo>
                <a:cubicBezTo>
                  <a:pt x="1164479" y="4992286"/>
                  <a:pt x="786746" y="4884292"/>
                  <a:pt x="617049" y="4971389"/>
                </a:cubicBezTo>
                <a:cubicBezTo>
                  <a:pt x="265272" y="4928443"/>
                  <a:pt x="-50979" y="4733580"/>
                  <a:pt x="0" y="4354340"/>
                </a:cubicBezTo>
                <a:cubicBezTo>
                  <a:pt x="-21998" y="4064543"/>
                  <a:pt x="11938" y="4002029"/>
                  <a:pt x="0" y="3745695"/>
                </a:cubicBezTo>
                <a:cubicBezTo>
                  <a:pt x="-11938" y="3489361"/>
                  <a:pt x="27196" y="3493108"/>
                  <a:pt x="0" y="3323915"/>
                </a:cubicBezTo>
                <a:cubicBezTo>
                  <a:pt x="-27196" y="3154722"/>
                  <a:pt x="36364" y="2979396"/>
                  <a:pt x="0" y="2715271"/>
                </a:cubicBezTo>
                <a:cubicBezTo>
                  <a:pt x="-36364" y="2451146"/>
                  <a:pt x="30253" y="2425422"/>
                  <a:pt x="0" y="2143999"/>
                </a:cubicBezTo>
                <a:cubicBezTo>
                  <a:pt x="-30253" y="1862576"/>
                  <a:pt x="35646" y="1718318"/>
                  <a:pt x="0" y="1610101"/>
                </a:cubicBezTo>
                <a:cubicBezTo>
                  <a:pt x="-35646" y="1501884"/>
                  <a:pt x="14893" y="988724"/>
                  <a:pt x="0" y="617049"/>
                </a:cubicBezTo>
                <a:close/>
              </a:path>
              <a:path w="9018596" h="4971389" stroke="0" extrusionOk="0">
                <a:moveTo>
                  <a:pt x="0" y="617049"/>
                </a:moveTo>
                <a:cubicBezTo>
                  <a:pt x="6377" y="333559"/>
                  <a:pt x="260195" y="-84759"/>
                  <a:pt x="617049" y="0"/>
                </a:cubicBezTo>
                <a:cubicBezTo>
                  <a:pt x="810080" y="-51714"/>
                  <a:pt x="959383" y="73114"/>
                  <a:pt x="1293702" y="0"/>
                </a:cubicBezTo>
                <a:cubicBezTo>
                  <a:pt x="1628021" y="-73114"/>
                  <a:pt x="1573066" y="43480"/>
                  <a:pt x="1658974" y="0"/>
                </a:cubicBezTo>
                <a:cubicBezTo>
                  <a:pt x="1744882" y="-43480"/>
                  <a:pt x="2154467" y="71449"/>
                  <a:pt x="2413472" y="0"/>
                </a:cubicBezTo>
                <a:cubicBezTo>
                  <a:pt x="2672477" y="-71449"/>
                  <a:pt x="2913357" y="54090"/>
                  <a:pt x="3167969" y="0"/>
                </a:cubicBezTo>
                <a:cubicBezTo>
                  <a:pt x="3422581" y="-54090"/>
                  <a:pt x="3358676" y="31122"/>
                  <a:pt x="3533242" y="0"/>
                </a:cubicBezTo>
                <a:cubicBezTo>
                  <a:pt x="3707808" y="-31122"/>
                  <a:pt x="3883286" y="52353"/>
                  <a:pt x="4054204" y="0"/>
                </a:cubicBezTo>
                <a:cubicBezTo>
                  <a:pt x="4225122" y="-52353"/>
                  <a:pt x="4361907" y="11816"/>
                  <a:pt x="4497322" y="0"/>
                </a:cubicBezTo>
                <a:cubicBezTo>
                  <a:pt x="4632737" y="-11816"/>
                  <a:pt x="4902934" y="33662"/>
                  <a:pt x="5251819" y="0"/>
                </a:cubicBezTo>
                <a:cubicBezTo>
                  <a:pt x="5600704" y="-33662"/>
                  <a:pt x="5461025" y="4656"/>
                  <a:pt x="5617092" y="0"/>
                </a:cubicBezTo>
                <a:cubicBezTo>
                  <a:pt x="5773159" y="-4656"/>
                  <a:pt x="5853348" y="46238"/>
                  <a:pt x="6060210" y="0"/>
                </a:cubicBezTo>
                <a:cubicBezTo>
                  <a:pt x="6267072" y="-46238"/>
                  <a:pt x="6364884" y="14404"/>
                  <a:pt x="6581172" y="0"/>
                </a:cubicBezTo>
                <a:cubicBezTo>
                  <a:pt x="6797460" y="-14404"/>
                  <a:pt x="6933874" y="3689"/>
                  <a:pt x="7257825" y="0"/>
                </a:cubicBezTo>
                <a:cubicBezTo>
                  <a:pt x="7581776" y="-3689"/>
                  <a:pt x="7496847" y="42260"/>
                  <a:pt x="7623097" y="0"/>
                </a:cubicBezTo>
                <a:cubicBezTo>
                  <a:pt x="7749347" y="-42260"/>
                  <a:pt x="8084997" y="72743"/>
                  <a:pt x="8401547" y="0"/>
                </a:cubicBezTo>
                <a:cubicBezTo>
                  <a:pt x="8665944" y="-4076"/>
                  <a:pt x="9033896" y="277953"/>
                  <a:pt x="9018596" y="617049"/>
                </a:cubicBezTo>
                <a:cubicBezTo>
                  <a:pt x="9040472" y="883402"/>
                  <a:pt x="8985939" y="974443"/>
                  <a:pt x="9018596" y="1188321"/>
                </a:cubicBezTo>
                <a:cubicBezTo>
                  <a:pt x="9051253" y="1402199"/>
                  <a:pt x="9001847" y="1539838"/>
                  <a:pt x="9018596" y="1759592"/>
                </a:cubicBezTo>
                <a:cubicBezTo>
                  <a:pt x="9035345" y="1979346"/>
                  <a:pt x="8972646" y="2050796"/>
                  <a:pt x="9018596" y="2256118"/>
                </a:cubicBezTo>
                <a:cubicBezTo>
                  <a:pt x="9064546" y="2461440"/>
                  <a:pt x="9012659" y="2627627"/>
                  <a:pt x="9018596" y="2827390"/>
                </a:cubicBezTo>
                <a:cubicBezTo>
                  <a:pt x="9024533" y="3027153"/>
                  <a:pt x="9014211" y="3188334"/>
                  <a:pt x="9018596" y="3323915"/>
                </a:cubicBezTo>
                <a:cubicBezTo>
                  <a:pt x="9022981" y="3459497"/>
                  <a:pt x="8989792" y="3655008"/>
                  <a:pt x="9018596" y="3745695"/>
                </a:cubicBezTo>
                <a:cubicBezTo>
                  <a:pt x="9047400" y="3836382"/>
                  <a:pt x="8980133" y="4084884"/>
                  <a:pt x="9018596" y="4354340"/>
                </a:cubicBezTo>
                <a:cubicBezTo>
                  <a:pt x="9008880" y="4703010"/>
                  <a:pt x="8820682" y="4972358"/>
                  <a:pt x="8401547" y="4971389"/>
                </a:cubicBezTo>
                <a:cubicBezTo>
                  <a:pt x="8074824" y="5036286"/>
                  <a:pt x="7840013" y="4884042"/>
                  <a:pt x="7647050" y="4971389"/>
                </a:cubicBezTo>
                <a:cubicBezTo>
                  <a:pt x="7454087" y="5058736"/>
                  <a:pt x="7311256" y="4929885"/>
                  <a:pt x="7126087" y="4971389"/>
                </a:cubicBezTo>
                <a:cubicBezTo>
                  <a:pt x="6940918" y="5012893"/>
                  <a:pt x="6655434" y="4913028"/>
                  <a:pt x="6449434" y="4971389"/>
                </a:cubicBezTo>
                <a:cubicBezTo>
                  <a:pt x="6243434" y="5029750"/>
                  <a:pt x="6101332" y="4927565"/>
                  <a:pt x="5772782" y="4971389"/>
                </a:cubicBezTo>
                <a:cubicBezTo>
                  <a:pt x="5444232" y="5015213"/>
                  <a:pt x="5585409" y="4936144"/>
                  <a:pt x="5407509" y="4971389"/>
                </a:cubicBezTo>
                <a:cubicBezTo>
                  <a:pt x="5229609" y="5006634"/>
                  <a:pt x="4969577" y="4963248"/>
                  <a:pt x="4730857" y="4971389"/>
                </a:cubicBezTo>
                <a:cubicBezTo>
                  <a:pt x="4492137" y="4979530"/>
                  <a:pt x="4382421" y="4945666"/>
                  <a:pt x="4209894" y="4971389"/>
                </a:cubicBezTo>
                <a:cubicBezTo>
                  <a:pt x="4037367" y="4997112"/>
                  <a:pt x="3783569" y="4957572"/>
                  <a:pt x="3455397" y="4971389"/>
                </a:cubicBezTo>
                <a:cubicBezTo>
                  <a:pt x="3127225" y="4985206"/>
                  <a:pt x="3019673" y="4948666"/>
                  <a:pt x="2700899" y="4971389"/>
                </a:cubicBezTo>
                <a:cubicBezTo>
                  <a:pt x="2382125" y="4994112"/>
                  <a:pt x="2411459" y="4933628"/>
                  <a:pt x="2335627" y="4971389"/>
                </a:cubicBezTo>
                <a:cubicBezTo>
                  <a:pt x="2259795" y="5009150"/>
                  <a:pt x="1842842" y="4963569"/>
                  <a:pt x="1581129" y="4971389"/>
                </a:cubicBezTo>
                <a:cubicBezTo>
                  <a:pt x="1319416" y="4979209"/>
                  <a:pt x="1357871" y="4933334"/>
                  <a:pt x="1138012" y="4971389"/>
                </a:cubicBezTo>
                <a:cubicBezTo>
                  <a:pt x="918153" y="5009444"/>
                  <a:pt x="832583" y="4911936"/>
                  <a:pt x="617049" y="4971389"/>
                </a:cubicBezTo>
                <a:cubicBezTo>
                  <a:pt x="272082" y="5031850"/>
                  <a:pt x="73465" y="4678664"/>
                  <a:pt x="0" y="4354340"/>
                </a:cubicBezTo>
                <a:cubicBezTo>
                  <a:pt x="-20939" y="4164890"/>
                  <a:pt x="70833" y="4000244"/>
                  <a:pt x="0" y="3745695"/>
                </a:cubicBezTo>
                <a:cubicBezTo>
                  <a:pt x="-70833" y="3491147"/>
                  <a:pt x="63102" y="3380518"/>
                  <a:pt x="0" y="3211797"/>
                </a:cubicBezTo>
                <a:cubicBezTo>
                  <a:pt x="-63102" y="3043076"/>
                  <a:pt x="51053" y="2818312"/>
                  <a:pt x="0" y="2715271"/>
                </a:cubicBezTo>
                <a:cubicBezTo>
                  <a:pt x="-51053" y="2612230"/>
                  <a:pt x="19171" y="2467279"/>
                  <a:pt x="0" y="2293491"/>
                </a:cubicBezTo>
                <a:cubicBezTo>
                  <a:pt x="-19171" y="2119703"/>
                  <a:pt x="20612" y="1899425"/>
                  <a:pt x="0" y="1796965"/>
                </a:cubicBezTo>
                <a:cubicBezTo>
                  <a:pt x="-20612" y="1694505"/>
                  <a:pt x="46781" y="1317119"/>
                  <a:pt x="0" y="1188321"/>
                </a:cubicBezTo>
                <a:cubicBezTo>
                  <a:pt x="-46781" y="1059523"/>
                  <a:pt x="52945" y="747779"/>
                  <a:pt x="0" y="617049"/>
                </a:cubicBezTo>
                <a:close/>
              </a:path>
            </a:pathLst>
          </a:custGeom>
          <a:solidFill>
            <a:schemeClr val="lt1">
              <a:alpha val="88000"/>
            </a:schemeClr>
          </a:solidFill>
          <a:ln w="38100" cap="rnd" cmpd="thinThick">
            <a:solidFill>
              <a:srgbClr val="33A080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sd="3900536144">
                  <a:prstGeom prst="roundRect">
                    <a:avLst>
                      <a:gd name="adj" fmla="val 1241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F0BA27-ADA9-14B2-DB54-4A641CC613B7}"/>
              </a:ext>
            </a:extLst>
          </p:cNvPr>
          <p:cNvGrpSpPr/>
          <p:nvPr/>
        </p:nvGrpSpPr>
        <p:grpSpPr>
          <a:xfrm>
            <a:off x="-216007" y="-530612"/>
            <a:ext cx="5283115" cy="2464187"/>
            <a:chOff x="-2" y="-543557"/>
            <a:chExt cx="5283115" cy="3600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D13A0DA-F413-DFD0-F338-B282A48021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85" t="23814" r="11820" b="26105"/>
            <a:stretch/>
          </p:blipFill>
          <p:spPr>
            <a:xfrm>
              <a:off x="-2" y="-543557"/>
              <a:ext cx="5283115" cy="3600000"/>
            </a:xfrm>
            <a:prstGeom prst="rect">
              <a:avLst/>
            </a:prstGeom>
            <a:effectLst>
              <a:innerShdw blurRad="88900">
                <a:schemeClr val="bg1">
                  <a:lumMod val="65000"/>
                </a:schemeClr>
              </a:inn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35BDC7-949F-2797-85AF-76D25BCD7017}"/>
                </a:ext>
              </a:extLst>
            </p:cNvPr>
            <p:cNvSpPr txBox="1"/>
            <p:nvPr/>
          </p:nvSpPr>
          <p:spPr>
            <a:xfrm>
              <a:off x="649072" y="1092914"/>
              <a:ext cx="39849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FF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Luật</a:t>
              </a:r>
              <a:r>
                <a:rPr lang="en-US" sz="4800" b="1" dirty="0">
                  <a:solidFill>
                    <a:srgbClr val="FF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rgbClr val="FF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0876E55-7607-460B-A517-107B430FB483}"/>
              </a:ext>
            </a:extLst>
          </p:cNvPr>
          <p:cNvSpPr txBox="1"/>
          <p:nvPr/>
        </p:nvSpPr>
        <p:spPr>
          <a:xfrm>
            <a:off x="3181350" y="1906197"/>
            <a:ext cx="863057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GV </a:t>
            </a:r>
            <a:r>
              <a:rPr lang="vi-VN" sz="33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chuẩn bị tranh hộp thư và các thẻ chữ hình phong thư để HS có thể thả các phong thư vào đúng hộp thư.</a:t>
            </a:r>
            <a:endParaRPr lang="en-US" sz="33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3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Nhóm nào thả đúng và xong trước sẽ th</a:t>
            </a:r>
            <a:r>
              <a:rPr lang="en-US" sz="33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ắ</a:t>
            </a:r>
            <a:r>
              <a:rPr lang="vi-VN" sz="33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ng.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44295" y="2522358"/>
            <a:ext cx="1944730" cy="3456000"/>
            <a:chOff x="144295" y="2522358"/>
            <a:chExt cx="1944730" cy="34560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98D1FC1-250E-F902-4AEE-7991F7470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295" y="2522358"/>
              <a:ext cx="1944730" cy="34560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872067" y="4453467"/>
              <a:ext cx="499533" cy="474133"/>
            </a:xfrm>
            <a:prstGeom prst="rect">
              <a:avLst/>
            </a:prstGeom>
            <a:solidFill>
              <a:srgbClr val="F4924C"/>
            </a:solidFill>
            <a:ln>
              <a:solidFill>
                <a:srgbClr val="F49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90B975F-4BF7-7E79-68CE-79693AAD9C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4349" y="4145518"/>
            <a:ext cx="5403045" cy="23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739EF2-0123-7C51-B2E1-55FD6BEFF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E24411-421C-B53A-7288-259AD0C5E0D5}"/>
              </a:ext>
            </a:extLst>
          </p:cNvPr>
          <p:cNvSpPr/>
          <p:nvPr/>
        </p:nvSpPr>
        <p:spPr>
          <a:xfrm>
            <a:off x="419100" y="409575"/>
            <a:ext cx="11525250" cy="6115049"/>
          </a:xfrm>
          <a:custGeom>
            <a:avLst/>
            <a:gdLst>
              <a:gd name="connsiteX0" fmla="*/ 0 w 11525250"/>
              <a:gd name="connsiteY0" fmla="*/ 759000 h 6115049"/>
              <a:gd name="connsiteX1" fmla="*/ 759000 w 11525250"/>
              <a:gd name="connsiteY1" fmla="*/ 0 h 6115049"/>
              <a:gd name="connsiteX2" fmla="*/ 1247589 w 11525250"/>
              <a:gd name="connsiteY2" fmla="*/ 0 h 6115049"/>
              <a:gd name="connsiteX3" fmla="*/ 1936324 w 11525250"/>
              <a:gd name="connsiteY3" fmla="*/ 0 h 6115049"/>
              <a:gd name="connsiteX4" fmla="*/ 2424913 w 11525250"/>
              <a:gd name="connsiteY4" fmla="*/ 0 h 6115049"/>
              <a:gd name="connsiteX5" fmla="*/ 3013575 w 11525250"/>
              <a:gd name="connsiteY5" fmla="*/ 0 h 6115049"/>
              <a:gd name="connsiteX6" fmla="*/ 3802381 w 11525250"/>
              <a:gd name="connsiteY6" fmla="*/ 0 h 6115049"/>
              <a:gd name="connsiteX7" fmla="*/ 4290971 w 11525250"/>
              <a:gd name="connsiteY7" fmla="*/ 0 h 6115049"/>
              <a:gd name="connsiteX8" fmla="*/ 4979705 w 11525250"/>
              <a:gd name="connsiteY8" fmla="*/ 0 h 6115049"/>
              <a:gd name="connsiteX9" fmla="*/ 5468294 w 11525250"/>
              <a:gd name="connsiteY9" fmla="*/ 0 h 6115049"/>
              <a:gd name="connsiteX10" fmla="*/ 5756738 w 11525250"/>
              <a:gd name="connsiteY10" fmla="*/ 0 h 6115049"/>
              <a:gd name="connsiteX11" fmla="*/ 6245328 w 11525250"/>
              <a:gd name="connsiteY11" fmla="*/ 0 h 6115049"/>
              <a:gd name="connsiteX12" fmla="*/ 6633844 w 11525250"/>
              <a:gd name="connsiteY12" fmla="*/ 0 h 6115049"/>
              <a:gd name="connsiteX13" fmla="*/ 7222506 w 11525250"/>
              <a:gd name="connsiteY13" fmla="*/ 0 h 6115049"/>
              <a:gd name="connsiteX14" fmla="*/ 7911240 w 11525250"/>
              <a:gd name="connsiteY14" fmla="*/ 0 h 6115049"/>
              <a:gd name="connsiteX15" fmla="*/ 8700047 w 11525250"/>
              <a:gd name="connsiteY15" fmla="*/ 0 h 6115049"/>
              <a:gd name="connsiteX16" fmla="*/ 9488854 w 11525250"/>
              <a:gd name="connsiteY16" fmla="*/ 0 h 6115049"/>
              <a:gd name="connsiteX17" fmla="*/ 10077516 w 11525250"/>
              <a:gd name="connsiteY17" fmla="*/ 0 h 6115049"/>
              <a:gd name="connsiteX18" fmla="*/ 10766250 w 11525250"/>
              <a:gd name="connsiteY18" fmla="*/ 0 h 6115049"/>
              <a:gd name="connsiteX19" fmla="*/ 11525250 w 11525250"/>
              <a:gd name="connsiteY19" fmla="*/ 759000 h 6115049"/>
              <a:gd name="connsiteX20" fmla="*/ 11525250 w 11525250"/>
              <a:gd name="connsiteY20" fmla="*/ 1195720 h 6115049"/>
              <a:gd name="connsiteX21" fmla="*/ 11525250 w 11525250"/>
              <a:gd name="connsiteY21" fmla="*/ 1770351 h 6115049"/>
              <a:gd name="connsiteX22" fmla="*/ 11525250 w 11525250"/>
              <a:gd name="connsiteY22" fmla="*/ 2390952 h 6115049"/>
              <a:gd name="connsiteX23" fmla="*/ 11525250 w 11525250"/>
              <a:gd name="connsiteY23" fmla="*/ 2873643 h 6115049"/>
              <a:gd name="connsiteX24" fmla="*/ 11525250 w 11525250"/>
              <a:gd name="connsiteY24" fmla="*/ 3540215 h 6115049"/>
              <a:gd name="connsiteX25" fmla="*/ 11525250 w 11525250"/>
              <a:gd name="connsiteY25" fmla="*/ 4114846 h 6115049"/>
              <a:gd name="connsiteX26" fmla="*/ 11525250 w 11525250"/>
              <a:gd name="connsiteY26" fmla="*/ 4643506 h 6115049"/>
              <a:gd name="connsiteX27" fmla="*/ 11525250 w 11525250"/>
              <a:gd name="connsiteY27" fmla="*/ 5356049 h 6115049"/>
              <a:gd name="connsiteX28" fmla="*/ 10766250 w 11525250"/>
              <a:gd name="connsiteY28" fmla="*/ 6115049 h 6115049"/>
              <a:gd name="connsiteX29" fmla="*/ 10177588 w 11525250"/>
              <a:gd name="connsiteY29" fmla="*/ 6115049 h 6115049"/>
              <a:gd name="connsiteX30" fmla="*/ 9488854 w 11525250"/>
              <a:gd name="connsiteY30" fmla="*/ 6115049 h 6115049"/>
              <a:gd name="connsiteX31" fmla="*/ 8900192 w 11525250"/>
              <a:gd name="connsiteY31" fmla="*/ 6115049 h 6115049"/>
              <a:gd name="connsiteX32" fmla="*/ 8111385 w 11525250"/>
              <a:gd name="connsiteY32" fmla="*/ 6115049 h 6115049"/>
              <a:gd name="connsiteX33" fmla="*/ 7522724 w 11525250"/>
              <a:gd name="connsiteY33" fmla="*/ 6115049 h 6115049"/>
              <a:gd name="connsiteX34" fmla="*/ 7134207 w 11525250"/>
              <a:gd name="connsiteY34" fmla="*/ 6115049 h 6115049"/>
              <a:gd name="connsiteX35" fmla="*/ 6645618 w 11525250"/>
              <a:gd name="connsiteY35" fmla="*/ 6115049 h 6115049"/>
              <a:gd name="connsiteX36" fmla="*/ 6357173 w 11525250"/>
              <a:gd name="connsiteY36" fmla="*/ 6115049 h 6115049"/>
              <a:gd name="connsiteX37" fmla="*/ 5868584 w 11525250"/>
              <a:gd name="connsiteY37" fmla="*/ 6115049 h 6115049"/>
              <a:gd name="connsiteX38" fmla="*/ 5480067 w 11525250"/>
              <a:gd name="connsiteY38" fmla="*/ 6115049 h 6115049"/>
              <a:gd name="connsiteX39" fmla="*/ 5091551 w 11525250"/>
              <a:gd name="connsiteY39" fmla="*/ 6115049 h 6115049"/>
              <a:gd name="connsiteX40" fmla="*/ 4402816 w 11525250"/>
              <a:gd name="connsiteY40" fmla="*/ 6115049 h 6115049"/>
              <a:gd name="connsiteX41" fmla="*/ 3614010 w 11525250"/>
              <a:gd name="connsiteY41" fmla="*/ 6115049 h 6115049"/>
              <a:gd name="connsiteX42" fmla="*/ 3025348 w 11525250"/>
              <a:gd name="connsiteY42" fmla="*/ 6115049 h 6115049"/>
              <a:gd name="connsiteX43" fmla="*/ 2736904 w 11525250"/>
              <a:gd name="connsiteY43" fmla="*/ 6115049 h 6115049"/>
              <a:gd name="connsiteX44" fmla="*/ 2348387 w 11525250"/>
              <a:gd name="connsiteY44" fmla="*/ 6115049 h 6115049"/>
              <a:gd name="connsiteX45" fmla="*/ 1559580 w 11525250"/>
              <a:gd name="connsiteY45" fmla="*/ 6115049 h 6115049"/>
              <a:gd name="connsiteX46" fmla="*/ 759000 w 11525250"/>
              <a:gd name="connsiteY46" fmla="*/ 6115049 h 6115049"/>
              <a:gd name="connsiteX47" fmla="*/ 0 w 11525250"/>
              <a:gd name="connsiteY47" fmla="*/ 5356049 h 6115049"/>
              <a:gd name="connsiteX48" fmla="*/ 0 w 11525250"/>
              <a:gd name="connsiteY48" fmla="*/ 4781418 h 6115049"/>
              <a:gd name="connsiteX49" fmla="*/ 0 w 11525250"/>
              <a:gd name="connsiteY49" fmla="*/ 4344698 h 6115049"/>
              <a:gd name="connsiteX50" fmla="*/ 0 w 11525250"/>
              <a:gd name="connsiteY50" fmla="*/ 3816038 h 6115049"/>
              <a:gd name="connsiteX51" fmla="*/ 0 w 11525250"/>
              <a:gd name="connsiteY51" fmla="*/ 3379318 h 6115049"/>
              <a:gd name="connsiteX52" fmla="*/ 0 w 11525250"/>
              <a:gd name="connsiteY52" fmla="*/ 2804687 h 6115049"/>
              <a:gd name="connsiteX53" fmla="*/ 0 w 11525250"/>
              <a:gd name="connsiteY53" fmla="*/ 2230056 h 6115049"/>
              <a:gd name="connsiteX54" fmla="*/ 0 w 11525250"/>
              <a:gd name="connsiteY54" fmla="*/ 1563484 h 6115049"/>
              <a:gd name="connsiteX55" fmla="*/ 0 w 11525250"/>
              <a:gd name="connsiteY55" fmla="*/ 759000 h 611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525250" h="6115049" fill="none" extrusionOk="0">
                <a:moveTo>
                  <a:pt x="0" y="759000"/>
                </a:moveTo>
                <a:cubicBezTo>
                  <a:pt x="-12185" y="227228"/>
                  <a:pt x="311673" y="-7349"/>
                  <a:pt x="759000" y="0"/>
                </a:cubicBezTo>
                <a:cubicBezTo>
                  <a:pt x="886726" y="-51376"/>
                  <a:pt x="1060709" y="20974"/>
                  <a:pt x="1247589" y="0"/>
                </a:cubicBezTo>
                <a:cubicBezTo>
                  <a:pt x="1434469" y="-20974"/>
                  <a:pt x="1743887" y="49458"/>
                  <a:pt x="1936324" y="0"/>
                </a:cubicBezTo>
                <a:cubicBezTo>
                  <a:pt x="2128762" y="-49458"/>
                  <a:pt x="2312606" y="49513"/>
                  <a:pt x="2424913" y="0"/>
                </a:cubicBezTo>
                <a:cubicBezTo>
                  <a:pt x="2537220" y="-49513"/>
                  <a:pt x="2852762" y="58122"/>
                  <a:pt x="3013575" y="0"/>
                </a:cubicBezTo>
                <a:cubicBezTo>
                  <a:pt x="3174388" y="-58122"/>
                  <a:pt x="3607524" y="55899"/>
                  <a:pt x="3802381" y="0"/>
                </a:cubicBezTo>
                <a:cubicBezTo>
                  <a:pt x="3997238" y="-55899"/>
                  <a:pt x="4134712" y="22707"/>
                  <a:pt x="4290971" y="0"/>
                </a:cubicBezTo>
                <a:cubicBezTo>
                  <a:pt x="4447230" y="-22707"/>
                  <a:pt x="4785385" y="44348"/>
                  <a:pt x="4979705" y="0"/>
                </a:cubicBezTo>
                <a:cubicBezTo>
                  <a:pt x="5174025" y="-44348"/>
                  <a:pt x="5295186" y="13452"/>
                  <a:pt x="5468294" y="0"/>
                </a:cubicBezTo>
                <a:cubicBezTo>
                  <a:pt x="5641402" y="-13452"/>
                  <a:pt x="5641889" y="13622"/>
                  <a:pt x="5756738" y="0"/>
                </a:cubicBezTo>
                <a:cubicBezTo>
                  <a:pt x="5871587" y="-13622"/>
                  <a:pt x="6049724" y="53910"/>
                  <a:pt x="6245328" y="0"/>
                </a:cubicBezTo>
                <a:cubicBezTo>
                  <a:pt x="6440932" y="-53910"/>
                  <a:pt x="6545421" y="4430"/>
                  <a:pt x="6633844" y="0"/>
                </a:cubicBezTo>
                <a:cubicBezTo>
                  <a:pt x="6722267" y="-4430"/>
                  <a:pt x="7000852" y="39090"/>
                  <a:pt x="7222506" y="0"/>
                </a:cubicBezTo>
                <a:cubicBezTo>
                  <a:pt x="7444160" y="-39090"/>
                  <a:pt x="7704577" y="65257"/>
                  <a:pt x="7911240" y="0"/>
                </a:cubicBezTo>
                <a:cubicBezTo>
                  <a:pt x="8117903" y="-65257"/>
                  <a:pt x="8481389" y="92814"/>
                  <a:pt x="8700047" y="0"/>
                </a:cubicBezTo>
                <a:cubicBezTo>
                  <a:pt x="8918705" y="-92814"/>
                  <a:pt x="9151642" y="61421"/>
                  <a:pt x="9488854" y="0"/>
                </a:cubicBezTo>
                <a:cubicBezTo>
                  <a:pt x="9826066" y="-61421"/>
                  <a:pt x="9822008" y="34300"/>
                  <a:pt x="10077516" y="0"/>
                </a:cubicBezTo>
                <a:cubicBezTo>
                  <a:pt x="10333024" y="-34300"/>
                  <a:pt x="10572904" y="8532"/>
                  <a:pt x="10766250" y="0"/>
                </a:cubicBezTo>
                <a:cubicBezTo>
                  <a:pt x="11139663" y="-117039"/>
                  <a:pt x="11501853" y="308678"/>
                  <a:pt x="11525250" y="759000"/>
                </a:cubicBezTo>
                <a:cubicBezTo>
                  <a:pt x="11552433" y="932148"/>
                  <a:pt x="11500407" y="1091240"/>
                  <a:pt x="11525250" y="1195720"/>
                </a:cubicBezTo>
                <a:cubicBezTo>
                  <a:pt x="11550093" y="1300200"/>
                  <a:pt x="11480775" y="1553314"/>
                  <a:pt x="11525250" y="1770351"/>
                </a:cubicBezTo>
                <a:cubicBezTo>
                  <a:pt x="11569725" y="1987388"/>
                  <a:pt x="11483717" y="2206336"/>
                  <a:pt x="11525250" y="2390952"/>
                </a:cubicBezTo>
                <a:cubicBezTo>
                  <a:pt x="11566783" y="2575568"/>
                  <a:pt x="11482804" y="2726479"/>
                  <a:pt x="11525250" y="2873643"/>
                </a:cubicBezTo>
                <a:cubicBezTo>
                  <a:pt x="11567696" y="3020807"/>
                  <a:pt x="11489956" y="3390903"/>
                  <a:pt x="11525250" y="3540215"/>
                </a:cubicBezTo>
                <a:cubicBezTo>
                  <a:pt x="11560544" y="3689527"/>
                  <a:pt x="11511597" y="3957457"/>
                  <a:pt x="11525250" y="4114846"/>
                </a:cubicBezTo>
                <a:cubicBezTo>
                  <a:pt x="11538903" y="4272235"/>
                  <a:pt x="11478980" y="4388681"/>
                  <a:pt x="11525250" y="4643506"/>
                </a:cubicBezTo>
                <a:cubicBezTo>
                  <a:pt x="11571520" y="4898331"/>
                  <a:pt x="11502419" y="5176397"/>
                  <a:pt x="11525250" y="5356049"/>
                </a:cubicBezTo>
                <a:cubicBezTo>
                  <a:pt x="11553416" y="5717437"/>
                  <a:pt x="11196316" y="6069456"/>
                  <a:pt x="10766250" y="6115049"/>
                </a:cubicBezTo>
                <a:cubicBezTo>
                  <a:pt x="10545691" y="6166478"/>
                  <a:pt x="10437141" y="6048375"/>
                  <a:pt x="10177588" y="6115049"/>
                </a:cubicBezTo>
                <a:cubicBezTo>
                  <a:pt x="9918035" y="6181723"/>
                  <a:pt x="9786393" y="6089666"/>
                  <a:pt x="9488854" y="6115049"/>
                </a:cubicBezTo>
                <a:cubicBezTo>
                  <a:pt x="9191315" y="6140432"/>
                  <a:pt x="9177339" y="6077870"/>
                  <a:pt x="8900192" y="6115049"/>
                </a:cubicBezTo>
                <a:cubicBezTo>
                  <a:pt x="8623045" y="6152228"/>
                  <a:pt x="8486541" y="6061239"/>
                  <a:pt x="8111385" y="6115049"/>
                </a:cubicBezTo>
                <a:cubicBezTo>
                  <a:pt x="7736229" y="6168859"/>
                  <a:pt x="7650518" y="6091570"/>
                  <a:pt x="7522724" y="6115049"/>
                </a:cubicBezTo>
                <a:cubicBezTo>
                  <a:pt x="7394930" y="6138528"/>
                  <a:pt x="7239408" y="6072838"/>
                  <a:pt x="7134207" y="6115049"/>
                </a:cubicBezTo>
                <a:cubicBezTo>
                  <a:pt x="7029006" y="6157260"/>
                  <a:pt x="6823538" y="6096957"/>
                  <a:pt x="6645618" y="6115049"/>
                </a:cubicBezTo>
                <a:cubicBezTo>
                  <a:pt x="6467698" y="6133141"/>
                  <a:pt x="6434989" y="6097677"/>
                  <a:pt x="6357173" y="6115049"/>
                </a:cubicBezTo>
                <a:cubicBezTo>
                  <a:pt x="6279357" y="6132421"/>
                  <a:pt x="6042010" y="6073872"/>
                  <a:pt x="5868584" y="6115049"/>
                </a:cubicBezTo>
                <a:cubicBezTo>
                  <a:pt x="5695158" y="6156226"/>
                  <a:pt x="5608297" y="6100796"/>
                  <a:pt x="5480067" y="6115049"/>
                </a:cubicBezTo>
                <a:cubicBezTo>
                  <a:pt x="5351837" y="6129302"/>
                  <a:pt x="5234170" y="6108865"/>
                  <a:pt x="5091551" y="6115049"/>
                </a:cubicBezTo>
                <a:cubicBezTo>
                  <a:pt x="4948932" y="6121233"/>
                  <a:pt x="4731082" y="6033683"/>
                  <a:pt x="4402816" y="6115049"/>
                </a:cubicBezTo>
                <a:cubicBezTo>
                  <a:pt x="4074551" y="6196415"/>
                  <a:pt x="3874459" y="6056158"/>
                  <a:pt x="3614010" y="6115049"/>
                </a:cubicBezTo>
                <a:cubicBezTo>
                  <a:pt x="3353561" y="6173940"/>
                  <a:pt x="3259083" y="6102887"/>
                  <a:pt x="3025348" y="6115049"/>
                </a:cubicBezTo>
                <a:cubicBezTo>
                  <a:pt x="2791613" y="6127211"/>
                  <a:pt x="2853994" y="6114160"/>
                  <a:pt x="2736904" y="6115049"/>
                </a:cubicBezTo>
                <a:cubicBezTo>
                  <a:pt x="2619814" y="6115938"/>
                  <a:pt x="2505489" y="6079618"/>
                  <a:pt x="2348387" y="6115049"/>
                </a:cubicBezTo>
                <a:cubicBezTo>
                  <a:pt x="2191285" y="6150480"/>
                  <a:pt x="1749341" y="6028023"/>
                  <a:pt x="1559580" y="6115049"/>
                </a:cubicBezTo>
                <a:cubicBezTo>
                  <a:pt x="1369819" y="6202075"/>
                  <a:pt x="1002109" y="6066174"/>
                  <a:pt x="759000" y="6115049"/>
                </a:cubicBezTo>
                <a:cubicBezTo>
                  <a:pt x="348403" y="6089623"/>
                  <a:pt x="845" y="5763896"/>
                  <a:pt x="0" y="5356049"/>
                </a:cubicBezTo>
                <a:cubicBezTo>
                  <a:pt x="-36766" y="5193946"/>
                  <a:pt x="59258" y="5047978"/>
                  <a:pt x="0" y="4781418"/>
                </a:cubicBezTo>
                <a:cubicBezTo>
                  <a:pt x="-59258" y="4514858"/>
                  <a:pt x="35717" y="4493738"/>
                  <a:pt x="0" y="4344698"/>
                </a:cubicBezTo>
                <a:cubicBezTo>
                  <a:pt x="-35717" y="4195658"/>
                  <a:pt x="26434" y="3989996"/>
                  <a:pt x="0" y="3816038"/>
                </a:cubicBezTo>
                <a:cubicBezTo>
                  <a:pt x="-26434" y="3642080"/>
                  <a:pt x="7037" y="3575971"/>
                  <a:pt x="0" y="3379318"/>
                </a:cubicBezTo>
                <a:cubicBezTo>
                  <a:pt x="-7037" y="3182665"/>
                  <a:pt x="43537" y="3048561"/>
                  <a:pt x="0" y="2804687"/>
                </a:cubicBezTo>
                <a:cubicBezTo>
                  <a:pt x="-43537" y="2560813"/>
                  <a:pt x="24621" y="2497769"/>
                  <a:pt x="0" y="2230056"/>
                </a:cubicBezTo>
                <a:cubicBezTo>
                  <a:pt x="-24621" y="1962343"/>
                  <a:pt x="58182" y="1765255"/>
                  <a:pt x="0" y="1563484"/>
                </a:cubicBezTo>
                <a:cubicBezTo>
                  <a:pt x="-58182" y="1361713"/>
                  <a:pt x="12866" y="1121790"/>
                  <a:pt x="0" y="759000"/>
                </a:cubicBezTo>
                <a:close/>
              </a:path>
              <a:path w="11525250" h="6115049" stroke="0" extrusionOk="0">
                <a:moveTo>
                  <a:pt x="0" y="759000"/>
                </a:moveTo>
                <a:cubicBezTo>
                  <a:pt x="6382" y="397158"/>
                  <a:pt x="329215" y="-55923"/>
                  <a:pt x="759000" y="0"/>
                </a:cubicBezTo>
                <a:cubicBezTo>
                  <a:pt x="1009989" y="-10385"/>
                  <a:pt x="1137957" y="1287"/>
                  <a:pt x="1447734" y="0"/>
                </a:cubicBezTo>
                <a:cubicBezTo>
                  <a:pt x="1757511" y="-1287"/>
                  <a:pt x="1606200" y="22596"/>
                  <a:pt x="1736179" y="0"/>
                </a:cubicBezTo>
                <a:cubicBezTo>
                  <a:pt x="1866158" y="-22596"/>
                  <a:pt x="2290048" y="91441"/>
                  <a:pt x="2524985" y="0"/>
                </a:cubicBezTo>
                <a:cubicBezTo>
                  <a:pt x="2759922" y="-91441"/>
                  <a:pt x="3149205" y="40072"/>
                  <a:pt x="3313792" y="0"/>
                </a:cubicBezTo>
                <a:cubicBezTo>
                  <a:pt x="3478379" y="-40072"/>
                  <a:pt x="3506231" y="21262"/>
                  <a:pt x="3602236" y="0"/>
                </a:cubicBezTo>
                <a:cubicBezTo>
                  <a:pt x="3698241" y="-21262"/>
                  <a:pt x="3912927" y="10163"/>
                  <a:pt x="4090826" y="0"/>
                </a:cubicBezTo>
                <a:cubicBezTo>
                  <a:pt x="4268725" y="-10163"/>
                  <a:pt x="4362423" y="39559"/>
                  <a:pt x="4479342" y="0"/>
                </a:cubicBezTo>
                <a:cubicBezTo>
                  <a:pt x="4596261" y="-39559"/>
                  <a:pt x="5037228" y="41354"/>
                  <a:pt x="5268149" y="0"/>
                </a:cubicBezTo>
                <a:cubicBezTo>
                  <a:pt x="5499070" y="-41354"/>
                  <a:pt x="5482448" y="15262"/>
                  <a:pt x="5556593" y="0"/>
                </a:cubicBezTo>
                <a:cubicBezTo>
                  <a:pt x="5630738" y="-15262"/>
                  <a:pt x="5840085" y="4635"/>
                  <a:pt x="5945110" y="0"/>
                </a:cubicBezTo>
                <a:cubicBezTo>
                  <a:pt x="6050135" y="-4635"/>
                  <a:pt x="6217664" y="45378"/>
                  <a:pt x="6433699" y="0"/>
                </a:cubicBezTo>
                <a:cubicBezTo>
                  <a:pt x="6649734" y="-45378"/>
                  <a:pt x="6984531" y="54798"/>
                  <a:pt x="7122434" y="0"/>
                </a:cubicBezTo>
                <a:cubicBezTo>
                  <a:pt x="7260338" y="-54798"/>
                  <a:pt x="7331065" y="2608"/>
                  <a:pt x="7410878" y="0"/>
                </a:cubicBezTo>
                <a:cubicBezTo>
                  <a:pt x="7490691" y="-2608"/>
                  <a:pt x="7941623" y="59540"/>
                  <a:pt x="8099612" y="0"/>
                </a:cubicBezTo>
                <a:cubicBezTo>
                  <a:pt x="8257601" y="-59540"/>
                  <a:pt x="8490362" y="29056"/>
                  <a:pt x="8588201" y="0"/>
                </a:cubicBezTo>
                <a:cubicBezTo>
                  <a:pt x="8686040" y="-29056"/>
                  <a:pt x="8805594" y="40549"/>
                  <a:pt x="8976718" y="0"/>
                </a:cubicBezTo>
                <a:cubicBezTo>
                  <a:pt x="9147842" y="-40549"/>
                  <a:pt x="9353586" y="29463"/>
                  <a:pt x="9465308" y="0"/>
                </a:cubicBezTo>
                <a:cubicBezTo>
                  <a:pt x="9577030" y="-29463"/>
                  <a:pt x="9841295" y="68162"/>
                  <a:pt x="10154042" y="0"/>
                </a:cubicBezTo>
                <a:cubicBezTo>
                  <a:pt x="10466789" y="-68162"/>
                  <a:pt x="10546470" y="52310"/>
                  <a:pt x="10766250" y="0"/>
                </a:cubicBezTo>
                <a:cubicBezTo>
                  <a:pt x="11125879" y="15617"/>
                  <a:pt x="11522143" y="329161"/>
                  <a:pt x="11525250" y="759000"/>
                </a:cubicBezTo>
                <a:cubicBezTo>
                  <a:pt x="11536441" y="893628"/>
                  <a:pt x="11495056" y="1039194"/>
                  <a:pt x="11525250" y="1195720"/>
                </a:cubicBezTo>
                <a:cubicBezTo>
                  <a:pt x="11555444" y="1352246"/>
                  <a:pt x="11522405" y="1519888"/>
                  <a:pt x="11525250" y="1632439"/>
                </a:cubicBezTo>
                <a:cubicBezTo>
                  <a:pt x="11528095" y="1744990"/>
                  <a:pt x="11500070" y="2032938"/>
                  <a:pt x="11525250" y="2253041"/>
                </a:cubicBezTo>
                <a:cubicBezTo>
                  <a:pt x="11550430" y="2473144"/>
                  <a:pt x="11473839" y="2587581"/>
                  <a:pt x="11525250" y="2735731"/>
                </a:cubicBezTo>
                <a:cubicBezTo>
                  <a:pt x="11576661" y="2883881"/>
                  <a:pt x="11489448" y="3143117"/>
                  <a:pt x="11525250" y="3402303"/>
                </a:cubicBezTo>
                <a:cubicBezTo>
                  <a:pt x="11561052" y="3661489"/>
                  <a:pt x="11469912" y="3821824"/>
                  <a:pt x="11525250" y="3930964"/>
                </a:cubicBezTo>
                <a:cubicBezTo>
                  <a:pt x="11580588" y="4040104"/>
                  <a:pt x="11456776" y="4308027"/>
                  <a:pt x="11525250" y="4551565"/>
                </a:cubicBezTo>
                <a:cubicBezTo>
                  <a:pt x="11593724" y="4795103"/>
                  <a:pt x="11519988" y="5128931"/>
                  <a:pt x="11525250" y="5356049"/>
                </a:cubicBezTo>
                <a:cubicBezTo>
                  <a:pt x="11463194" y="5749873"/>
                  <a:pt x="11226852" y="6148075"/>
                  <a:pt x="10766250" y="6115049"/>
                </a:cubicBezTo>
                <a:cubicBezTo>
                  <a:pt x="10635112" y="6134813"/>
                  <a:pt x="10523274" y="6097798"/>
                  <a:pt x="10377733" y="6115049"/>
                </a:cubicBezTo>
                <a:cubicBezTo>
                  <a:pt x="10232192" y="6132300"/>
                  <a:pt x="9769215" y="6033832"/>
                  <a:pt x="9588926" y="6115049"/>
                </a:cubicBezTo>
                <a:cubicBezTo>
                  <a:pt x="9408637" y="6196266"/>
                  <a:pt x="9043117" y="6107612"/>
                  <a:pt x="8800120" y="6115049"/>
                </a:cubicBezTo>
                <a:cubicBezTo>
                  <a:pt x="8557123" y="6122486"/>
                  <a:pt x="8577877" y="6086209"/>
                  <a:pt x="8511675" y="6115049"/>
                </a:cubicBezTo>
                <a:cubicBezTo>
                  <a:pt x="8445474" y="6143889"/>
                  <a:pt x="8094293" y="6081531"/>
                  <a:pt x="7722869" y="6115049"/>
                </a:cubicBezTo>
                <a:cubicBezTo>
                  <a:pt x="7351445" y="6148567"/>
                  <a:pt x="7474994" y="6086446"/>
                  <a:pt x="7334352" y="6115049"/>
                </a:cubicBezTo>
                <a:cubicBezTo>
                  <a:pt x="7193710" y="6143652"/>
                  <a:pt x="6848463" y="6070977"/>
                  <a:pt x="6645618" y="6115049"/>
                </a:cubicBezTo>
                <a:cubicBezTo>
                  <a:pt x="6442773" y="6159121"/>
                  <a:pt x="6363549" y="6113272"/>
                  <a:pt x="6157028" y="6115049"/>
                </a:cubicBezTo>
                <a:cubicBezTo>
                  <a:pt x="5950507" y="6116826"/>
                  <a:pt x="5585886" y="6095432"/>
                  <a:pt x="5368222" y="6115049"/>
                </a:cubicBezTo>
                <a:cubicBezTo>
                  <a:pt x="5150558" y="6134666"/>
                  <a:pt x="4921286" y="6060440"/>
                  <a:pt x="4579415" y="6115049"/>
                </a:cubicBezTo>
                <a:cubicBezTo>
                  <a:pt x="4237544" y="6169658"/>
                  <a:pt x="4246999" y="6106148"/>
                  <a:pt x="3990753" y="6115049"/>
                </a:cubicBezTo>
                <a:cubicBezTo>
                  <a:pt x="3734507" y="6123950"/>
                  <a:pt x="3633801" y="6103219"/>
                  <a:pt x="3502164" y="6115049"/>
                </a:cubicBezTo>
                <a:cubicBezTo>
                  <a:pt x="3370527" y="6126879"/>
                  <a:pt x="3315094" y="6107318"/>
                  <a:pt x="3213720" y="6115049"/>
                </a:cubicBezTo>
                <a:cubicBezTo>
                  <a:pt x="3112346" y="6122780"/>
                  <a:pt x="2882454" y="6057972"/>
                  <a:pt x="2725130" y="6115049"/>
                </a:cubicBezTo>
                <a:cubicBezTo>
                  <a:pt x="2567806" y="6172126"/>
                  <a:pt x="2182044" y="6072507"/>
                  <a:pt x="1936324" y="6115049"/>
                </a:cubicBezTo>
                <a:cubicBezTo>
                  <a:pt x="1690604" y="6157591"/>
                  <a:pt x="1629307" y="6078695"/>
                  <a:pt x="1547807" y="6115049"/>
                </a:cubicBezTo>
                <a:cubicBezTo>
                  <a:pt x="1466307" y="6151403"/>
                  <a:pt x="973943" y="6044886"/>
                  <a:pt x="759000" y="6115049"/>
                </a:cubicBezTo>
                <a:cubicBezTo>
                  <a:pt x="425755" y="6105596"/>
                  <a:pt x="82379" y="5832571"/>
                  <a:pt x="0" y="5356049"/>
                </a:cubicBezTo>
                <a:cubicBezTo>
                  <a:pt x="-42810" y="5182567"/>
                  <a:pt x="10610" y="5100898"/>
                  <a:pt x="0" y="4873359"/>
                </a:cubicBezTo>
                <a:cubicBezTo>
                  <a:pt x="-10610" y="4645820"/>
                  <a:pt x="69046" y="4404267"/>
                  <a:pt x="0" y="4206787"/>
                </a:cubicBezTo>
                <a:cubicBezTo>
                  <a:pt x="-69046" y="4009307"/>
                  <a:pt x="2869" y="3765136"/>
                  <a:pt x="0" y="3540215"/>
                </a:cubicBezTo>
                <a:cubicBezTo>
                  <a:pt x="-2869" y="3315294"/>
                  <a:pt x="26619" y="3187204"/>
                  <a:pt x="0" y="2919613"/>
                </a:cubicBezTo>
                <a:cubicBezTo>
                  <a:pt x="-26619" y="2652022"/>
                  <a:pt x="53372" y="2541957"/>
                  <a:pt x="0" y="2436923"/>
                </a:cubicBezTo>
                <a:cubicBezTo>
                  <a:pt x="-53372" y="2331889"/>
                  <a:pt x="40759" y="1985408"/>
                  <a:pt x="0" y="1862292"/>
                </a:cubicBezTo>
                <a:cubicBezTo>
                  <a:pt x="-40759" y="1739176"/>
                  <a:pt x="52540" y="1530510"/>
                  <a:pt x="0" y="1379602"/>
                </a:cubicBezTo>
                <a:cubicBezTo>
                  <a:pt x="-52540" y="1228694"/>
                  <a:pt x="32354" y="924380"/>
                  <a:pt x="0" y="759000"/>
                </a:cubicBezTo>
                <a:close/>
              </a:path>
            </a:pathLst>
          </a:custGeom>
          <a:solidFill>
            <a:schemeClr val="lt1">
              <a:alpha val="88000"/>
            </a:schemeClr>
          </a:solidFill>
          <a:ln w="38100" cap="rnd" cmpd="thinThick">
            <a:solidFill>
              <a:srgbClr val="33A080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sd="3900536144">
                  <a:prstGeom prst="roundRect">
                    <a:avLst>
                      <a:gd name="adj" fmla="val 1241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5D1B05-378E-9DF2-99C3-0550EDC6E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93" y="1771118"/>
            <a:ext cx="2962913" cy="34872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4D470F-1CF0-BF59-FC50-8F3827378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2537" y="1685925"/>
            <a:ext cx="2600325" cy="35814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9C7DA07-999F-5F79-0814-49885458DD1F}"/>
              </a:ext>
            </a:extLst>
          </p:cNvPr>
          <p:cNvGrpSpPr/>
          <p:nvPr/>
        </p:nvGrpSpPr>
        <p:grpSpPr>
          <a:xfrm>
            <a:off x="4520315" y="923925"/>
            <a:ext cx="3956935" cy="1909949"/>
            <a:chOff x="4529840" y="2371725"/>
            <a:chExt cx="3956935" cy="190994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3F06CCE-76BF-7565-9D65-B897F3B6B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29840" y="2371725"/>
              <a:ext cx="3956935" cy="190994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F424BA-2BB4-B96A-CA40-D6CBED447832}"/>
                </a:ext>
              </a:extLst>
            </p:cNvPr>
            <p:cNvSpPr txBox="1"/>
            <p:nvPr/>
          </p:nvSpPr>
          <p:spPr>
            <a:xfrm>
              <a:off x="5153025" y="2895600"/>
              <a:ext cx="29146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/>
                <a:t>Gọi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sự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 </a:t>
              </a:r>
              <a:r>
                <a:rPr lang="en-US" sz="2800" dirty="0" err="1"/>
                <a:t>cụ</a:t>
              </a:r>
              <a:r>
                <a:rPr lang="en-US" sz="2800" dirty="0"/>
                <a:t> </a:t>
              </a:r>
              <a:r>
                <a:rPr lang="en-US" sz="2800" dirty="0" err="1"/>
                <a:t>thể</a:t>
              </a:r>
              <a:r>
                <a:rPr lang="en-US" sz="2800" dirty="0"/>
                <a:t>, </a:t>
              </a:r>
              <a:r>
                <a:rPr lang="en-US" sz="2800" dirty="0" err="1"/>
                <a:t>riêng</a:t>
              </a:r>
              <a:r>
                <a:rPr lang="en-US" sz="2800" dirty="0"/>
                <a:t> </a:t>
              </a:r>
              <a:r>
                <a:rPr lang="en-US" sz="2800" dirty="0" err="1"/>
                <a:t>biệt</a:t>
              </a:r>
              <a:endParaRPr lang="en-US" sz="28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DEAE404-30CB-DFDC-14E9-F018FCA71D94}"/>
              </a:ext>
            </a:extLst>
          </p:cNvPr>
          <p:cNvGrpSpPr/>
          <p:nvPr/>
        </p:nvGrpSpPr>
        <p:grpSpPr>
          <a:xfrm>
            <a:off x="4000500" y="2543176"/>
            <a:ext cx="5010150" cy="1238250"/>
            <a:chOff x="4529840" y="2371725"/>
            <a:chExt cx="3956935" cy="190994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AB05190-E856-EAC3-D197-4AE72E0E8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29840" y="2371725"/>
              <a:ext cx="3956935" cy="190994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D88378-C1C9-E5A2-42B5-7B1FC6AD05DC}"/>
                </a:ext>
              </a:extLst>
            </p:cNvPr>
            <p:cNvSpPr txBox="1"/>
            <p:nvPr/>
          </p:nvSpPr>
          <p:spPr>
            <a:xfrm>
              <a:off x="5153025" y="2895600"/>
              <a:ext cx="29146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/>
                <a:t>Gọi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loại</a:t>
              </a:r>
              <a:r>
                <a:rPr lang="en-US" sz="2800" dirty="0"/>
                <a:t> </a:t>
              </a:r>
              <a:r>
                <a:rPr lang="en-US" sz="2800" dirty="0" err="1"/>
                <a:t>sự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F424EEC-EE21-B153-B0FF-DFD6E4C2CA50}"/>
              </a:ext>
            </a:extLst>
          </p:cNvPr>
          <p:cNvGrpSpPr/>
          <p:nvPr/>
        </p:nvGrpSpPr>
        <p:grpSpPr>
          <a:xfrm>
            <a:off x="5019675" y="3495676"/>
            <a:ext cx="2895600" cy="1238250"/>
            <a:chOff x="4529840" y="2371725"/>
            <a:chExt cx="3956935" cy="190994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50A9ECF-4BD4-CF6A-CA7A-BBD80768E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29840" y="2371725"/>
              <a:ext cx="3956935" cy="1909949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25CCE64-C6CA-96EE-EC77-2CB5242468D4}"/>
                </a:ext>
              </a:extLst>
            </p:cNvPr>
            <p:cNvSpPr txBox="1"/>
            <p:nvPr/>
          </p:nvSpPr>
          <p:spPr>
            <a:xfrm>
              <a:off x="5153025" y="2895599"/>
              <a:ext cx="2914650" cy="807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thường</a:t>
              </a:r>
              <a:endParaRPr lang="en-US" sz="28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4BBCD0B-D768-88EB-7FA6-0050F0629AB8}"/>
              </a:ext>
            </a:extLst>
          </p:cNvPr>
          <p:cNvGrpSpPr/>
          <p:nvPr/>
        </p:nvGrpSpPr>
        <p:grpSpPr>
          <a:xfrm>
            <a:off x="5095875" y="4448176"/>
            <a:ext cx="2895600" cy="1238250"/>
            <a:chOff x="4529840" y="2371725"/>
            <a:chExt cx="3956935" cy="190994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B82B1A4-B086-443A-148E-7800416C9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29840" y="2371725"/>
              <a:ext cx="3956935" cy="1909949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7F9E1B-188C-4D1F-1F61-BBF0512E3FAA}"/>
                </a:ext>
              </a:extLst>
            </p:cNvPr>
            <p:cNvSpPr txBox="1"/>
            <p:nvPr/>
          </p:nvSpPr>
          <p:spPr>
            <a:xfrm>
              <a:off x="5153025" y="2895599"/>
              <a:ext cx="2914650" cy="807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96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2944 0.08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4" y="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33671 -0.08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36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022E-16 L -0.34297 -0.180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48" y="-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29531 -0.377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6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F5DB20C-ABEA-7EA4-E712-FC6EFA1FCA1F}"/>
              </a:ext>
            </a:extLst>
          </p:cNvPr>
          <p:cNvSpPr txBox="1"/>
          <p:nvPr/>
        </p:nvSpPr>
        <p:spPr>
          <a:xfrm>
            <a:off x="933450" y="581025"/>
            <a:ext cx="10868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các danh từ chung và danh từ riêng trong đoạn văn dưới đây: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6DF7B4-D3F2-47EB-BFEF-62D0C727FA34}"/>
              </a:ext>
            </a:extLst>
          </p:cNvPr>
          <p:cNvSpPr txBox="1"/>
          <p:nvPr/>
        </p:nvSpPr>
        <p:spPr>
          <a:xfrm>
            <a:off x="757989" y="2225481"/>
            <a:ext cx="1103295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Kim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hùng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nhỏ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Việt Nam. Anh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Dèn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Dền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Trường Hà,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huyện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Hà Quảng,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Cao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Trong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lạc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mạng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dũng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hi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Khi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14 </a:t>
            </a:r>
            <a:r>
              <a:rPr lang="en-US" altLang="zh-CN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思源黑体 CN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90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未定义">
  <a:themeElements>
    <a:clrScheme name="自定义 77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27AAE"/>
      </a:accent1>
      <a:accent2>
        <a:srgbClr val="F66589"/>
      </a:accent2>
      <a:accent3>
        <a:srgbClr val="627AAE"/>
      </a:accent3>
      <a:accent4>
        <a:srgbClr val="F66589"/>
      </a:accent4>
      <a:accent5>
        <a:srgbClr val="627AAE"/>
      </a:accent5>
      <a:accent6>
        <a:srgbClr val="F66589"/>
      </a:accent6>
      <a:hlink>
        <a:srgbClr val="627AAE"/>
      </a:hlink>
      <a:folHlink>
        <a:srgbClr val="F66589"/>
      </a:folHlink>
    </a:clrScheme>
    <a:fontScheme name="1212121">
      <a:majorFont>
        <a:latin typeface="字魂131号-酷乐潮玩体"/>
        <a:ea typeface="字魂131号-酷乐潮玩体"/>
        <a:cs typeface=""/>
      </a:majorFont>
      <a:minorFont>
        <a:latin typeface="字魂131号-酷乐潮玩体"/>
        <a:ea typeface="汉仪正圆-55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未定义">
  <a:themeElements>
    <a:clrScheme name="自定义 77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27AAE"/>
      </a:accent1>
      <a:accent2>
        <a:srgbClr val="F66589"/>
      </a:accent2>
      <a:accent3>
        <a:srgbClr val="627AAE"/>
      </a:accent3>
      <a:accent4>
        <a:srgbClr val="F66589"/>
      </a:accent4>
      <a:accent5>
        <a:srgbClr val="627AAE"/>
      </a:accent5>
      <a:accent6>
        <a:srgbClr val="F66589"/>
      </a:accent6>
      <a:hlink>
        <a:srgbClr val="627AAE"/>
      </a:hlink>
      <a:folHlink>
        <a:srgbClr val="F66589"/>
      </a:folHlink>
    </a:clrScheme>
    <a:fontScheme name="1212121">
      <a:majorFont>
        <a:latin typeface="字魂131号-酷乐潮玩体"/>
        <a:ea typeface="字魂131号-酷乐潮玩体"/>
        <a:cs typeface=""/>
      </a:majorFont>
      <a:minorFont>
        <a:latin typeface="字魂131号-酷乐潮玩体"/>
        <a:ea typeface="汉仪正圆-55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524</Words>
  <Application>Microsoft Office PowerPoint</Application>
  <PresentationFormat>Widescreen</PresentationFormat>
  <Paragraphs>70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宋体</vt:lpstr>
      <vt:lpstr>#9Slide07 Cadena</vt:lpstr>
      <vt:lpstr>Arial</vt:lpstr>
      <vt:lpstr>Calibri</vt:lpstr>
      <vt:lpstr>Cambria</vt:lpstr>
      <vt:lpstr>Wingdings</vt:lpstr>
      <vt:lpstr>字魂131号-酷乐潮玩体</vt:lpstr>
      <vt:lpstr>1_Office Theme</vt:lpstr>
      <vt:lpstr>Office 主题</vt:lpstr>
      <vt:lpstr>未定义</vt:lpstr>
      <vt:lpstr>Office 主题​​</vt:lpstr>
      <vt:lpstr>1_未定义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ngoc</cp:lastModifiedBy>
  <cp:revision>72</cp:revision>
  <dcterms:created xsi:type="dcterms:W3CDTF">2023-06-20T10:43:50Z</dcterms:created>
  <dcterms:modified xsi:type="dcterms:W3CDTF">2025-09-15T01:41:59Z</dcterms:modified>
</cp:coreProperties>
</file>