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8" r:id="rId3"/>
    <p:sldId id="259" r:id="rId4"/>
    <p:sldId id="260" r:id="rId5"/>
    <p:sldId id="267" r:id="rId6"/>
    <p:sldId id="261" r:id="rId7"/>
    <p:sldId id="262" r:id="rId8"/>
    <p:sldId id="266" r:id="rId9"/>
    <p:sldId id="263" r:id="rId10"/>
    <p:sldId id="264" r:id="rId11"/>
  </p:sldIdLst>
  <p:sldSz cx="14630400" cy="8229600"/>
  <p:notesSz cx="8229600" cy="14630400"/>
  <p:embeddedFontLst>
    <p:embeddedFont>
      <p:font typeface="Source Serif 4 Semi Bold" panose="020B0604020202020204" charset="0"/>
      <p:regular r:id="rId13"/>
    </p:embeddedFont>
    <p:embeddedFont>
      <p:font typeface="Source Sans 3" panose="020B0604020202020204" charset="0"/>
      <p:regular r:id="rId14"/>
    </p:embeddedFon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4" d="100"/>
          <a:sy n="54"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14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6324124" y="2527340"/>
            <a:ext cx="7468553" cy="2112050"/>
          </a:xfrm>
          <a:prstGeom prst="rect">
            <a:avLst/>
          </a:prstGeom>
          <a:noFill/>
          <a:ln/>
        </p:spPr>
        <p:txBody>
          <a:bodyPr wrap="square" lIns="0" tIns="0" rIns="0" bIns="0" rtlCol="0" anchor="t"/>
          <a:lstStyle/>
          <a:p>
            <a:pPr marL="0" indent="0" algn="l">
              <a:lnSpc>
                <a:spcPts val="5500"/>
              </a:lnSpc>
              <a:buNone/>
            </a:pPr>
            <a:endParaRPr lang="en-US" sz="4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668986" y="374819"/>
            <a:ext cx="5697723" cy="7302090"/>
          </a:xfrm>
          <a:prstGeom prst="rect">
            <a:avLst/>
          </a:prstGeom>
        </p:spPr>
      </p:pic>
      <p:sp>
        <p:nvSpPr>
          <p:cNvPr id="5" name="Rectangle 4"/>
          <p:cNvSpPr/>
          <p:nvPr/>
        </p:nvSpPr>
        <p:spPr>
          <a:xfrm>
            <a:off x="482239" y="1954910"/>
            <a:ext cx="8042586" cy="2997048"/>
          </a:xfrm>
          <a:prstGeom prst="rect">
            <a:avLst/>
          </a:prstGeom>
          <a:noFill/>
        </p:spPr>
        <p:txBody>
          <a:bodyPr wrap="none" lIns="91440" tIns="45720" rIns="91440" bIns="45720">
            <a:prstTxWarp prst="textTriangle">
              <a:avLst/>
            </a:prstTxWarp>
            <a:spAutoFit/>
          </a:bodyPr>
          <a:lstStyle/>
          <a:p>
            <a:pPr>
              <a:lnSpc>
                <a:spcPts val="5500"/>
              </a:lnSpc>
            </a:pP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Bài</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3: </a:t>
            </a: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Lịch</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a:t>
            </a: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sử</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a:t>
            </a: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và</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a:t>
            </a: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văn</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a:t>
            </a: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hóa</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a:t>
            </a:r>
          </a:p>
          <a:p>
            <a:pPr>
              <a:lnSpc>
                <a:spcPts val="5500"/>
              </a:lnSpc>
            </a:pP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truyền</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a:t>
            </a: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thống</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a:t>
            </a: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địa</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a:t>
            </a: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phương</a:t>
            </a:r>
            <a:r>
              <a:rPr lang="en-US" sz="54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 </a:t>
            </a:r>
            <a:r>
              <a:rPr lang="en-US" sz="5400" b="1" dirty="0" err="1" smtClean="0">
                <a:ln w="22225">
                  <a:solidFill>
                    <a:schemeClr val="accent2"/>
                  </a:solidFill>
                  <a:prstDash val="solid"/>
                </a:ln>
                <a:solidFill>
                  <a:schemeClr val="accent2">
                    <a:lumMod val="40000"/>
                    <a:lumOff val="60000"/>
                  </a:schemeClr>
                </a:solidFill>
                <a:latin typeface="Times New Roman" panose="02020603050405020304" pitchFamily="18" charset="0"/>
                <a:ea typeface="Source Serif 4 Semi Bold" pitchFamily="34" charset="-122"/>
                <a:cs typeface="Times New Roman" panose="02020603050405020304" pitchFamily="18" charset="0"/>
              </a:rPr>
              <a:t>em</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492715" y="5244391"/>
            <a:ext cx="1554298"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Tiết</a:t>
            </a:r>
            <a:r>
              <a:rPr lang="en-US" sz="3600" b="1" dirty="0" smtClean="0">
                <a:latin typeface="Times New Roman" panose="02020603050405020304" pitchFamily="18" charset="0"/>
                <a:cs typeface="Times New Roman" panose="02020603050405020304" pitchFamily="18" charset="0"/>
              </a:rPr>
              <a:t> 1</a:t>
            </a:r>
            <a:endParaRPr lang="en-US" sz="36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016332" y="6607245"/>
            <a:ext cx="3307792"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Giáo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Liên</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1898478" y="638868"/>
            <a:ext cx="5543505" cy="923330"/>
          </a:xfrm>
          <a:prstGeom prst="rect">
            <a:avLst/>
          </a:prstGeom>
          <a:noFill/>
        </p:spPr>
        <p:txBody>
          <a:bodyPr wrap="none" lIns="91440" tIns="45720" rIns="91440" bIns="45720">
            <a:spAutoFit/>
          </a:bodyPr>
          <a:lstStyle/>
          <a:p>
            <a:pPr algn="ct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Lịch</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sử</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và</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Địa</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lí</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4</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1203960"/>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D73AD7"/>
                </a:solidFill>
                <a:latin typeface="Times New Roman" panose="02020603050405020304" pitchFamily="18" charset="0"/>
                <a:ea typeface="Source Serif 4 Semi Bold" pitchFamily="34" charset="-122"/>
                <a:cs typeface="Times New Roman" panose="02020603050405020304" pitchFamily="18" charset="0"/>
              </a:rPr>
              <a:t>Luyện tập</a:t>
            </a:r>
            <a:endParaRPr lang="en-US" sz="4400" dirty="0">
              <a:latin typeface="Times New Roman" panose="02020603050405020304" pitchFamily="18" charset="0"/>
              <a:cs typeface="Times New Roman" panose="02020603050405020304" pitchFamily="18" charset="0"/>
            </a:endParaRPr>
          </a:p>
        </p:txBody>
      </p:sp>
      <p:sp>
        <p:nvSpPr>
          <p:cNvPr id="3" name="Shape 1"/>
          <p:cNvSpPr/>
          <p:nvPr/>
        </p:nvSpPr>
        <p:spPr>
          <a:xfrm>
            <a:off x="837724" y="2386727"/>
            <a:ext cx="12954952" cy="3986689"/>
          </a:xfrm>
          <a:prstGeom prst="roundRect">
            <a:avLst>
              <a:gd name="adj" fmla="val 2522"/>
            </a:avLst>
          </a:prstGeom>
          <a:noFill/>
          <a:ln w="7620">
            <a:solidFill>
              <a:srgbClr val="000000">
                <a:alpha val="8000"/>
              </a:srgbClr>
            </a:solidFill>
            <a:prstDash val="solid"/>
          </a:ln>
        </p:spPr>
      </p:sp>
      <p:sp>
        <p:nvSpPr>
          <p:cNvPr id="4" name="Shape 2"/>
          <p:cNvSpPr/>
          <p:nvPr/>
        </p:nvSpPr>
        <p:spPr>
          <a:xfrm>
            <a:off x="845344" y="2394347"/>
            <a:ext cx="12939713" cy="1451491"/>
          </a:xfrm>
          <a:prstGeom prst="rect">
            <a:avLst/>
          </a:prstGeom>
          <a:solidFill>
            <a:srgbClr val="FFFFFF">
              <a:alpha val="4000"/>
            </a:srgbClr>
          </a:solidFill>
          <a:ln/>
        </p:spPr>
      </p:sp>
      <p:sp>
        <p:nvSpPr>
          <p:cNvPr id="5" name="Text 3"/>
          <p:cNvSpPr/>
          <p:nvPr/>
        </p:nvSpPr>
        <p:spPr>
          <a:xfrm>
            <a:off x="1084659" y="2545556"/>
            <a:ext cx="2105501" cy="383024"/>
          </a:xfrm>
          <a:prstGeom prst="rect">
            <a:avLst/>
          </a:prstGeom>
          <a:noFill/>
          <a:ln/>
        </p:spPr>
        <p:txBody>
          <a:bodyPr wrap="non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Lễ hội</a:t>
            </a:r>
            <a:endParaRPr lang="en-US" sz="1850" dirty="0">
              <a:latin typeface="Times New Roman" panose="02020603050405020304" pitchFamily="18" charset="0"/>
              <a:cs typeface="Times New Roman" panose="02020603050405020304" pitchFamily="18" charset="0"/>
            </a:endParaRPr>
          </a:p>
        </p:txBody>
      </p:sp>
      <p:sp>
        <p:nvSpPr>
          <p:cNvPr id="6" name="Text 4"/>
          <p:cNvSpPr/>
          <p:nvPr/>
        </p:nvSpPr>
        <p:spPr>
          <a:xfrm>
            <a:off x="3676412" y="2545556"/>
            <a:ext cx="3395663" cy="383024"/>
          </a:xfrm>
          <a:prstGeom prst="rect">
            <a:avLst/>
          </a:prstGeom>
          <a:noFill/>
          <a:ln/>
        </p:spPr>
        <p:txBody>
          <a:bodyPr wrap="non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Lễ hội chọi trâu Đồ Sơn</a:t>
            </a:r>
            <a:endParaRPr lang="en-US" sz="1850" dirty="0">
              <a:latin typeface="Times New Roman" panose="02020603050405020304" pitchFamily="18" charset="0"/>
              <a:cs typeface="Times New Roman" panose="02020603050405020304" pitchFamily="18" charset="0"/>
            </a:endParaRPr>
          </a:p>
        </p:txBody>
      </p:sp>
      <p:sp>
        <p:nvSpPr>
          <p:cNvPr id="7" name="Text 5"/>
          <p:cNvSpPr/>
          <p:nvPr/>
        </p:nvSpPr>
        <p:spPr>
          <a:xfrm>
            <a:off x="7558326" y="2545556"/>
            <a:ext cx="5987415" cy="1149072"/>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Truyền thống cầu may, diễn ra vào tháng 8 âm lịch hàng năm tại Đồ Sơn, Hải Phòng, với những màn đấu trâu hấp dẫn.</a:t>
            </a:r>
            <a:endParaRPr lang="en-US" sz="1850" dirty="0">
              <a:latin typeface="Times New Roman" panose="02020603050405020304" pitchFamily="18" charset="0"/>
              <a:cs typeface="Times New Roman" panose="02020603050405020304" pitchFamily="18" charset="0"/>
            </a:endParaRPr>
          </a:p>
        </p:txBody>
      </p:sp>
      <p:sp>
        <p:nvSpPr>
          <p:cNvPr id="8" name="Shape 6"/>
          <p:cNvSpPr/>
          <p:nvPr/>
        </p:nvSpPr>
        <p:spPr>
          <a:xfrm>
            <a:off x="845344" y="3845838"/>
            <a:ext cx="12939713" cy="1068467"/>
          </a:xfrm>
          <a:prstGeom prst="rect">
            <a:avLst/>
          </a:prstGeom>
          <a:solidFill>
            <a:srgbClr val="000000">
              <a:alpha val="4000"/>
            </a:srgbClr>
          </a:solidFill>
          <a:ln/>
        </p:spPr>
      </p:sp>
      <p:sp>
        <p:nvSpPr>
          <p:cNvPr id="9" name="Text 7"/>
          <p:cNvSpPr/>
          <p:nvPr/>
        </p:nvSpPr>
        <p:spPr>
          <a:xfrm>
            <a:off x="1084659" y="3997047"/>
            <a:ext cx="2105501" cy="383024"/>
          </a:xfrm>
          <a:prstGeom prst="rect">
            <a:avLst/>
          </a:prstGeom>
          <a:noFill/>
          <a:ln/>
        </p:spPr>
        <p:txBody>
          <a:bodyPr wrap="non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Món ăn</a:t>
            </a:r>
            <a:endParaRPr lang="en-US" sz="1850" dirty="0">
              <a:latin typeface="Times New Roman" panose="02020603050405020304" pitchFamily="18" charset="0"/>
              <a:cs typeface="Times New Roman" panose="02020603050405020304" pitchFamily="18" charset="0"/>
            </a:endParaRPr>
          </a:p>
        </p:txBody>
      </p:sp>
      <p:sp>
        <p:nvSpPr>
          <p:cNvPr id="10" name="Text 8"/>
          <p:cNvSpPr/>
          <p:nvPr/>
        </p:nvSpPr>
        <p:spPr>
          <a:xfrm>
            <a:off x="3676412" y="3997047"/>
            <a:ext cx="3395663" cy="383024"/>
          </a:xfrm>
          <a:prstGeom prst="rect">
            <a:avLst/>
          </a:prstGeom>
          <a:noFill/>
          <a:ln/>
        </p:spPr>
        <p:txBody>
          <a:bodyPr wrap="non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Bánh đa cua</a:t>
            </a:r>
            <a:endParaRPr lang="en-US" sz="1850" dirty="0">
              <a:latin typeface="Times New Roman" panose="02020603050405020304" pitchFamily="18" charset="0"/>
              <a:cs typeface="Times New Roman" panose="02020603050405020304" pitchFamily="18" charset="0"/>
            </a:endParaRPr>
          </a:p>
        </p:txBody>
      </p:sp>
      <p:sp>
        <p:nvSpPr>
          <p:cNvPr id="11" name="Text 9"/>
          <p:cNvSpPr/>
          <p:nvPr/>
        </p:nvSpPr>
        <p:spPr>
          <a:xfrm>
            <a:off x="7558326" y="3997047"/>
            <a:ext cx="5987415" cy="766048"/>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Sợi bánh đa đỏ dai ngon, ăn cùng cua đồng tươi và rau rút, tạo nên hương vị đặc trưng của Hải Phòng.</a:t>
            </a:r>
            <a:endParaRPr lang="en-US" sz="1850" dirty="0">
              <a:latin typeface="Times New Roman" panose="02020603050405020304" pitchFamily="18" charset="0"/>
              <a:cs typeface="Times New Roman" panose="02020603050405020304" pitchFamily="18" charset="0"/>
            </a:endParaRPr>
          </a:p>
        </p:txBody>
      </p:sp>
      <p:sp>
        <p:nvSpPr>
          <p:cNvPr id="12" name="Shape 10"/>
          <p:cNvSpPr/>
          <p:nvPr/>
        </p:nvSpPr>
        <p:spPr>
          <a:xfrm>
            <a:off x="845344" y="4914305"/>
            <a:ext cx="12939713" cy="1451491"/>
          </a:xfrm>
          <a:prstGeom prst="rect">
            <a:avLst/>
          </a:prstGeom>
          <a:solidFill>
            <a:srgbClr val="FFFFFF">
              <a:alpha val="4000"/>
            </a:srgbClr>
          </a:solidFill>
          <a:ln/>
        </p:spPr>
      </p:sp>
      <p:sp>
        <p:nvSpPr>
          <p:cNvPr id="13" name="Text 11"/>
          <p:cNvSpPr/>
          <p:nvPr/>
        </p:nvSpPr>
        <p:spPr>
          <a:xfrm>
            <a:off x="1084659" y="5065514"/>
            <a:ext cx="2105501" cy="383024"/>
          </a:xfrm>
          <a:prstGeom prst="rect">
            <a:avLst/>
          </a:prstGeom>
          <a:noFill/>
          <a:ln/>
        </p:spPr>
        <p:txBody>
          <a:bodyPr wrap="non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Phong tục</a:t>
            </a:r>
            <a:endParaRPr lang="en-US" sz="1850" dirty="0">
              <a:latin typeface="Times New Roman" panose="02020603050405020304" pitchFamily="18" charset="0"/>
              <a:cs typeface="Times New Roman" panose="02020603050405020304" pitchFamily="18" charset="0"/>
            </a:endParaRPr>
          </a:p>
        </p:txBody>
      </p:sp>
      <p:sp>
        <p:nvSpPr>
          <p:cNvPr id="14" name="Text 12"/>
          <p:cNvSpPr/>
          <p:nvPr/>
        </p:nvSpPr>
        <p:spPr>
          <a:xfrm>
            <a:off x="3676412" y="5065514"/>
            <a:ext cx="3395663" cy="383024"/>
          </a:xfrm>
          <a:prstGeom prst="rect">
            <a:avLst/>
          </a:prstGeom>
          <a:noFill/>
          <a:ln/>
        </p:spPr>
        <p:txBody>
          <a:bodyPr wrap="non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Gói bánh chưng ngày Tết</a:t>
            </a:r>
            <a:endParaRPr lang="en-US" sz="1850" dirty="0">
              <a:latin typeface="Times New Roman" panose="02020603050405020304" pitchFamily="18" charset="0"/>
              <a:cs typeface="Times New Roman" panose="02020603050405020304" pitchFamily="18" charset="0"/>
            </a:endParaRPr>
          </a:p>
        </p:txBody>
      </p:sp>
      <p:sp>
        <p:nvSpPr>
          <p:cNvPr id="15" name="Text 13"/>
          <p:cNvSpPr/>
          <p:nvPr/>
        </p:nvSpPr>
        <p:spPr>
          <a:xfrm>
            <a:off x="7558326" y="5065514"/>
            <a:ext cx="5987415" cy="1149072"/>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Cả gia đình cùng quây quần bên nhau gói bánh chưng, thể hiện sự đoàn viên và giữ gìn nét đẹp văn hóa truyền thống trong dịp Tết.</a:t>
            </a:r>
            <a:endParaRPr lang="en-US" sz="1850" dirty="0">
              <a:latin typeface="Times New Roman" panose="02020603050405020304" pitchFamily="18" charset="0"/>
              <a:cs typeface="Times New Roman" panose="02020603050405020304" pitchFamily="18" charset="0"/>
            </a:endParaRPr>
          </a:p>
        </p:txBody>
      </p:sp>
      <p:sp>
        <p:nvSpPr>
          <p:cNvPr id="16" name="Text 14"/>
          <p:cNvSpPr/>
          <p:nvPr/>
        </p:nvSpPr>
        <p:spPr>
          <a:xfrm>
            <a:off x="837724" y="6642616"/>
            <a:ext cx="12954952" cy="383024"/>
          </a:xfrm>
          <a:prstGeom prst="rect">
            <a:avLst/>
          </a:prstGeom>
          <a:noFill/>
          <a:ln/>
        </p:spPr>
        <p:txBody>
          <a:bodyPr wrap="non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3" pitchFamily="34" charset="-122"/>
                <a:cs typeface="Times New Roman" panose="02020603050405020304" pitchFamily="18" charset="0"/>
              </a:rPr>
              <a:t>Hãy điền thêm những thông tin thú vị khác vào bảng để bài học thêm phong phú nhé!</a:t>
            </a:r>
            <a:endParaRPr lang="en-US" sz="18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746879"/>
            <a:ext cx="7360682" cy="704017"/>
          </a:xfrm>
          <a:prstGeom prst="rect">
            <a:avLst/>
          </a:prstGeom>
          <a:noFill/>
          <a:ln/>
        </p:spPr>
        <p:txBody>
          <a:bodyPr wrap="none" lIns="0" tIns="0" rIns="0" bIns="0" rtlCol="0" anchor="t"/>
          <a:lstStyle/>
          <a:p>
            <a:pPr marL="0" indent="0" algn="l">
              <a:lnSpc>
                <a:spcPts val="5500"/>
              </a:lnSpc>
              <a:buNone/>
            </a:pPr>
            <a:r>
              <a:rPr lang="en-US" sz="4400" dirty="0">
                <a:solidFill>
                  <a:srgbClr val="D73AD7"/>
                </a:solidFill>
                <a:latin typeface="Times New Roman" panose="02020603050405020304" pitchFamily="18" charset="0"/>
                <a:ea typeface="Source Serif 4 Semi Bold" pitchFamily="34" charset="-122"/>
                <a:cs typeface="Times New Roman" panose="02020603050405020304" pitchFamily="18" charset="0"/>
              </a:rPr>
              <a:t>Khởi động – Quan sát tranh</a:t>
            </a:r>
            <a:endParaRPr lang="en-US" sz="44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837724" y="2079069"/>
            <a:ext cx="6185535" cy="4536043"/>
          </a:xfrm>
          <a:prstGeom prst="rect">
            <a:avLst/>
          </a:prstGeom>
        </p:spPr>
      </p:pic>
      <p:sp>
        <p:nvSpPr>
          <p:cNvPr id="4" name="Text 1"/>
          <p:cNvSpPr/>
          <p:nvPr/>
        </p:nvSpPr>
        <p:spPr>
          <a:xfrm>
            <a:off x="837724" y="6884313"/>
            <a:ext cx="6185535" cy="383024"/>
          </a:xfrm>
          <a:prstGeom prst="rect">
            <a:avLst/>
          </a:prstGeom>
          <a:noFill/>
          <a:ln/>
        </p:spPr>
        <p:txBody>
          <a:bodyPr wrap="none" lIns="0" tIns="0" rIns="0" bIns="0" rtlCol="0" anchor="t"/>
          <a:lstStyle/>
          <a:p>
            <a:pPr marL="0" indent="0" algn="l">
              <a:lnSpc>
                <a:spcPts val="3000"/>
              </a:lnSpc>
              <a:buNone/>
            </a:pPr>
            <a:r>
              <a:rPr lang="en-US" sz="2400" dirty="0">
                <a:solidFill>
                  <a:srgbClr val="272525"/>
                </a:solidFill>
                <a:latin typeface="Times New Roman" panose="02020603050405020304" pitchFamily="18" charset="0"/>
                <a:ea typeface="Source Sans 3" pitchFamily="34" charset="-122"/>
                <a:cs typeface="Times New Roman" panose="02020603050405020304" pitchFamily="18" charset="0"/>
              </a:rPr>
              <a:t>Bức tranh này gợi cho em điều gì về ngày Tết cổ truyền?</a:t>
            </a:r>
            <a:endParaRPr lang="en-US" sz="2400" dirty="0">
              <a:latin typeface="Times New Roman" panose="02020603050405020304" pitchFamily="18" charset="0"/>
              <a:cs typeface="Times New Roman" panose="02020603050405020304" pitchFamily="18" charset="0"/>
            </a:endParaRPr>
          </a:p>
        </p:txBody>
      </p:sp>
      <p:sp>
        <p:nvSpPr>
          <p:cNvPr id="5" name="Text 2"/>
          <p:cNvSpPr/>
          <p:nvPr/>
        </p:nvSpPr>
        <p:spPr>
          <a:xfrm>
            <a:off x="7481456" y="1575727"/>
            <a:ext cx="4985861" cy="351949"/>
          </a:xfrm>
          <a:prstGeom prst="rect">
            <a:avLst/>
          </a:prstGeom>
          <a:noFill/>
          <a:ln/>
        </p:spPr>
        <p:txBody>
          <a:bodyPr wrap="none" lIns="0" tIns="0" rIns="0" bIns="0" rtlCol="0" anchor="t"/>
          <a:lstStyle/>
          <a:p>
            <a:pPr marL="0" indent="0" algn="l">
              <a:lnSpc>
                <a:spcPts val="2750"/>
              </a:lnSpc>
              <a:buNone/>
            </a:pPr>
            <a:r>
              <a:rPr lang="en-US" sz="3000" dirty="0">
                <a:solidFill>
                  <a:srgbClr val="D73AD7"/>
                </a:solidFill>
                <a:latin typeface="Times New Roman" panose="02020603050405020304" pitchFamily="18" charset="0"/>
                <a:ea typeface="Source Serif 4 Semi Bold" pitchFamily="34" charset="-122"/>
                <a:cs typeface="Times New Roman" panose="02020603050405020304" pitchFamily="18" charset="0"/>
              </a:rPr>
              <a:t>Em thấy trong tranh có hoạt động gì?</a:t>
            </a:r>
            <a:endParaRPr lang="en-US" sz="3000" dirty="0">
              <a:latin typeface="Times New Roman" panose="02020603050405020304" pitchFamily="18" charset="0"/>
              <a:cs typeface="Times New Roman" panose="02020603050405020304" pitchFamily="18" charset="0"/>
            </a:endParaRPr>
          </a:p>
        </p:txBody>
      </p:sp>
      <p:sp>
        <p:nvSpPr>
          <p:cNvPr id="6" name="Text 3"/>
          <p:cNvSpPr/>
          <p:nvPr/>
        </p:nvSpPr>
        <p:spPr>
          <a:xfrm>
            <a:off x="7481456" y="2109900"/>
            <a:ext cx="6899562" cy="1499248"/>
          </a:xfrm>
          <a:prstGeom prst="rect">
            <a:avLst/>
          </a:prstGeom>
          <a:noFill/>
          <a:ln/>
        </p:spPr>
        <p:txBody>
          <a:bodyPr wrap="square" lIns="0" tIns="0" rIns="0" bIns="0" rtlCol="0" anchor="t"/>
          <a:lstStyle/>
          <a:p>
            <a:pPr marL="0" indent="0" algn="l">
              <a:lnSpc>
                <a:spcPct val="120000"/>
              </a:lnSpc>
              <a:buNone/>
            </a:pP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Đây là cảnh cả gia đình đang quây quần gói bánh chưng, một nét đẹp văn hóa không thể thiếu trong dịp Tết Nguyên Đán của người Việt Nam!</a:t>
            </a:r>
            <a:endParaRPr lang="en-US" sz="2500" dirty="0">
              <a:latin typeface="Times New Roman" panose="02020603050405020304" pitchFamily="18" charset="0"/>
              <a:cs typeface="Times New Roman" panose="02020603050405020304" pitchFamily="18" charset="0"/>
            </a:endParaRPr>
          </a:p>
        </p:txBody>
      </p:sp>
      <p:sp>
        <p:nvSpPr>
          <p:cNvPr id="7" name="Text 4"/>
          <p:cNvSpPr/>
          <p:nvPr/>
        </p:nvSpPr>
        <p:spPr>
          <a:xfrm>
            <a:off x="7481456" y="3927632"/>
            <a:ext cx="6040874" cy="351949"/>
          </a:xfrm>
          <a:prstGeom prst="rect">
            <a:avLst/>
          </a:prstGeom>
          <a:noFill/>
          <a:ln/>
        </p:spPr>
        <p:txBody>
          <a:bodyPr wrap="none" lIns="0" tIns="0" rIns="0" bIns="0" rtlCol="0" anchor="t"/>
          <a:lstStyle/>
          <a:p>
            <a:pPr marL="0" indent="0" algn="l">
              <a:lnSpc>
                <a:spcPts val="2750"/>
              </a:lnSpc>
              <a:buNone/>
            </a:pPr>
            <a:r>
              <a:rPr lang="en-US" sz="3000" dirty="0">
                <a:solidFill>
                  <a:srgbClr val="D73AD7"/>
                </a:solidFill>
                <a:latin typeface="Times New Roman" panose="02020603050405020304" pitchFamily="18" charset="0"/>
                <a:ea typeface="Source Serif 4 Semi Bold" pitchFamily="34" charset="-122"/>
                <a:cs typeface="Times New Roman" panose="02020603050405020304" pitchFamily="18" charset="0"/>
              </a:rPr>
              <a:t>Ở quê mình có phong tục nào giống như vậy?</a:t>
            </a:r>
            <a:endParaRPr lang="en-US" sz="3000" dirty="0">
              <a:latin typeface="Times New Roman" panose="02020603050405020304" pitchFamily="18" charset="0"/>
              <a:cs typeface="Times New Roman" panose="02020603050405020304" pitchFamily="18" charset="0"/>
            </a:endParaRPr>
          </a:p>
        </p:txBody>
      </p:sp>
      <p:sp>
        <p:nvSpPr>
          <p:cNvPr id="8" name="Text 5"/>
          <p:cNvSpPr/>
          <p:nvPr/>
        </p:nvSpPr>
        <p:spPr>
          <a:xfrm>
            <a:off x="7368639" y="4608825"/>
            <a:ext cx="7125195" cy="2493218"/>
          </a:xfrm>
          <a:prstGeom prst="rect">
            <a:avLst/>
          </a:prstGeom>
          <a:noFill/>
          <a:ln/>
        </p:spPr>
        <p:txBody>
          <a:bodyPr wrap="square" lIns="0" tIns="0" rIns="0" bIns="0" rtlCol="0" anchor="t"/>
          <a:lstStyle/>
          <a:p>
            <a:pPr marL="0" indent="0" algn="l">
              <a:lnSpc>
                <a:spcPct val="120000"/>
              </a:lnSpc>
              <a:buNone/>
            </a:pP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Phong tục gói bánh chưng đã trở thành một phần không thể thiếu trong văn hóa của người dân Hải Phòng và Hải Dương. Cả nhà cùng chuẩn bị, cùng gói bánh, đó là khoảnh khắc thật ấm áp và ý nghĩa!</a:t>
            </a:r>
            <a:endParaRPr lang="en-US" sz="25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072005" y="755936"/>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D73AD7"/>
                </a:solidFill>
                <a:latin typeface="Times New Roman" panose="02020603050405020304" pitchFamily="18" charset="0"/>
                <a:ea typeface="Source Serif 4 Semi Bold" pitchFamily="34" charset="-122"/>
                <a:cs typeface="Times New Roman" panose="02020603050405020304" pitchFamily="18" charset="0"/>
              </a:rPr>
              <a:t>Giới thiệu bài học</a:t>
            </a:r>
            <a:endParaRPr lang="en-US" sz="4400" dirty="0">
              <a:latin typeface="Times New Roman" panose="02020603050405020304" pitchFamily="18" charset="0"/>
              <a:cs typeface="Times New Roman" panose="02020603050405020304" pitchFamily="18" charset="0"/>
            </a:endParaRPr>
          </a:p>
        </p:txBody>
      </p:sp>
      <p:sp>
        <p:nvSpPr>
          <p:cNvPr id="4" name="Text 2"/>
          <p:cNvSpPr/>
          <p:nvPr/>
        </p:nvSpPr>
        <p:spPr>
          <a:xfrm>
            <a:off x="837724" y="3816429"/>
            <a:ext cx="7539395" cy="1149072"/>
          </a:xfrm>
          <a:prstGeom prst="rect">
            <a:avLst/>
          </a:prstGeom>
          <a:noFill/>
          <a:ln/>
        </p:spPr>
        <p:txBody>
          <a:bodyPr wrap="square" lIns="0" tIns="0" rIns="0" bIns="0" rtlCol="0" anchor="t"/>
          <a:lstStyle/>
          <a:p>
            <a:pPr marL="0" indent="0" algn="l">
              <a:lnSpc>
                <a:spcPts val="3000"/>
              </a:lnSpc>
              <a:buNone/>
            </a:pPr>
            <a:endParaRPr lang="en-US" sz="1850" dirty="0"/>
          </a:p>
        </p:txBody>
      </p:sp>
      <p:sp>
        <p:nvSpPr>
          <p:cNvPr id="5" name="Text 3"/>
          <p:cNvSpPr/>
          <p:nvPr/>
        </p:nvSpPr>
        <p:spPr>
          <a:xfrm>
            <a:off x="837724" y="5180886"/>
            <a:ext cx="7539395" cy="383024"/>
          </a:xfrm>
          <a:prstGeom prst="rect">
            <a:avLst/>
          </a:prstGeom>
          <a:noFill/>
          <a:ln/>
        </p:spPr>
        <p:txBody>
          <a:bodyPr wrap="none" lIns="0" tIns="0" rIns="0" bIns="0" rtlCol="0" anchor="t"/>
          <a:lstStyle/>
          <a:p>
            <a:pPr marL="0" indent="0" algn="l">
              <a:lnSpc>
                <a:spcPts val="3000"/>
              </a:lnSpc>
              <a:buNone/>
            </a:pPr>
            <a:endParaRPr lang="en-US" sz="1850" dirty="0"/>
          </a:p>
        </p:txBody>
      </p:sp>
      <p:sp>
        <p:nvSpPr>
          <p:cNvPr id="7" name="TextBox 6"/>
          <p:cNvSpPr txBox="1"/>
          <p:nvPr/>
        </p:nvSpPr>
        <p:spPr>
          <a:xfrm>
            <a:off x="672524" y="1815796"/>
            <a:ext cx="7105814" cy="4524315"/>
          </a:xfrm>
          <a:prstGeom prst="rect">
            <a:avLst/>
          </a:prstGeom>
          <a:noFill/>
        </p:spPr>
        <p:txBody>
          <a:bodyPr wrap="square" rtlCol="0">
            <a:spAutoFit/>
          </a:bodyPr>
          <a:lstStyle/>
          <a:p>
            <a:pPr>
              <a:lnSpc>
                <a:spcPct val="120000"/>
              </a:lnSpc>
            </a:pPr>
            <a:r>
              <a:rPr lang="en-US" sz="2500" dirty="0" err="1">
                <a:latin typeface="Times New Roman" panose="02020603050405020304" pitchFamily="18" charset="0"/>
                <a:ea typeface="Source Sans 3" pitchFamily="34" charset="-122"/>
                <a:cs typeface="Times New Roman" panose="02020603050405020304" pitchFamily="18" charset="0"/>
              </a:rPr>
              <a:t>Mỗi</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vùng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đất</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mỗi</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địa</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phương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đều</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mang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trong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mình</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những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nét</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văn</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hóa</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rất</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riêng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biệt</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tạo</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nên</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sự</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đa</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dạng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và</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phong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phú</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cho</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bản</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sắc</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Việt</a:t>
            </a:r>
            <a:r>
              <a:rPr lang="en-US" sz="2500" dirty="0">
                <a:latin typeface="Times New Roman" panose="02020603050405020304" pitchFamily="18" charset="0"/>
                <a:ea typeface="Source Sans 3" pitchFamily="34" charset="-122"/>
                <a:cs typeface="Times New Roman" panose="02020603050405020304" pitchFamily="18" charset="0"/>
              </a:rPr>
              <a:t> Nam.</a:t>
            </a:r>
            <a:endParaRPr lang="en-US" sz="2500" dirty="0">
              <a:latin typeface="Times New Roman" panose="02020603050405020304" pitchFamily="18" charset="0"/>
              <a:cs typeface="Times New Roman" panose="02020603050405020304" pitchFamily="18" charset="0"/>
            </a:endParaRPr>
          </a:p>
          <a:p>
            <a:pPr>
              <a:lnSpc>
                <a:spcPct val="120000"/>
              </a:lnSpc>
            </a:pPr>
            <a:r>
              <a:rPr lang="en-US" sz="2500" dirty="0" err="1">
                <a:latin typeface="Times New Roman" panose="02020603050405020304" pitchFamily="18" charset="0"/>
                <a:ea typeface="Source Sans 3" pitchFamily="34" charset="-122"/>
                <a:cs typeface="Times New Roman" panose="02020603050405020304" pitchFamily="18" charset="0"/>
              </a:rPr>
              <a:t>Sau</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khi</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Hải</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Phòng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và</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Hải</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Dương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sáp</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nhập</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quê</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hương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chúng</a:t>
            </a:r>
            <a:r>
              <a:rPr lang="en-US" sz="2500" dirty="0">
                <a:latin typeface="Times New Roman" panose="02020603050405020304" pitchFamily="18" charset="0"/>
                <a:ea typeface="Source Sans 3" pitchFamily="34" charset="-122"/>
                <a:cs typeface="Times New Roman" panose="02020603050405020304" pitchFamily="18" charset="0"/>
              </a:rPr>
              <a:t> ta </a:t>
            </a:r>
            <a:r>
              <a:rPr lang="en-US" sz="2500" dirty="0" err="1">
                <a:latin typeface="Times New Roman" panose="02020603050405020304" pitchFamily="18" charset="0"/>
                <a:ea typeface="Source Sans 3" pitchFamily="34" charset="-122"/>
                <a:cs typeface="Times New Roman" panose="02020603050405020304" pitchFamily="18" charset="0"/>
              </a:rPr>
              <a:t>sẽ</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càng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trở</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nên</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đa</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dạng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và</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phong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phú</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hơn</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với</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sự</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kết</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hợp</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của</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những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truyền</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thống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và</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giá</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trị</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độc</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đáo</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từ</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cả</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hai</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vùng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đất</a:t>
            </a:r>
            <a:r>
              <a:rPr lang="en-US" sz="2500" dirty="0">
                <a:latin typeface="Times New Roman" panose="02020603050405020304" pitchFamily="18" charset="0"/>
                <a:ea typeface="Source Sans 3"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nSpc>
                <a:spcPct val="120000"/>
              </a:lnSpc>
            </a:pPr>
            <a:r>
              <a:rPr lang="en-US" sz="2500" dirty="0" err="1">
                <a:latin typeface="Times New Roman" panose="02020603050405020304" pitchFamily="18" charset="0"/>
                <a:ea typeface="Source Sans 3" pitchFamily="34" charset="-122"/>
                <a:cs typeface="Times New Roman" panose="02020603050405020304" pitchFamily="18" charset="0"/>
              </a:rPr>
              <a:t>Hôm</a:t>
            </a:r>
            <a:r>
              <a:rPr lang="en-US" sz="2500" dirty="0">
                <a:latin typeface="Times New Roman" panose="02020603050405020304" pitchFamily="18" charset="0"/>
                <a:ea typeface="Source Sans 3" pitchFamily="34" charset="-122"/>
                <a:cs typeface="Times New Roman" panose="02020603050405020304" pitchFamily="18" charset="0"/>
              </a:rPr>
              <a:t> nay, </a:t>
            </a:r>
            <a:r>
              <a:rPr lang="en-US" sz="2500" dirty="0" err="1">
                <a:latin typeface="Times New Roman" panose="02020603050405020304" pitchFamily="18" charset="0"/>
                <a:ea typeface="Source Sans 3" pitchFamily="34" charset="-122"/>
                <a:cs typeface="Times New Roman" panose="02020603050405020304" pitchFamily="18" charset="0"/>
              </a:rPr>
              <a:t>chúng</a:t>
            </a:r>
            <a:r>
              <a:rPr lang="en-US" sz="2500" dirty="0">
                <a:latin typeface="Times New Roman" panose="02020603050405020304" pitchFamily="18" charset="0"/>
                <a:ea typeface="Source Sans 3" pitchFamily="34" charset="-122"/>
                <a:cs typeface="Times New Roman" panose="02020603050405020304" pitchFamily="18" charset="0"/>
              </a:rPr>
              <a:t> ta </a:t>
            </a:r>
            <a:r>
              <a:rPr lang="en-US" sz="2500" dirty="0" err="1">
                <a:latin typeface="Times New Roman" panose="02020603050405020304" pitchFamily="18" charset="0"/>
                <a:ea typeface="Source Sans 3" pitchFamily="34" charset="-122"/>
                <a:cs typeface="Times New Roman" panose="02020603050405020304" pitchFamily="18" charset="0"/>
              </a:rPr>
              <a:t>hãy</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cùng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nhau</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khám</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phá</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những</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điều</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thú</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vị</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này</a:t>
            </a:r>
            <a:r>
              <a:rPr lang="en-US" sz="2500" dirty="0">
                <a:latin typeface="Times New Roman" panose="02020603050405020304" pitchFamily="18" charset="0"/>
                <a:ea typeface="Source Sans 3" pitchFamily="34" charset="-122"/>
                <a:cs typeface="Times New Roman" panose="02020603050405020304" pitchFamily="18" charset="0"/>
              </a:rPr>
              <a:t> </a:t>
            </a:r>
            <a:r>
              <a:rPr lang="en-US" sz="2500" dirty="0" err="1">
                <a:latin typeface="Times New Roman" panose="02020603050405020304" pitchFamily="18" charset="0"/>
                <a:ea typeface="Source Sans 3" pitchFamily="34" charset="-122"/>
                <a:cs typeface="Times New Roman" panose="02020603050405020304" pitchFamily="18" charset="0"/>
              </a:rPr>
              <a:t>nhé</a:t>
            </a:r>
            <a:r>
              <a:rPr lang="en-US" sz="2500" dirty="0">
                <a:latin typeface="Times New Roman" panose="02020603050405020304" pitchFamily="18" charset="0"/>
                <a:ea typeface="Source Sans 3"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endParaRPr lang="en-US" dirty="0"/>
          </a:p>
        </p:txBody>
      </p:sp>
      <p:pic>
        <p:nvPicPr>
          <p:cNvPr id="8" name="Picture 7"/>
          <p:cNvPicPr>
            <a:picLocks noChangeAspect="1"/>
          </p:cNvPicPr>
          <p:nvPr/>
        </p:nvPicPr>
        <p:blipFill>
          <a:blip r:embed="rId3"/>
          <a:stretch>
            <a:fillRect/>
          </a:stretch>
        </p:blipFill>
        <p:spPr>
          <a:xfrm>
            <a:off x="8158348" y="902525"/>
            <a:ext cx="6008914" cy="656705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880943"/>
            <a:ext cx="9502854" cy="704017"/>
          </a:xfrm>
          <a:prstGeom prst="rect">
            <a:avLst/>
          </a:prstGeom>
          <a:noFill/>
          <a:ln/>
        </p:spPr>
        <p:txBody>
          <a:bodyPr wrap="none" lIns="0" tIns="0" rIns="0" bIns="0" rtlCol="0" anchor="t"/>
          <a:lstStyle/>
          <a:p>
            <a:pPr marL="0" indent="0" algn="l">
              <a:lnSpc>
                <a:spcPts val="5500"/>
              </a:lnSpc>
              <a:buNone/>
            </a:pPr>
            <a:r>
              <a:rPr lang="en-US" sz="4400" dirty="0">
                <a:solidFill>
                  <a:srgbClr val="D73AD7"/>
                </a:solidFill>
                <a:latin typeface="Times New Roman" panose="02020603050405020304" pitchFamily="18" charset="0"/>
                <a:ea typeface="Source Serif 4 Semi Bold" pitchFamily="34" charset="-122"/>
                <a:cs typeface="Times New Roman" panose="02020603050405020304" pitchFamily="18" charset="0"/>
              </a:rPr>
              <a:t>Văn hóa – Trang phục truyền thống</a:t>
            </a:r>
            <a:endParaRPr lang="en-US" sz="44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845344" y="2062926"/>
            <a:ext cx="2234922" cy="2872502"/>
          </a:xfrm>
          <a:prstGeom prst="rect">
            <a:avLst/>
          </a:prstGeom>
        </p:spPr>
      </p:pic>
      <p:pic>
        <p:nvPicPr>
          <p:cNvPr id="4" name="Image 1" descr="preencoded.png"/>
          <p:cNvPicPr>
            <a:picLocks noChangeAspect="1"/>
          </p:cNvPicPr>
          <p:nvPr/>
        </p:nvPicPr>
        <p:blipFill>
          <a:blip r:embed="rId4"/>
          <a:stretch>
            <a:fillRect/>
          </a:stretch>
        </p:blipFill>
        <p:spPr>
          <a:xfrm>
            <a:off x="3271718" y="2062926"/>
            <a:ext cx="4949428" cy="2872502"/>
          </a:xfrm>
          <a:prstGeom prst="rect">
            <a:avLst/>
          </a:prstGeom>
        </p:spPr>
      </p:pic>
      <p:pic>
        <p:nvPicPr>
          <p:cNvPr id="5" name="Image 2" descr="preencoded.png"/>
          <p:cNvPicPr>
            <a:picLocks noChangeAspect="1"/>
          </p:cNvPicPr>
          <p:nvPr/>
        </p:nvPicPr>
        <p:blipFill>
          <a:blip r:embed="rId5"/>
          <a:stretch>
            <a:fillRect/>
          </a:stretch>
        </p:blipFill>
        <p:spPr>
          <a:xfrm>
            <a:off x="8495726" y="2062926"/>
            <a:ext cx="2953107" cy="2872502"/>
          </a:xfrm>
          <a:prstGeom prst="rect">
            <a:avLst/>
          </a:prstGeom>
        </p:spPr>
      </p:pic>
      <p:pic>
        <p:nvPicPr>
          <p:cNvPr id="6" name="Image 3" descr="preencoded.png"/>
          <p:cNvPicPr>
            <a:picLocks noChangeAspect="1"/>
          </p:cNvPicPr>
          <p:nvPr/>
        </p:nvPicPr>
        <p:blipFill>
          <a:blip r:embed="rId6"/>
          <a:stretch>
            <a:fillRect/>
          </a:stretch>
        </p:blipFill>
        <p:spPr>
          <a:xfrm>
            <a:off x="11564898" y="2062926"/>
            <a:ext cx="2227778" cy="2872502"/>
          </a:xfrm>
          <a:prstGeom prst="rect">
            <a:avLst/>
          </a:prstGeom>
        </p:spPr>
      </p:pic>
      <p:sp>
        <p:nvSpPr>
          <p:cNvPr id="7" name="Text 1"/>
          <p:cNvSpPr/>
          <p:nvPr/>
        </p:nvSpPr>
        <p:spPr>
          <a:xfrm>
            <a:off x="2245816" y="5186717"/>
            <a:ext cx="8140021" cy="762353"/>
          </a:xfrm>
          <a:prstGeom prst="rect">
            <a:avLst/>
          </a:prstGeom>
          <a:noFill/>
          <a:ln/>
        </p:spPr>
        <p:txBody>
          <a:bodyPr wrap="none" lIns="0" tIns="0" rIns="0" bIns="0" rtlCol="0" anchor="t"/>
          <a:lstStyle/>
          <a:p>
            <a:pPr marL="0" indent="0" algn="l">
              <a:lnSpc>
                <a:spcPct val="120000"/>
              </a:lnSpc>
              <a:buNone/>
            </a:pP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Trang phục truyền thống Việt Nam thật đẹp phải không nào? </a:t>
            </a:r>
            <a:endParaRPr lang="en-US" sz="2500" dirty="0" smtClean="0">
              <a:solidFill>
                <a:srgbClr val="272525"/>
              </a:solidFill>
              <a:latin typeface="Times New Roman" panose="02020603050405020304" pitchFamily="18" charset="0"/>
              <a:ea typeface="Source Sans 3" pitchFamily="34" charset="-122"/>
              <a:cs typeface="Times New Roman" panose="02020603050405020304" pitchFamily="18" charset="0"/>
            </a:endParaRPr>
          </a:p>
          <a:p>
            <a:pPr marL="0" indent="0" algn="l">
              <a:lnSpc>
                <a:spcPct val="120000"/>
              </a:lnSpc>
              <a:buNone/>
            </a:pPr>
            <a:r>
              <a:rPr lang="en-US" sz="2500" dirty="0" err="1" smtClean="0">
                <a:solidFill>
                  <a:srgbClr val="272525"/>
                </a:solidFill>
                <a:latin typeface="Times New Roman" panose="02020603050405020304" pitchFamily="18" charset="0"/>
                <a:ea typeface="Source Sans 3" pitchFamily="34" charset="-122"/>
                <a:cs typeface="Times New Roman" panose="02020603050405020304" pitchFamily="18" charset="0"/>
              </a:rPr>
              <a:t>Mỗi</a:t>
            </a:r>
            <a:r>
              <a:rPr lang="en-US" sz="2500" dirty="0" smtClean="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bộ trang phục đều mang một câu chuyện riêng!</a:t>
            </a:r>
            <a:endParaRPr lang="en-US" sz="2500" dirty="0">
              <a:latin typeface="Times New Roman" panose="02020603050405020304" pitchFamily="18" charset="0"/>
              <a:cs typeface="Times New Roman" panose="02020603050405020304" pitchFamily="18" charset="0"/>
            </a:endParaRPr>
          </a:p>
        </p:txBody>
      </p:sp>
      <p:sp>
        <p:nvSpPr>
          <p:cNvPr id="8" name="Text 2"/>
          <p:cNvSpPr/>
          <p:nvPr/>
        </p:nvSpPr>
        <p:spPr>
          <a:xfrm>
            <a:off x="837724" y="6254591"/>
            <a:ext cx="2816185" cy="351949"/>
          </a:xfrm>
          <a:prstGeom prst="rect">
            <a:avLst/>
          </a:prstGeom>
          <a:noFill/>
          <a:ln/>
        </p:spPr>
        <p:txBody>
          <a:bodyPr wrap="none" lIns="0" tIns="0" rIns="0" bIns="0" rtlCol="0" anchor="t"/>
          <a:lstStyle/>
          <a:p>
            <a:pPr marL="0" indent="0" algn="l">
              <a:lnSpc>
                <a:spcPts val="2750"/>
              </a:lnSpc>
              <a:buNone/>
            </a:pPr>
            <a:r>
              <a:rPr lang="en-US" sz="2700" dirty="0">
                <a:solidFill>
                  <a:srgbClr val="D73AD7"/>
                </a:solidFill>
                <a:latin typeface="Times New Roman" panose="02020603050405020304" pitchFamily="18" charset="0"/>
                <a:ea typeface="Source Serif 4 Semi Bold" pitchFamily="34" charset="-122"/>
                <a:cs typeface="Times New Roman" panose="02020603050405020304" pitchFamily="18" charset="0"/>
              </a:rPr>
              <a:t>Hoạt động nhóm:</a:t>
            </a:r>
            <a:endParaRPr lang="en-US" sz="2700" dirty="0">
              <a:latin typeface="Times New Roman" panose="02020603050405020304" pitchFamily="18" charset="0"/>
              <a:cs typeface="Times New Roman" panose="02020603050405020304" pitchFamily="18" charset="0"/>
            </a:endParaRPr>
          </a:p>
        </p:txBody>
      </p:sp>
      <p:sp>
        <p:nvSpPr>
          <p:cNvPr id="9" name="Text 3"/>
          <p:cNvSpPr/>
          <p:nvPr/>
        </p:nvSpPr>
        <p:spPr>
          <a:xfrm>
            <a:off x="837724" y="6866688"/>
            <a:ext cx="13448292" cy="947275"/>
          </a:xfrm>
          <a:prstGeom prst="rect">
            <a:avLst/>
          </a:prstGeom>
          <a:noFill/>
          <a:ln/>
        </p:spPr>
        <p:txBody>
          <a:bodyPr wrap="none" lIns="0" tIns="0" rIns="0" bIns="0" rtlCol="0" anchor="t"/>
          <a:lstStyle/>
          <a:p>
            <a:pPr marL="0" indent="0" algn="l">
              <a:lnSpc>
                <a:spcPts val="3000"/>
              </a:lnSpc>
              <a:buNone/>
            </a:pPr>
            <a:r>
              <a:rPr lang="en-US" sz="2700" dirty="0">
                <a:solidFill>
                  <a:srgbClr val="272525"/>
                </a:solidFill>
                <a:latin typeface="Times New Roman" panose="02020603050405020304" pitchFamily="18" charset="0"/>
                <a:ea typeface="Source Sans 3" pitchFamily="34" charset="-122"/>
                <a:cs typeface="Times New Roman" panose="02020603050405020304" pitchFamily="18" charset="0"/>
              </a:rPr>
              <a:t>Các em hãy cùng nhau vẽ hoặc trình bày một bộ trang phục truyền thống mà em biết, </a:t>
            </a:r>
            <a:r>
              <a:rPr lang="en-US" sz="2700" dirty="0" err="1" smtClean="0">
                <a:solidFill>
                  <a:srgbClr val="272525"/>
                </a:solidFill>
                <a:latin typeface="Times New Roman" panose="02020603050405020304" pitchFamily="18" charset="0"/>
                <a:ea typeface="Source Sans 3" pitchFamily="34" charset="-122"/>
                <a:cs typeface="Times New Roman" panose="02020603050405020304" pitchFamily="18" charset="0"/>
              </a:rPr>
              <a:t>và</a:t>
            </a:r>
            <a:r>
              <a:rPr lang="en-US" sz="2700" dirty="0" smtClean="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700" dirty="0">
                <a:solidFill>
                  <a:srgbClr val="272525"/>
                </a:solidFill>
                <a:latin typeface="Times New Roman" panose="02020603050405020304" pitchFamily="18" charset="0"/>
                <a:ea typeface="Source Sans 3" pitchFamily="34" charset="-122"/>
                <a:cs typeface="Times New Roman" panose="02020603050405020304" pitchFamily="18" charset="0"/>
              </a:rPr>
              <a:t>chia </a:t>
            </a:r>
            <a:r>
              <a:rPr lang="en-US" sz="2700" dirty="0" err="1">
                <a:solidFill>
                  <a:srgbClr val="272525"/>
                </a:solidFill>
                <a:latin typeface="Times New Roman" panose="02020603050405020304" pitchFamily="18" charset="0"/>
                <a:ea typeface="Source Sans 3" pitchFamily="34" charset="-122"/>
                <a:cs typeface="Times New Roman" panose="02020603050405020304" pitchFamily="18" charset="0"/>
              </a:rPr>
              <a:t>sẻ</a:t>
            </a:r>
            <a:r>
              <a:rPr lang="en-US" sz="2700" dirty="0">
                <a:solidFill>
                  <a:srgbClr val="272525"/>
                </a:solidFill>
                <a:latin typeface="Times New Roman" panose="02020603050405020304" pitchFamily="18" charset="0"/>
                <a:ea typeface="Source Sans 3" pitchFamily="34" charset="-122"/>
                <a:cs typeface="Times New Roman" panose="02020603050405020304" pitchFamily="18" charset="0"/>
              </a:rPr>
              <a:t> </a:t>
            </a:r>
            <a:endParaRPr lang="en-US" sz="2700" dirty="0" smtClean="0">
              <a:solidFill>
                <a:srgbClr val="272525"/>
              </a:solidFill>
              <a:latin typeface="Times New Roman" panose="02020603050405020304" pitchFamily="18" charset="0"/>
              <a:ea typeface="Source Sans 3" pitchFamily="34" charset="-122"/>
              <a:cs typeface="Times New Roman" panose="02020603050405020304" pitchFamily="18" charset="0"/>
            </a:endParaRPr>
          </a:p>
          <a:p>
            <a:pPr marL="0" indent="0" algn="l">
              <a:lnSpc>
                <a:spcPts val="3000"/>
              </a:lnSpc>
              <a:buNone/>
            </a:pPr>
            <a:r>
              <a:rPr lang="en-US" sz="2700" dirty="0" err="1" smtClean="0">
                <a:solidFill>
                  <a:srgbClr val="272525"/>
                </a:solidFill>
                <a:latin typeface="Times New Roman" panose="02020603050405020304" pitchFamily="18" charset="0"/>
                <a:ea typeface="Source Sans 3" pitchFamily="34" charset="-122"/>
                <a:cs typeface="Times New Roman" panose="02020603050405020304" pitchFamily="18" charset="0"/>
              </a:rPr>
              <a:t>câu</a:t>
            </a:r>
            <a:r>
              <a:rPr lang="en-US" sz="2700" dirty="0" smtClean="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700" dirty="0">
                <a:solidFill>
                  <a:srgbClr val="272525"/>
                </a:solidFill>
                <a:latin typeface="Times New Roman" panose="02020603050405020304" pitchFamily="18" charset="0"/>
                <a:ea typeface="Source Sans 3" pitchFamily="34" charset="-122"/>
                <a:cs typeface="Times New Roman" panose="02020603050405020304" pitchFamily="18" charset="0"/>
              </a:rPr>
              <a:t>chuyện về nó!</a:t>
            </a:r>
            <a:endParaRPr lang="en-US" sz="27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1765" y="510640"/>
            <a:ext cx="6470936" cy="3040082"/>
          </a:xfrm>
          <a:prstGeom prst="rect">
            <a:avLst/>
          </a:prstGeom>
        </p:spPr>
      </p:pic>
      <p:pic>
        <p:nvPicPr>
          <p:cNvPr id="3" name="Picture 2"/>
          <p:cNvPicPr>
            <a:picLocks noChangeAspect="1"/>
          </p:cNvPicPr>
          <p:nvPr/>
        </p:nvPicPr>
        <p:blipFill>
          <a:blip r:embed="rId3"/>
          <a:stretch>
            <a:fillRect/>
          </a:stretch>
        </p:blipFill>
        <p:spPr>
          <a:xfrm>
            <a:off x="891765" y="3859481"/>
            <a:ext cx="3597108" cy="3515096"/>
          </a:xfrm>
          <a:prstGeom prst="rect">
            <a:avLst/>
          </a:prstGeom>
        </p:spPr>
      </p:pic>
      <p:pic>
        <p:nvPicPr>
          <p:cNvPr id="4" name="Picture 3"/>
          <p:cNvPicPr>
            <a:picLocks noChangeAspect="1"/>
          </p:cNvPicPr>
          <p:nvPr/>
        </p:nvPicPr>
        <p:blipFill>
          <a:blip r:embed="rId4"/>
          <a:stretch>
            <a:fillRect/>
          </a:stretch>
        </p:blipFill>
        <p:spPr>
          <a:xfrm>
            <a:off x="4975761" y="3859481"/>
            <a:ext cx="4251366" cy="3515096"/>
          </a:xfrm>
          <a:prstGeom prst="rect">
            <a:avLst/>
          </a:prstGeom>
        </p:spPr>
      </p:pic>
      <p:pic>
        <p:nvPicPr>
          <p:cNvPr id="5" name="Picture 4"/>
          <p:cNvPicPr>
            <a:picLocks noChangeAspect="1"/>
          </p:cNvPicPr>
          <p:nvPr/>
        </p:nvPicPr>
        <p:blipFill>
          <a:blip r:embed="rId5"/>
          <a:stretch>
            <a:fillRect/>
          </a:stretch>
        </p:blipFill>
        <p:spPr>
          <a:xfrm>
            <a:off x="8150790" y="510640"/>
            <a:ext cx="5814592" cy="3111333"/>
          </a:xfrm>
          <a:prstGeom prst="rect">
            <a:avLst/>
          </a:prstGeom>
        </p:spPr>
      </p:pic>
      <p:pic>
        <p:nvPicPr>
          <p:cNvPr id="6" name="Picture 5"/>
          <p:cNvPicPr>
            <a:picLocks noChangeAspect="1"/>
          </p:cNvPicPr>
          <p:nvPr/>
        </p:nvPicPr>
        <p:blipFill>
          <a:blip r:embed="rId6"/>
          <a:stretch>
            <a:fillRect/>
          </a:stretch>
        </p:blipFill>
        <p:spPr>
          <a:xfrm>
            <a:off x="9714015" y="3859481"/>
            <a:ext cx="4191989" cy="3515096"/>
          </a:xfrm>
          <a:prstGeom prst="rect">
            <a:avLst/>
          </a:prstGeom>
        </p:spPr>
      </p:pic>
    </p:spTree>
    <p:extLst>
      <p:ext uri="{BB962C8B-B14F-4D97-AF65-F5344CB8AC3E}">
        <p14:creationId xmlns:p14="http://schemas.microsoft.com/office/powerpoint/2010/main" val="3870248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2344841" y="228518"/>
            <a:ext cx="8230672" cy="704017"/>
          </a:xfrm>
          <a:prstGeom prst="rect">
            <a:avLst/>
          </a:prstGeom>
          <a:noFill/>
          <a:ln/>
        </p:spPr>
        <p:txBody>
          <a:bodyPr wrap="none" lIns="0" tIns="0" rIns="0" bIns="0" rtlCol="0" anchor="t"/>
          <a:lstStyle/>
          <a:p>
            <a:pPr marL="0" indent="0" algn="l">
              <a:lnSpc>
                <a:spcPts val="5500"/>
              </a:lnSpc>
              <a:buNone/>
            </a:pPr>
            <a:r>
              <a:rPr lang="en-US" sz="4400" dirty="0">
                <a:solidFill>
                  <a:srgbClr val="D73AD7"/>
                </a:solidFill>
                <a:latin typeface="Times New Roman" panose="02020603050405020304" pitchFamily="18" charset="0"/>
                <a:ea typeface="Source Serif 4 Semi Bold" pitchFamily="34" charset="-122"/>
                <a:cs typeface="Times New Roman" panose="02020603050405020304" pitchFamily="18" charset="0"/>
              </a:rPr>
              <a:t>Văn hóa – Ẩm thực địa phương</a:t>
            </a:r>
            <a:endParaRPr lang="en-US" sz="4400" dirty="0">
              <a:latin typeface="Times New Roman" panose="02020603050405020304" pitchFamily="18" charset="0"/>
              <a:cs typeface="Times New Roman" panose="02020603050405020304" pitchFamily="18" charset="0"/>
            </a:endParaRPr>
          </a:p>
        </p:txBody>
      </p:sp>
      <p:sp>
        <p:nvSpPr>
          <p:cNvPr id="3" name="Shape 1"/>
          <p:cNvSpPr/>
          <p:nvPr/>
        </p:nvSpPr>
        <p:spPr>
          <a:xfrm>
            <a:off x="513903" y="1035183"/>
            <a:ext cx="538520" cy="538520"/>
          </a:xfrm>
          <a:prstGeom prst="roundRect">
            <a:avLst>
              <a:gd name="adj" fmla="val 18670"/>
            </a:avLst>
          </a:prstGeom>
          <a:solidFill>
            <a:srgbClr val="F4D4F7"/>
          </a:solidFill>
          <a:ln w="7620">
            <a:solidFill>
              <a:srgbClr val="DABADD"/>
            </a:solidFill>
            <a:prstDash val="solid"/>
          </a:ln>
        </p:spPr>
      </p:sp>
      <p:pic>
        <p:nvPicPr>
          <p:cNvPr id="4" name="Image 0" descr="preencoded.png"/>
          <p:cNvPicPr>
            <a:picLocks noChangeAspect="1"/>
          </p:cNvPicPr>
          <p:nvPr/>
        </p:nvPicPr>
        <p:blipFill>
          <a:blip r:embed="rId3"/>
          <a:stretch>
            <a:fillRect/>
          </a:stretch>
        </p:blipFill>
        <p:spPr>
          <a:xfrm>
            <a:off x="695680" y="1112151"/>
            <a:ext cx="337899" cy="422434"/>
          </a:xfrm>
          <a:prstGeom prst="rect">
            <a:avLst/>
          </a:prstGeom>
        </p:spPr>
      </p:pic>
      <p:sp>
        <p:nvSpPr>
          <p:cNvPr id="5" name="Text 2"/>
          <p:cNvSpPr/>
          <p:nvPr/>
        </p:nvSpPr>
        <p:spPr>
          <a:xfrm>
            <a:off x="1615559" y="2535674"/>
            <a:ext cx="3340418" cy="351949"/>
          </a:xfrm>
          <a:prstGeom prst="rect">
            <a:avLst/>
          </a:prstGeom>
          <a:noFill/>
          <a:ln/>
        </p:spPr>
        <p:txBody>
          <a:bodyPr wrap="none" lIns="0" tIns="0" rIns="0" bIns="0" rtlCol="0" anchor="t"/>
          <a:lstStyle/>
          <a:p>
            <a:pPr marL="0" indent="0" algn="l">
              <a:lnSpc>
                <a:spcPts val="2750"/>
              </a:lnSpc>
              <a:buNone/>
            </a:pPr>
            <a:endParaRPr lang="en-US" sz="2200" dirty="0" smtClean="0">
              <a:solidFill>
                <a:srgbClr val="272525"/>
              </a:solidFill>
              <a:latin typeface="Source Serif 4 Semi Bold" pitchFamily="34" charset="0"/>
              <a:ea typeface="Source Serif 4 Semi Bold" pitchFamily="34" charset="-122"/>
              <a:cs typeface="Source Serif 4 Semi Bold" pitchFamily="34" charset="-120"/>
            </a:endParaRPr>
          </a:p>
          <a:p>
            <a:pPr marL="0" indent="0" algn="l">
              <a:lnSpc>
                <a:spcPts val="2750"/>
              </a:lnSpc>
              <a:buNone/>
            </a:pPr>
            <a:endParaRPr lang="en-US" sz="2200" dirty="0"/>
          </a:p>
        </p:txBody>
      </p:sp>
      <p:sp>
        <p:nvSpPr>
          <p:cNvPr id="7" name="Shape 4"/>
          <p:cNvSpPr/>
          <p:nvPr/>
        </p:nvSpPr>
        <p:spPr>
          <a:xfrm>
            <a:off x="7247262" y="1070660"/>
            <a:ext cx="538520" cy="538520"/>
          </a:xfrm>
          <a:prstGeom prst="roundRect">
            <a:avLst>
              <a:gd name="adj" fmla="val 18670"/>
            </a:avLst>
          </a:prstGeom>
          <a:solidFill>
            <a:srgbClr val="F4D4F7"/>
          </a:solidFill>
          <a:ln w="7620">
            <a:solidFill>
              <a:srgbClr val="DABADD"/>
            </a:solidFill>
            <a:prstDash val="solid"/>
          </a:ln>
        </p:spPr>
      </p:sp>
      <p:pic>
        <p:nvPicPr>
          <p:cNvPr id="8" name="Image 1" descr="preencoded.png"/>
          <p:cNvPicPr>
            <a:picLocks noChangeAspect="1"/>
          </p:cNvPicPr>
          <p:nvPr/>
        </p:nvPicPr>
        <p:blipFill>
          <a:blip r:embed="rId4"/>
          <a:stretch>
            <a:fillRect/>
          </a:stretch>
        </p:blipFill>
        <p:spPr>
          <a:xfrm>
            <a:off x="7347573" y="1121715"/>
            <a:ext cx="337899" cy="422434"/>
          </a:xfrm>
          <a:prstGeom prst="rect">
            <a:avLst/>
          </a:prstGeom>
        </p:spPr>
      </p:pic>
      <p:sp>
        <p:nvSpPr>
          <p:cNvPr id="10" name="Text 6"/>
          <p:cNvSpPr/>
          <p:nvPr/>
        </p:nvSpPr>
        <p:spPr>
          <a:xfrm>
            <a:off x="8242578" y="3031212"/>
            <a:ext cx="5550098" cy="766048"/>
          </a:xfrm>
          <a:prstGeom prst="rect">
            <a:avLst/>
          </a:prstGeom>
          <a:noFill/>
          <a:ln/>
        </p:spPr>
        <p:txBody>
          <a:bodyPr wrap="square" lIns="0" tIns="0" rIns="0" bIns="0" rtlCol="0" anchor="t"/>
          <a:lstStyle/>
          <a:p>
            <a:pPr marL="0" indent="0" algn="l">
              <a:lnSpc>
                <a:spcPts val="3000"/>
              </a:lnSpc>
              <a:buNone/>
            </a:pPr>
            <a:endParaRPr lang="en-US" sz="1850" dirty="0"/>
          </a:p>
        </p:txBody>
      </p:sp>
      <p:sp>
        <p:nvSpPr>
          <p:cNvPr id="11" name="Shape 7"/>
          <p:cNvSpPr/>
          <p:nvPr/>
        </p:nvSpPr>
        <p:spPr>
          <a:xfrm>
            <a:off x="329684" y="4603314"/>
            <a:ext cx="538520" cy="538520"/>
          </a:xfrm>
          <a:prstGeom prst="roundRect">
            <a:avLst>
              <a:gd name="adj" fmla="val 18670"/>
            </a:avLst>
          </a:prstGeom>
          <a:solidFill>
            <a:srgbClr val="F4D4F7"/>
          </a:solidFill>
          <a:ln w="7620">
            <a:solidFill>
              <a:srgbClr val="DABADD"/>
            </a:solidFill>
            <a:prstDash val="solid"/>
          </a:ln>
        </p:spPr>
      </p:sp>
      <p:pic>
        <p:nvPicPr>
          <p:cNvPr id="12" name="Image 2" descr="preencoded.png"/>
          <p:cNvPicPr>
            <a:picLocks noChangeAspect="1"/>
          </p:cNvPicPr>
          <p:nvPr/>
        </p:nvPicPr>
        <p:blipFill>
          <a:blip r:embed="rId5"/>
          <a:stretch>
            <a:fillRect/>
          </a:stretch>
        </p:blipFill>
        <p:spPr>
          <a:xfrm>
            <a:off x="418155" y="4603314"/>
            <a:ext cx="337899" cy="422434"/>
          </a:xfrm>
          <a:prstGeom prst="rect">
            <a:avLst/>
          </a:prstGeom>
        </p:spPr>
      </p:pic>
      <p:sp>
        <p:nvSpPr>
          <p:cNvPr id="14" name="Text 9"/>
          <p:cNvSpPr/>
          <p:nvPr/>
        </p:nvSpPr>
        <p:spPr>
          <a:xfrm>
            <a:off x="4584048" y="7369727"/>
            <a:ext cx="5549979" cy="766048"/>
          </a:xfrm>
          <a:prstGeom prst="rect">
            <a:avLst/>
          </a:prstGeom>
          <a:noFill/>
          <a:ln/>
        </p:spPr>
        <p:txBody>
          <a:bodyPr wrap="square" lIns="0" tIns="0" rIns="0" bIns="0" rtlCol="0" anchor="t"/>
          <a:lstStyle/>
          <a:p>
            <a:pPr marL="0" indent="0" algn="l">
              <a:lnSpc>
                <a:spcPts val="3000"/>
              </a:lnSpc>
              <a:buNone/>
            </a:pPr>
            <a:endParaRPr lang="en-US" sz="1850" dirty="0"/>
          </a:p>
        </p:txBody>
      </p:sp>
      <p:sp>
        <p:nvSpPr>
          <p:cNvPr id="15" name="Shape 10"/>
          <p:cNvSpPr/>
          <p:nvPr/>
        </p:nvSpPr>
        <p:spPr>
          <a:xfrm>
            <a:off x="7126783" y="4334054"/>
            <a:ext cx="538520" cy="538520"/>
          </a:xfrm>
          <a:prstGeom prst="roundRect">
            <a:avLst>
              <a:gd name="adj" fmla="val 18670"/>
            </a:avLst>
          </a:prstGeom>
          <a:solidFill>
            <a:srgbClr val="F4D4F7"/>
          </a:solidFill>
          <a:ln w="7620">
            <a:solidFill>
              <a:srgbClr val="DABADD"/>
            </a:solidFill>
            <a:prstDash val="solid"/>
          </a:ln>
        </p:spPr>
      </p:sp>
      <p:pic>
        <p:nvPicPr>
          <p:cNvPr id="16" name="Image 3" descr="preencoded.png"/>
          <p:cNvPicPr>
            <a:picLocks noChangeAspect="1"/>
          </p:cNvPicPr>
          <p:nvPr/>
        </p:nvPicPr>
        <p:blipFill>
          <a:blip r:embed="rId6"/>
          <a:stretch>
            <a:fillRect/>
          </a:stretch>
        </p:blipFill>
        <p:spPr>
          <a:xfrm>
            <a:off x="7227094" y="4360140"/>
            <a:ext cx="337899" cy="422434"/>
          </a:xfrm>
          <a:prstGeom prst="rect">
            <a:avLst/>
          </a:prstGeom>
        </p:spPr>
      </p:pic>
      <p:sp>
        <p:nvSpPr>
          <p:cNvPr id="19" name="Text 13"/>
          <p:cNvSpPr/>
          <p:nvPr/>
        </p:nvSpPr>
        <p:spPr>
          <a:xfrm>
            <a:off x="3919716" y="7524789"/>
            <a:ext cx="5446038" cy="351949"/>
          </a:xfrm>
          <a:prstGeom prst="rect">
            <a:avLst/>
          </a:prstGeom>
          <a:noFill/>
          <a:ln/>
        </p:spPr>
        <p:txBody>
          <a:bodyPr wrap="none" lIns="0" tIns="0" rIns="0" bIns="0" rtlCol="0" anchor="t"/>
          <a:lstStyle/>
          <a:p>
            <a:pPr marL="0" indent="0" algn="l">
              <a:lnSpc>
                <a:spcPts val="2750"/>
              </a:lnSpc>
              <a:buNone/>
            </a:pPr>
            <a:r>
              <a:rPr lang="en-US" sz="2200" dirty="0">
                <a:solidFill>
                  <a:srgbClr val="D73AD7"/>
                </a:solidFill>
                <a:latin typeface="Times New Roman" panose="02020603050405020304" pitchFamily="18" charset="0"/>
                <a:ea typeface="Source Serif 4 Semi Bold" pitchFamily="34" charset="-122"/>
                <a:cs typeface="Times New Roman" panose="02020603050405020304" pitchFamily="18" charset="0"/>
              </a:rPr>
              <a:t>Câu hỏi: Em thích món nào nhất? Vì sao?</a:t>
            </a:r>
            <a:endParaRPr lang="en-US" sz="2200" dirty="0">
              <a:latin typeface="Times New Roman" panose="02020603050405020304" pitchFamily="18" charset="0"/>
              <a:cs typeface="Times New Roman" panose="02020603050405020304" pitchFamily="18" charset="0"/>
            </a:endParaRPr>
          </a:p>
        </p:txBody>
      </p:sp>
      <p:sp>
        <p:nvSpPr>
          <p:cNvPr id="20" name="Shape 14"/>
          <p:cNvSpPr/>
          <p:nvPr/>
        </p:nvSpPr>
        <p:spPr>
          <a:xfrm>
            <a:off x="837724" y="5889069"/>
            <a:ext cx="30480" cy="1069896"/>
          </a:xfrm>
          <a:prstGeom prst="rect">
            <a:avLst/>
          </a:prstGeom>
          <a:solidFill>
            <a:srgbClr val="D75BE2"/>
          </a:solidFill>
          <a:ln/>
        </p:spPr>
      </p:sp>
      <p:sp>
        <p:nvSpPr>
          <p:cNvPr id="21" name="TextBox 20"/>
          <p:cNvSpPr txBox="1"/>
          <p:nvPr/>
        </p:nvSpPr>
        <p:spPr>
          <a:xfrm>
            <a:off x="1210081" y="997929"/>
            <a:ext cx="5635566" cy="1631216"/>
          </a:xfrm>
          <a:prstGeom prst="rect">
            <a:avLst/>
          </a:prstGeom>
          <a:noFill/>
        </p:spPr>
        <p:txBody>
          <a:bodyPr wrap="square" rtlCol="0">
            <a:spAutoFit/>
          </a:bodyPr>
          <a:lstStyle/>
          <a:p>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Bánh</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đa</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cua</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Hải</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Phòng</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a:t>
            </a:r>
          </a:p>
          <a:p>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Tô</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bánh</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đa</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nóng</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hổi</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sợi</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bánh</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dai</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ngon</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nước</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dùng</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đậm</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đà</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hương</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vị</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cua</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biển</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7"/>
          <a:stretch>
            <a:fillRect/>
          </a:stretch>
        </p:blipFill>
        <p:spPr>
          <a:xfrm>
            <a:off x="1033579" y="2366792"/>
            <a:ext cx="5260775" cy="1876302"/>
          </a:xfrm>
          <a:prstGeom prst="rect">
            <a:avLst/>
          </a:prstGeom>
        </p:spPr>
      </p:pic>
      <p:sp>
        <p:nvSpPr>
          <p:cNvPr id="23" name="TextBox 22"/>
          <p:cNvSpPr txBox="1"/>
          <p:nvPr/>
        </p:nvSpPr>
        <p:spPr>
          <a:xfrm>
            <a:off x="1052423" y="4411976"/>
            <a:ext cx="5793224" cy="1523494"/>
          </a:xfrm>
          <a:prstGeom prst="rect">
            <a:avLst/>
          </a:prstGeom>
          <a:noFill/>
        </p:spPr>
        <p:txBody>
          <a:bodyPr wrap="square" rtlCol="0">
            <a:spAutoFit/>
          </a:bodyPr>
          <a:lstStyle/>
          <a:p>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Bánh</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đậu</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xanh</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Hải</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Dương</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Ngọt</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ngào</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bùi</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bùi</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tan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chảy</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trong</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miệng</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Món</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quà</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đặc</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biệt</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từ</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đất</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Hải</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Dương</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endParaRPr lang="en-US" dirty="0"/>
          </a:p>
        </p:txBody>
      </p:sp>
      <p:sp>
        <p:nvSpPr>
          <p:cNvPr id="24" name="TextBox 23"/>
          <p:cNvSpPr txBox="1"/>
          <p:nvPr/>
        </p:nvSpPr>
        <p:spPr>
          <a:xfrm>
            <a:off x="7733942" y="1049225"/>
            <a:ext cx="6160188" cy="1528624"/>
          </a:xfrm>
          <a:prstGeom prst="rect">
            <a:avLst/>
          </a:prstGeom>
          <a:noFill/>
        </p:spPr>
        <p:txBody>
          <a:bodyPr wrap="square" rtlCol="0">
            <a:spAutoFit/>
          </a:bodyPr>
          <a:lstStyle/>
          <a:p>
            <a:pPr>
              <a:lnSpc>
                <a:spcPts val="2750"/>
              </a:lnSpc>
            </a:pP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Nem</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cua</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bể</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Hải</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Phòng</a:t>
            </a:r>
            <a:r>
              <a:rPr lang="en-US" sz="2500" dirty="0" smtClean="0">
                <a:solidFill>
                  <a:srgbClr val="272525"/>
                </a:solidFill>
                <a:latin typeface="Times New Roman" panose="02020603050405020304" pitchFamily="18" charset="0"/>
                <a:ea typeface="Source Serif 4 Semi Bold" pitchFamily="34" charset="-122"/>
                <a:cs typeface="Times New Roman" panose="02020603050405020304" pitchFamily="18" charset="0"/>
              </a:rPr>
              <a:t>)</a:t>
            </a:r>
          </a:p>
          <a:p>
            <a:pPr>
              <a:lnSpc>
                <a:spcPts val="2750"/>
              </a:lnSpc>
            </a:pP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Nem</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rán</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giòn</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rụm</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nhân</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cua</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bể</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thơm</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lừng</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chấm</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cùng</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nước</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mắm</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chua</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ngọt</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Ngon</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tuyệt</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nSpc>
                <a:spcPts val="2750"/>
              </a:lnSpc>
            </a:pPr>
            <a:endParaRPr lang="en-US" dirty="0"/>
          </a:p>
        </p:txBody>
      </p:sp>
      <p:sp>
        <p:nvSpPr>
          <p:cNvPr id="25" name="TextBox 24"/>
          <p:cNvSpPr txBox="1"/>
          <p:nvPr/>
        </p:nvSpPr>
        <p:spPr>
          <a:xfrm>
            <a:off x="7765614" y="4276011"/>
            <a:ext cx="6354147" cy="1528624"/>
          </a:xfrm>
          <a:prstGeom prst="rect">
            <a:avLst/>
          </a:prstGeom>
          <a:noFill/>
        </p:spPr>
        <p:txBody>
          <a:bodyPr wrap="square" rtlCol="0">
            <a:spAutoFit/>
          </a:bodyPr>
          <a:lstStyle/>
          <a:p>
            <a:pPr>
              <a:lnSpc>
                <a:spcPts val="2750"/>
              </a:lnSpc>
            </a:pP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Chè</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lam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Hải</a:t>
            </a: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erif 4 Semi Bold" pitchFamily="34" charset="-122"/>
                <a:cs typeface="Times New Roman" panose="02020603050405020304" pitchFamily="18" charset="0"/>
              </a:rPr>
              <a:t>Dương</a:t>
            </a:r>
            <a:r>
              <a:rPr lang="en-US" sz="2500" dirty="0" smtClean="0">
                <a:solidFill>
                  <a:srgbClr val="272525"/>
                </a:solidFill>
                <a:latin typeface="Times New Roman" panose="02020603050405020304" pitchFamily="18" charset="0"/>
                <a:ea typeface="Source Serif 4 Semi Bold" pitchFamily="34" charset="-122"/>
                <a:cs typeface="Times New Roman" panose="02020603050405020304" pitchFamily="18" charset="0"/>
              </a:rPr>
              <a:t>)</a:t>
            </a:r>
          </a:p>
          <a:p>
            <a:pPr>
              <a:lnSpc>
                <a:spcPts val="2750"/>
              </a:lnSpc>
            </a:pP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Dẻo</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thơm</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mùi</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gừng</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vị</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ngọt</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thanh</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của</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mật</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mía</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là</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món</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ăn</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vặt</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yêu</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thích</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của</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nhiều</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người</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nSpc>
                <a:spcPts val="2750"/>
              </a:lnSpc>
            </a:pPr>
            <a:endParaRPr lang="en-US" sz="2500" dirty="0">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8"/>
          <a:stretch>
            <a:fillRect/>
          </a:stretch>
        </p:blipFill>
        <p:spPr>
          <a:xfrm>
            <a:off x="8400120" y="2163055"/>
            <a:ext cx="5037533" cy="2126697"/>
          </a:xfrm>
          <a:prstGeom prst="rect">
            <a:avLst/>
          </a:prstGeom>
        </p:spPr>
      </p:pic>
      <p:pic>
        <p:nvPicPr>
          <p:cNvPr id="27" name="Picture 26"/>
          <p:cNvPicPr>
            <a:picLocks noChangeAspect="1"/>
          </p:cNvPicPr>
          <p:nvPr/>
        </p:nvPicPr>
        <p:blipFill>
          <a:blip r:embed="rId9"/>
          <a:stretch>
            <a:fillRect/>
          </a:stretch>
        </p:blipFill>
        <p:spPr>
          <a:xfrm>
            <a:off x="1164573" y="5690769"/>
            <a:ext cx="4918589" cy="1834020"/>
          </a:xfrm>
          <a:prstGeom prst="rect">
            <a:avLst/>
          </a:prstGeom>
        </p:spPr>
      </p:pic>
      <p:pic>
        <p:nvPicPr>
          <p:cNvPr id="28" name="Picture 27"/>
          <p:cNvPicPr>
            <a:picLocks noChangeAspect="1"/>
          </p:cNvPicPr>
          <p:nvPr/>
        </p:nvPicPr>
        <p:blipFill>
          <a:blip r:embed="rId10"/>
          <a:stretch>
            <a:fillRect/>
          </a:stretch>
        </p:blipFill>
        <p:spPr>
          <a:xfrm>
            <a:off x="8400120" y="5403582"/>
            <a:ext cx="5232753" cy="1990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3">
                                            <p:txEl>
                                              <p:pRg st="1" end="1"/>
                                            </p:txEl>
                                          </p:spTgt>
                                        </p:tgtEl>
                                        <p:attrNameLst>
                                          <p:attrName>style.visibility</p:attrName>
                                        </p:attrNameLst>
                                      </p:cBhvr>
                                      <p:to>
                                        <p:strVal val="visible"/>
                                      </p:to>
                                    </p:set>
                                    <p:animEffect transition="in" filter="fade">
                                      <p:cBhvr>
                                        <p:cTn id="34" dur="1000"/>
                                        <p:tgtEl>
                                          <p:spTgt spid="23">
                                            <p:txEl>
                                              <p:pRg st="1" end="1"/>
                                            </p:txEl>
                                          </p:spTgt>
                                        </p:tgtEl>
                                      </p:cBhvr>
                                    </p:animEffect>
                                    <p:anim calcmode="lin" valueType="num">
                                      <p:cBhvr>
                                        <p:cTn id="3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circle(in)">
                                      <p:cBhvr>
                                        <p:cTn id="5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18066" y="564237"/>
            <a:ext cx="6912054" cy="603409"/>
          </a:xfrm>
          <a:prstGeom prst="rect">
            <a:avLst/>
          </a:prstGeom>
          <a:noFill/>
          <a:ln/>
        </p:spPr>
        <p:txBody>
          <a:bodyPr wrap="none" lIns="0" tIns="0" rIns="0" bIns="0" rtlCol="0" anchor="t"/>
          <a:lstStyle/>
          <a:p>
            <a:pPr marL="0" indent="0" algn="l">
              <a:lnSpc>
                <a:spcPts val="4750"/>
              </a:lnSpc>
              <a:buNone/>
            </a:pPr>
            <a:r>
              <a:rPr lang="en-US" sz="3800" dirty="0">
                <a:solidFill>
                  <a:srgbClr val="D73AD7"/>
                </a:solidFill>
                <a:latin typeface="Source Serif 4 Semi Bold" pitchFamily="34" charset="0"/>
                <a:ea typeface="Source Serif 4 Semi Bold" pitchFamily="34" charset="-122"/>
                <a:cs typeface="Source Serif 4 Semi Bold" pitchFamily="34" charset="-120"/>
              </a:rPr>
              <a:t>Văn hóa – Lễ hội truyền thống</a:t>
            </a:r>
            <a:endParaRPr lang="en-US" sz="3800" dirty="0"/>
          </a:p>
        </p:txBody>
      </p:sp>
      <p:sp>
        <p:nvSpPr>
          <p:cNvPr id="4" name="Text 1"/>
          <p:cNvSpPr/>
          <p:nvPr/>
        </p:nvSpPr>
        <p:spPr>
          <a:xfrm>
            <a:off x="718066" y="4395549"/>
            <a:ext cx="2682478" cy="301585"/>
          </a:xfrm>
          <a:prstGeom prst="rect">
            <a:avLst/>
          </a:prstGeom>
          <a:noFill/>
          <a:ln/>
        </p:spPr>
        <p:txBody>
          <a:bodyPr wrap="none" lIns="0" tIns="0" rIns="0" bIns="0" rtlCol="0" anchor="t"/>
          <a:lstStyle/>
          <a:p>
            <a:pPr marL="0" indent="0" algn="l">
              <a:lnSpc>
                <a:spcPts val="2350"/>
              </a:lnSpc>
              <a:buNone/>
            </a:pPr>
            <a:r>
              <a:rPr lang="en-US" sz="1900" dirty="0">
                <a:solidFill>
                  <a:srgbClr val="272525"/>
                </a:solidFill>
                <a:latin typeface="Times New Roman" panose="02020603050405020304" pitchFamily="18" charset="0"/>
                <a:ea typeface="Source Serif 4 Semi Bold" pitchFamily="34" charset="-122"/>
                <a:cs typeface="Times New Roman" panose="02020603050405020304" pitchFamily="18" charset="0"/>
              </a:rPr>
              <a:t>Lễ hội chọi trâu Đồ Sơn</a:t>
            </a:r>
            <a:endParaRPr lang="en-US" sz="1900" dirty="0">
              <a:latin typeface="Times New Roman" panose="02020603050405020304" pitchFamily="18" charset="0"/>
              <a:cs typeface="Times New Roman" panose="02020603050405020304" pitchFamily="18" charset="0"/>
            </a:endParaRPr>
          </a:p>
        </p:txBody>
      </p:sp>
      <p:sp>
        <p:nvSpPr>
          <p:cNvPr id="5" name="Text 2"/>
          <p:cNvSpPr/>
          <p:nvPr/>
        </p:nvSpPr>
        <p:spPr>
          <a:xfrm>
            <a:off x="718066" y="4820245"/>
            <a:ext cx="4227076" cy="984409"/>
          </a:xfrm>
          <a:prstGeom prst="rect">
            <a:avLst/>
          </a:prstGeom>
          <a:noFill/>
          <a:ln/>
        </p:spPr>
        <p:txBody>
          <a:bodyPr wrap="square" lIns="0" tIns="0" rIns="0" bIns="0" rtlCol="0" anchor="t"/>
          <a:lstStyle/>
          <a:p>
            <a:pPr marL="0" indent="0" algn="l">
              <a:lnSpc>
                <a:spcPts val="2550"/>
              </a:lnSpc>
              <a:buNone/>
            </a:pPr>
            <a:r>
              <a:rPr lang="en-US" sz="1600" dirty="0">
                <a:solidFill>
                  <a:srgbClr val="272525"/>
                </a:solidFill>
                <a:latin typeface="Times New Roman" panose="02020603050405020304" pitchFamily="18" charset="0"/>
                <a:ea typeface="Source Sans 3" pitchFamily="34" charset="-122"/>
                <a:cs typeface="Times New Roman" panose="02020603050405020304" pitchFamily="18" charset="0"/>
              </a:rPr>
              <a:t>Một lễ hội độc đáo cầu mong mưa thuận gió hòa, mùa màng bội thu, diễn ra tại Đồ Sơn, Hải Phòng với những màn đấu trâu kịch tính.</a:t>
            </a:r>
            <a:endParaRPr lang="en-US" sz="1600" dirty="0">
              <a:latin typeface="Times New Roman" panose="02020603050405020304" pitchFamily="18" charset="0"/>
              <a:cs typeface="Times New Roman" panose="02020603050405020304" pitchFamily="18" charset="0"/>
            </a:endParaRPr>
          </a:p>
        </p:txBody>
      </p:sp>
      <p:sp>
        <p:nvSpPr>
          <p:cNvPr id="7" name="Text 3"/>
          <p:cNvSpPr/>
          <p:nvPr/>
        </p:nvSpPr>
        <p:spPr>
          <a:xfrm>
            <a:off x="5201603" y="4395549"/>
            <a:ext cx="2969062" cy="301585"/>
          </a:xfrm>
          <a:prstGeom prst="rect">
            <a:avLst/>
          </a:prstGeom>
          <a:noFill/>
          <a:ln/>
        </p:spPr>
        <p:txBody>
          <a:bodyPr wrap="none" lIns="0" tIns="0" rIns="0" bIns="0" rtlCol="0" anchor="t"/>
          <a:lstStyle/>
          <a:p>
            <a:pPr marL="0" indent="0" algn="l">
              <a:lnSpc>
                <a:spcPts val="2350"/>
              </a:lnSpc>
              <a:buNone/>
            </a:pPr>
            <a:r>
              <a:rPr lang="en-US" sz="1900" dirty="0">
                <a:solidFill>
                  <a:srgbClr val="272525"/>
                </a:solidFill>
                <a:latin typeface="Times New Roman" panose="02020603050405020304" pitchFamily="18" charset="0"/>
                <a:ea typeface="Source Serif 4 Semi Bold" pitchFamily="34" charset="-122"/>
                <a:cs typeface="Times New Roman" panose="02020603050405020304" pitchFamily="18" charset="0"/>
              </a:rPr>
              <a:t>Lễ hội Côn Sơn – Kiếp Bạc</a:t>
            </a:r>
            <a:endParaRPr lang="en-US" sz="1900" dirty="0">
              <a:latin typeface="Times New Roman" panose="02020603050405020304" pitchFamily="18" charset="0"/>
              <a:cs typeface="Times New Roman" panose="02020603050405020304" pitchFamily="18" charset="0"/>
            </a:endParaRPr>
          </a:p>
        </p:txBody>
      </p:sp>
      <p:sp>
        <p:nvSpPr>
          <p:cNvPr id="8" name="Text 4"/>
          <p:cNvSpPr/>
          <p:nvPr/>
        </p:nvSpPr>
        <p:spPr>
          <a:xfrm>
            <a:off x="5201603" y="4820245"/>
            <a:ext cx="4227076" cy="984409"/>
          </a:xfrm>
          <a:prstGeom prst="rect">
            <a:avLst/>
          </a:prstGeom>
          <a:noFill/>
          <a:ln/>
        </p:spPr>
        <p:txBody>
          <a:bodyPr wrap="square" lIns="0" tIns="0" rIns="0" bIns="0" rtlCol="0" anchor="t"/>
          <a:lstStyle/>
          <a:p>
            <a:pPr marL="0" indent="0" algn="l">
              <a:lnSpc>
                <a:spcPts val="2550"/>
              </a:lnSpc>
              <a:buNone/>
            </a:pPr>
            <a:r>
              <a:rPr lang="en-US" sz="1600" dirty="0">
                <a:solidFill>
                  <a:srgbClr val="272525"/>
                </a:solidFill>
                <a:latin typeface="Times New Roman" panose="02020603050405020304" pitchFamily="18" charset="0"/>
                <a:ea typeface="Source Sans 3" pitchFamily="34" charset="-122"/>
                <a:cs typeface="Times New Roman" panose="02020603050405020304" pitchFamily="18" charset="0"/>
              </a:rPr>
              <a:t>Lễ hội lớn tưởng nhớ các vị anh hùng dân tộc Trần Hưng Đạo và Nguyễn Trãi tại Hải Dương, thu hút đông đảo du khách thập phương.</a:t>
            </a:r>
            <a:endParaRPr lang="en-US" sz="1600" dirty="0">
              <a:latin typeface="Times New Roman" panose="02020603050405020304" pitchFamily="18" charset="0"/>
              <a:cs typeface="Times New Roman" panose="02020603050405020304" pitchFamily="18" charset="0"/>
            </a:endParaRPr>
          </a:p>
        </p:txBody>
      </p:sp>
      <p:sp>
        <p:nvSpPr>
          <p:cNvPr id="10" name="Text 5"/>
          <p:cNvSpPr/>
          <p:nvPr/>
        </p:nvSpPr>
        <p:spPr>
          <a:xfrm>
            <a:off x="9685139" y="4395549"/>
            <a:ext cx="4227076" cy="603171"/>
          </a:xfrm>
          <a:prstGeom prst="rect">
            <a:avLst/>
          </a:prstGeom>
          <a:noFill/>
          <a:ln/>
        </p:spPr>
        <p:txBody>
          <a:bodyPr wrap="square" lIns="0" tIns="0" rIns="0" bIns="0" rtlCol="0" anchor="t"/>
          <a:lstStyle/>
          <a:p>
            <a:pPr marL="0" indent="0" algn="l">
              <a:lnSpc>
                <a:spcPts val="2350"/>
              </a:lnSpc>
              <a:buNone/>
            </a:pPr>
            <a:r>
              <a:rPr lang="en-US" sz="1900" dirty="0">
                <a:solidFill>
                  <a:srgbClr val="272525"/>
                </a:solidFill>
                <a:latin typeface="Times New Roman" panose="02020603050405020304" pitchFamily="18" charset="0"/>
                <a:ea typeface="Source Serif 4 Semi Bold" pitchFamily="34" charset="-122"/>
                <a:cs typeface="Times New Roman" panose="02020603050405020304" pitchFamily="18" charset="0"/>
              </a:rPr>
              <a:t>Hội đền Trạng Trình Nguyễn Bỉnh Khiêm</a:t>
            </a:r>
            <a:endParaRPr lang="en-US" sz="1900" dirty="0">
              <a:latin typeface="Times New Roman" panose="02020603050405020304" pitchFamily="18" charset="0"/>
              <a:cs typeface="Times New Roman" panose="02020603050405020304" pitchFamily="18" charset="0"/>
            </a:endParaRPr>
          </a:p>
        </p:txBody>
      </p:sp>
      <p:sp>
        <p:nvSpPr>
          <p:cNvPr id="11" name="Text 6"/>
          <p:cNvSpPr/>
          <p:nvPr/>
        </p:nvSpPr>
        <p:spPr>
          <a:xfrm>
            <a:off x="9685139" y="5121831"/>
            <a:ext cx="4227076" cy="984409"/>
          </a:xfrm>
          <a:prstGeom prst="rect">
            <a:avLst/>
          </a:prstGeom>
          <a:noFill/>
          <a:ln/>
        </p:spPr>
        <p:txBody>
          <a:bodyPr wrap="square" lIns="0" tIns="0" rIns="0" bIns="0" rtlCol="0" anchor="t"/>
          <a:lstStyle/>
          <a:p>
            <a:pPr marL="0" indent="0" algn="l">
              <a:lnSpc>
                <a:spcPts val="2550"/>
              </a:lnSpc>
              <a:buNone/>
            </a:pPr>
            <a:r>
              <a:rPr lang="en-US" sz="1600" dirty="0">
                <a:solidFill>
                  <a:srgbClr val="272525"/>
                </a:solidFill>
                <a:latin typeface="Times New Roman" panose="02020603050405020304" pitchFamily="18" charset="0"/>
                <a:ea typeface="Source Sans 3" pitchFamily="34" charset="-122"/>
                <a:cs typeface="Times New Roman" panose="02020603050405020304" pitchFamily="18" charset="0"/>
              </a:rPr>
              <a:t>Tưởng nhớ danh nhân văn hóa Nguyễn Bỉnh Khiêm, vị Trạng Trình nổi tiếng của Việt Nam, diễn ra tại Vĩnh Bảo, Hải Phòng.</a:t>
            </a:r>
            <a:endParaRPr lang="en-US" sz="1600" dirty="0">
              <a:latin typeface="Times New Roman" panose="02020603050405020304" pitchFamily="18" charset="0"/>
              <a:cs typeface="Times New Roman" panose="02020603050405020304" pitchFamily="18" charset="0"/>
            </a:endParaRPr>
          </a:p>
        </p:txBody>
      </p:sp>
      <p:sp>
        <p:nvSpPr>
          <p:cNvPr id="12" name="Text 7"/>
          <p:cNvSpPr/>
          <p:nvPr/>
        </p:nvSpPr>
        <p:spPr>
          <a:xfrm>
            <a:off x="1025843" y="6644759"/>
            <a:ext cx="2413873" cy="301585"/>
          </a:xfrm>
          <a:prstGeom prst="rect">
            <a:avLst/>
          </a:prstGeom>
          <a:noFill/>
          <a:ln/>
        </p:spPr>
        <p:txBody>
          <a:bodyPr wrap="none" lIns="0" tIns="0" rIns="0" bIns="0" rtlCol="0" anchor="t"/>
          <a:lstStyle/>
          <a:p>
            <a:pPr marL="0" indent="0" algn="l">
              <a:lnSpc>
                <a:spcPts val="2350"/>
              </a:lnSpc>
              <a:buNone/>
            </a:pPr>
            <a:r>
              <a:rPr lang="en-US" sz="1900" dirty="0">
                <a:solidFill>
                  <a:srgbClr val="D73AD7"/>
                </a:solidFill>
                <a:latin typeface="Times New Roman" panose="02020603050405020304" pitchFamily="18" charset="0"/>
                <a:ea typeface="Source Serif 4 Semi Bold" pitchFamily="34" charset="-122"/>
                <a:cs typeface="Times New Roman" panose="02020603050405020304" pitchFamily="18" charset="0"/>
              </a:rPr>
              <a:t>Nhiệm vụ nhóm:</a:t>
            </a:r>
            <a:endParaRPr lang="en-US" sz="1900" dirty="0">
              <a:latin typeface="Times New Roman" panose="02020603050405020304" pitchFamily="18" charset="0"/>
              <a:cs typeface="Times New Roman" panose="02020603050405020304" pitchFamily="18" charset="0"/>
            </a:endParaRPr>
          </a:p>
        </p:txBody>
      </p:sp>
      <p:sp>
        <p:nvSpPr>
          <p:cNvPr id="13" name="Text 8"/>
          <p:cNvSpPr/>
          <p:nvPr/>
        </p:nvSpPr>
        <p:spPr>
          <a:xfrm>
            <a:off x="1025843" y="7254121"/>
            <a:ext cx="12886492" cy="328136"/>
          </a:xfrm>
          <a:prstGeom prst="rect">
            <a:avLst/>
          </a:prstGeom>
          <a:noFill/>
          <a:ln/>
        </p:spPr>
        <p:txBody>
          <a:bodyPr wrap="none" lIns="0" tIns="0" rIns="0" bIns="0" rtlCol="0" anchor="t"/>
          <a:lstStyle/>
          <a:p>
            <a:pPr marL="0" indent="0" algn="l">
              <a:lnSpc>
                <a:spcPts val="2550"/>
              </a:lnSpc>
              <a:buNone/>
            </a:pPr>
            <a:r>
              <a:rPr lang="en-US" dirty="0">
                <a:solidFill>
                  <a:srgbClr val="272525"/>
                </a:solidFill>
                <a:latin typeface="Times New Roman" panose="02020603050405020304" pitchFamily="18" charset="0"/>
                <a:ea typeface="Source Sans 3" pitchFamily="34" charset="-122"/>
                <a:cs typeface="Times New Roman" panose="02020603050405020304" pitchFamily="18" charset="0"/>
              </a:rPr>
              <a:t>Hãy kể lại một lễ hội mà em từng biết hoặc được tham gia. Em cảm thấy thế nào khi ở đó?</a:t>
            </a:r>
            <a:endParaRPr lang="en-US" dirty="0">
              <a:latin typeface="Times New Roman" panose="02020603050405020304" pitchFamily="18" charset="0"/>
              <a:cs typeface="Times New Roman" panose="02020603050405020304" pitchFamily="18" charset="0"/>
            </a:endParaRPr>
          </a:p>
        </p:txBody>
      </p:sp>
      <p:sp>
        <p:nvSpPr>
          <p:cNvPr id="14" name="Shape 9"/>
          <p:cNvSpPr/>
          <p:nvPr/>
        </p:nvSpPr>
        <p:spPr>
          <a:xfrm>
            <a:off x="718066" y="6336983"/>
            <a:ext cx="22860" cy="1476018"/>
          </a:xfrm>
          <a:prstGeom prst="rect">
            <a:avLst/>
          </a:prstGeom>
          <a:solidFill>
            <a:srgbClr val="D75BE2"/>
          </a:solidFill>
          <a:ln/>
        </p:spPr>
      </p:sp>
      <p:pic>
        <p:nvPicPr>
          <p:cNvPr id="15" name="Picture 14"/>
          <p:cNvPicPr>
            <a:picLocks noChangeAspect="1"/>
          </p:cNvPicPr>
          <p:nvPr/>
        </p:nvPicPr>
        <p:blipFill>
          <a:blip r:embed="rId3"/>
          <a:stretch>
            <a:fillRect/>
          </a:stretch>
        </p:blipFill>
        <p:spPr>
          <a:xfrm>
            <a:off x="510639" y="1475423"/>
            <a:ext cx="4429495" cy="2588585"/>
          </a:xfrm>
          <a:prstGeom prst="rect">
            <a:avLst/>
          </a:prstGeom>
        </p:spPr>
      </p:pic>
      <p:pic>
        <p:nvPicPr>
          <p:cNvPr id="16" name="Picture 15"/>
          <p:cNvPicPr>
            <a:picLocks noChangeAspect="1"/>
          </p:cNvPicPr>
          <p:nvPr/>
        </p:nvPicPr>
        <p:blipFill>
          <a:blip r:embed="rId4"/>
          <a:stretch>
            <a:fillRect/>
          </a:stretch>
        </p:blipFill>
        <p:spPr>
          <a:xfrm>
            <a:off x="5201603" y="1475423"/>
            <a:ext cx="4227076" cy="2588585"/>
          </a:xfrm>
          <a:prstGeom prst="rect">
            <a:avLst/>
          </a:prstGeom>
        </p:spPr>
      </p:pic>
      <p:pic>
        <p:nvPicPr>
          <p:cNvPr id="17" name="Picture 16"/>
          <p:cNvPicPr>
            <a:picLocks noChangeAspect="1"/>
          </p:cNvPicPr>
          <p:nvPr/>
        </p:nvPicPr>
        <p:blipFill>
          <a:blip r:embed="rId5"/>
          <a:stretch>
            <a:fillRect/>
          </a:stretch>
        </p:blipFill>
        <p:spPr>
          <a:xfrm>
            <a:off x="9624894" y="1475424"/>
            <a:ext cx="4287321" cy="2588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0032" y="1223159"/>
            <a:ext cx="5925786" cy="4702628"/>
          </a:xfrm>
          <a:prstGeom prst="rect">
            <a:avLst/>
          </a:prstGeom>
        </p:spPr>
      </p:pic>
      <p:pic>
        <p:nvPicPr>
          <p:cNvPr id="3" name="Picture 2"/>
          <p:cNvPicPr>
            <a:picLocks noChangeAspect="1"/>
          </p:cNvPicPr>
          <p:nvPr/>
        </p:nvPicPr>
        <p:blipFill>
          <a:blip r:embed="rId3"/>
          <a:stretch>
            <a:fillRect/>
          </a:stretch>
        </p:blipFill>
        <p:spPr>
          <a:xfrm>
            <a:off x="7932717" y="1223160"/>
            <a:ext cx="5652654" cy="4702626"/>
          </a:xfrm>
          <a:prstGeom prst="rect">
            <a:avLst/>
          </a:prstGeom>
        </p:spPr>
      </p:pic>
      <p:sp>
        <p:nvSpPr>
          <p:cNvPr id="4" name="TextBox 3"/>
          <p:cNvSpPr txBox="1"/>
          <p:nvPr/>
        </p:nvSpPr>
        <p:spPr>
          <a:xfrm>
            <a:off x="5854535" y="6602681"/>
            <a:ext cx="4001984" cy="477054"/>
          </a:xfrm>
          <a:prstGeom prst="rect">
            <a:avLst/>
          </a:prstGeom>
          <a:noFill/>
        </p:spPr>
        <p:txBody>
          <a:bodyPr wrap="square" rtlCol="0">
            <a:spAutoFit/>
          </a:bodyPr>
          <a:lstStyle/>
          <a:p>
            <a:r>
              <a:rPr lang="en-US" sz="2500" b="1" dirty="0" err="1" smtClean="0">
                <a:latin typeface="Times New Roman" panose="02020603050405020304" pitchFamily="18" charset="0"/>
                <a:cs typeface="Times New Roman" panose="02020603050405020304" pitchFamily="18" charset="0"/>
              </a:rPr>
              <a:t>Lễ</a:t>
            </a:r>
            <a:r>
              <a:rPr lang="en-US" sz="2500" b="1" dirty="0" smtClean="0">
                <a:latin typeface="Times New Roman" panose="02020603050405020304" pitchFamily="18" charset="0"/>
                <a:cs typeface="Times New Roman" panose="02020603050405020304" pitchFamily="18" charset="0"/>
              </a:rPr>
              <a:t> </a:t>
            </a:r>
            <a:r>
              <a:rPr lang="en-US" sz="2500" b="1" dirty="0" err="1" smtClean="0">
                <a:latin typeface="Times New Roman" panose="02020603050405020304" pitchFamily="18" charset="0"/>
                <a:cs typeface="Times New Roman" panose="02020603050405020304" pitchFamily="18" charset="0"/>
              </a:rPr>
              <a:t>hội</a:t>
            </a:r>
            <a:r>
              <a:rPr lang="en-US" sz="2500" b="1" dirty="0" smtClean="0">
                <a:latin typeface="Times New Roman" panose="02020603050405020304" pitchFamily="18" charset="0"/>
                <a:cs typeface="Times New Roman" panose="02020603050405020304" pitchFamily="18" charset="0"/>
              </a:rPr>
              <a:t> </a:t>
            </a:r>
            <a:r>
              <a:rPr lang="en-US" sz="2500" b="1" dirty="0" err="1" smtClean="0">
                <a:latin typeface="Times New Roman" panose="02020603050405020304" pitchFamily="18" charset="0"/>
                <a:cs typeface="Times New Roman" panose="02020603050405020304" pitchFamily="18" charset="0"/>
              </a:rPr>
              <a:t>truyền</a:t>
            </a:r>
            <a:r>
              <a:rPr lang="en-US" sz="2500" b="1" dirty="0" smtClean="0">
                <a:latin typeface="Times New Roman" panose="02020603050405020304" pitchFamily="18" charset="0"/>
                <a:cs typeface="Times New Roman" panose="02020603050405020304" pitchFamily="18" charset="0"/>
              </a:rPr>
              <a:t> </a:t>
            </a:r>
            <a:r>
              <a:rPr lang="en-US" sz="2500" b="1" dirty="0" err="1" smtClean="0">
                <a:latin typeface="Times New Roman" panose="02020603050405020304" pitchFamily="18" charset="0"/>
                <a:cs typeface="Times New Roman" panose="02020603050405020304" pitchFamily="18" charset="0"/>
              </a:rPr>
              <a:t>thống</a:t>
            </a:r>
            <a:r>
              <a:rPr lang="en-US" sz="2500" b="1" dirty="0" smtClean="0">
                <a:latin typeface="Times New Roman" panose="02020603050405020304" pitchFamily="18" charset="0"/>
                <a:cs typeface="Times New Roman" panose="02020603050405020304" pitchFamily="18" charset="0"/>
              </a:rPr>
              <a:t> </a:t>
            </a:r>
            <a:r>
              <a:rPr lang="en-US" sz="2500" b="1" dirty="0" err="1" smtClean="0">
                <a:latin typeface="Times New Roman" panose="02020603050405020304" pitchFamily="18" charset="0"/>
                <a:cs typeface="Times New Roman" panose="02020603050405020304" pitchFamily="18" charset="0"/>
              </a:rPr>
              <a:t>Núi</a:t>
            </a:r>
            <a:r>
              <a:rPr lang="en-US" sz="2500" b="1" dirty="0" smtClean="0">
                <a:latin typeface="Times New Roman" panose="02020603050405020304" pitchFamily="18" charset="0"/>
                <a:cs typeface="Times New Roman" panose="02020603050405020304" pitchFamily="18" charset="0"/>
              </a:rPr>
              <a:t> </a:t>
            </a:r>
            <a:r>
              <a:rPr lang="en-US" sz="2500" b="1" dirty="0" err="1" smtClean="0">
                <a:latin typeface="Times New Roman" panose="02020603050405020304" pitchFamily="18" charset="0"/>
                <a:cs typeface="Times New Roman" panose="02020603050405020304" pitchFamily="18" charset="0"/>
              </a:rPr>
              <a:t>Voi</a:t>
            </a:r>
            <a:endParaRPr lang="en-U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346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75536" y="373618"/>
            <a:ext cx="4606052" cy="399693"/>
          </a:xfrm>
          <a:prstGeom prst="rect">
            <a:avLst/>
          </a:prstGeom>
          <a:noFill/>
          <a:ln/>
        </p:spPr>
        <p:txBody>
          <a:bodyPr wrap="none" lIns="0" tIns="0" rIns="0" bIns="0" rtlCol="0" anchor="t"/>
          <a:lstStyle/>
          <a:p>
            <a:pPr marL="0" indent="0" algn="l">
              <a:lnSpc>
                <a:spcPts val="3100"/>
              </a:lnSpc>
              <a:buNone/>
            </a:pPr>
            <a:r>
              <a:rPr lang="en-US" sz="3600" dirty="0">
                <a:solidFill>
                  <a:srgbClr val="D73AD7"/>
                </a:solidFill>
                <a:latin typeface="Times New Roman" panose="02020603050405020304" pitchFamily="18" charset="0"/>
                <a:ea typeface="Source Serif 4 Semi Bold" pitchFamily="34" charset="-122"/>
                <a:cs typeface="Times New Roman" panose="02020603050405020304" pitchFamily="18" charset="0"/>
              </a:rPr>
              <a:t>Thảo luận – So sánh và kết nối</a:t>
            </a:r>
            <a:endParaRPr lang="en-US" sz="3600" dirty="0">
              <a:latin typeface="Times New Roman" panose="02020603050405020304" pitchFamily="18" charset="0"/>
              <a:cs typeface="Times New Roman" panose="02020603050405020304" pitchFamily="18" charset="0"/>
            </a:endParaRPr>
          </a:p>
        </p:txBody>
      </p:sp>
      <p:sp>
        <p:nvSpPr>
          <p:cNvPr id="3" name="Shape 1"/>
          <p:cNvSpPr/>
          <p:nvPr/>
        </p:nvSpPr>
        <p:spPr>
          <a:xfrm>
            <a:off x="475536" y="1045013"/>
            <a:ext cx="13679329" cy="7184588"/>
          </a:xfrm>
          <a:prstGeom prst="roundRect">
            <a:avLst>
              <a:gd name="adj" fmla="val 693"/>
            </a:avLst>
          </a:prstGeom>
          <a:solidFill>
            <a:srgbClr val="F4D4F7"/>
          </a:solidFill>
          <a:ln w="7620">
            <a:solidFill>
              <a:srgbClr val="DABADD"/>
            </a:solidFill>
            <a:prstDash val="solid"/>
          </a:ln>
        </p:spPr>
      </p:sp>
      <p:sp>
        <p:nvSpPr>
          <p:cNvPr id="4" name="Shape 2"/>
          <p:cNvSpPr/>
          <p:nvPr/>
        </p:nvSpPr>
        <p:spPr>
          <a:xfrm>
            <a:off x="470471" y="1188483"/>
            <a:ext cx="6832044" cy="6700876"/>
          </a:xfrm>
          <a:prstGeom prst="roundRect">
            <a:avLst>
              <a:gd name="adj" fmla="val 835"/>
            </a:avLst>
          </a:prstGeom>
          <a:solidFill>
            <a:srgbClr val="F4D4F7"/>
          </a:solidFill>
          <a:ln/>
        </p:spPr>
      </p:sp>
      <p:sp>
        <p:nvSpPr>
          <p:cNvPr id="5" name="Text 3"/>
          <p:cNvSpPr/>
          <p:nvPr/>
        </p:nvSpPr>
        <p:spPr>
          <a:xfrm>
            <a:off x="619006" y="1188482"/>
            <a:ext cx="2219087" cy="199787"/>
          </a:xfrm>
          <a:prstGeom prst="rect">
            <a:avLst/>
          </a:prstGeom>
          <a:noFill/>
          <a:ln/>
        </p:spPr>
        <p:txBody>
          <a:bodyPr wrap="none" lIns="0" tIns="0" rIns="0" bIns="0" rtlCol="0" anchor="t"/>
          <a:lstStyle/>
          <a:p>
            <a:pPr marL="0" indent="0" algn="l">
              <a:lnSpc>
                <a:spcPts val="1550"/>
              </a:lnSpc>
              <a:buNone/>
            </a:pP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Hải Phòng – Thành phố Cảng</a:t>
            </a:r>
            <a:endParaRPr lang="en-US" sz="2500" dirty="0">
              <a:latin typeface="Times New Roman" panose="02020603050405020304" pitchFamily="18" charset="0"/>
              <a:cs typeface="Times New Roman" panose="02020603050405020304" pitchFamily="18" charset="0"/>
            </a:endParaRPr>
          </a:p>
        </p:txBody>
      </p:sp>
      <p:sp>
        <p:nvSpPr>
          <p:cNvPr id="6" name="Text 4"/>
          <p:cNvSpPr/>
          <p:nvPr/>
        </p:nvSpPr>
        <p:spPr>
          <a:xfrm>
            <a:off x="619006" y="1469708"/>
            <a:ext cx="6560344" cy="434578"/>
          </a:xfrm>
          <a:prstGeom prst="rect">
            <a:avLst/>
          </a:prstGeom>
          <a:noFill/>
          <a:ln/>
        </p:spPr>
        <p:txBody>
          <a:bodyPr wrap="square" lIns="0" tIns="0" rIns="0" bIns="0" rtlCol="0" anchor="t"/>
          <a:lstStyle/>
          <a:p>
            <a:pPr marL="0" indent="0" algn="l">
              <a:lnSpc>
                <a:spcPct val="120000"/>
              </a:lnSpc>
              <a:buNone/>
            </a:pP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Hải Phòng nổi tiếng với biển xanh, những bãi tắm đẹp và các lễ hội độc đáo như Lễ hội chọi trâu Đồ Sơn. Đặc sản của Hải Phòng gắn liền với hải sản tươi ngon như bánh đa cua, nem cua bể.</a:t>
            </a:r>
            <a:endParaRPr lang="en-US" sz="2500" dirty="0">
              <a:latin typeface="Times New Roman" panose="02020603050405020304" pitchFamily="18" charset="0"/>
              <a:cs typeface="Times New Roman" panose="02020603050405020304" pitchFamily="18" charset="0"/>
            </a:endParaRPr>
          </a:p>
        </p:txBody>
      </p:sp>
      <p:sp>
        <p:nvSpPr>
          <p:cNvPr id="8" name="Shape 5"/>
          <p:cNvSpPr/>
          <p:nvPr/>
        </p:nvSpPr>
        <p:spPr>
          <a:xfrm>
            <a:off x="7315200" y="1052633"/>
            <a:ext cx="6832044" cy="7184588"/>
          </a:xfrm>
          <a:prstGeom prst="rect">
            <a:avLst/>
          </a:prstGeom>
          <a:solidFill>
            <a:srgbClr val="F4D4F7"/>
          </a:solidFill>
          <a:ln/>
        </p:spPr>
      </p:sp>
      <p:sp>
        <p:nvSpPr>
          <p:cNvPr id="9" name="Shape 6"/>
          <p:cNvSpPr/>
          <p:nvPr/>
        </p:nvSpPr>
        <p:spPr>
          <a:xfrm>
            <a:off x="7315200" y="1052632"/>
            <a:ext cx="15240" cy="8224599"/>
          </a:xfrm>
          <a:prstGeom prst="roundRect">
            <a:avLst>
              <a:gd name="adj" fmla="val 374503"/>
            </a:avLst>
          </a:prstGeom>
          <a:solidFill>
            <a:srgbClr val="DABADD"/>
          </a:solidFill>
          <a:ln/>
        </p:spPr>
      </p:sp>
      <p:sp>
        <p:nvSpPr>
          <p:cNvPr id="10" name="Text 7"/>
          <p:cNvSpPr/>
          <p:nvPr/>
        </p:nvSpPr>
        <p:spPr>
          <a:xfrm>
            <a:off x="7451050" y="1188482"/>
            <a:ext cx="3152061" cy="199787"/>
          </a:xfrm>
          <a:prstGeom prst="rect">
            <a:avLst/>
          </a:prstGeom>
          <a:noFill/>
          <a:ln/>
        </p:spPr>
        <p:txBody>
          <a:bodyPr wrap="none" lIns="0" tIns="0" rIns="0" bIns="0" rtlCol="0" anchor="t"/>
          <a:lstStyle/>
          <a:p>
            <a:pPr marL="0" indent="0" algn="l">
              <a:lnSpc>
                <a:spcPts val="1550"/>
              </a:lnSpc>
              <a:buNone/>
            </a:pPr>
            <a:r>
              <a:rPr lang="en-US" sz="2500" dirty="0">
                <a:solidFill>
                  <a:srgbClr val="272525"/>
                </a:solidFill>
                <a:latin typeface="Times New Roman" panose="02020603050405020304" pitchFamily="18" charset="0"/>
                <a:ea typeface="Source Serif 4 Semi Bold" pitchFamily="34" charset="-122"/>
                <a:cs typeface="Times New Roman" panose="02020603050405020304" pitchFamily="18" charset="0"/>
              </a:rPr>
              <a:t>Hải Dương – Vùng đất Địa Linh Nhân Kiệt</a:t>
            </a:r>
            <a:endParaRPr lang="en-US" sz="2500" dirty="0">
              <a:latin typeface="Times New Roman" panose="02020603050405020304" pitchFamily="18" charset="0"/>
              <a:cs typeface="Times New Roman" panose="02020603050405020304" pitchFamily="18" charset="0"/>
            </a:endParaRPr>
          </a:p>
        </p:txBody>
      </p:sp>
      <p:sp>
        <p:nvSpPr>
          <p:cNvPr id="11" name="Text 8"/>
          <p:cNvSpPr/>
          <p:nvPr/>
        </p:nvSpPr>
        <p:spPr>
          <a:xfrm>
            <a:off x="7451050" y="1469708"/>
            <a:ext cx="6560344" cy="434578"/>
          </a:xfrm>
          <a:prstGeom prst="rect">
            <a:avLst/>
          </a:prstGeom>
          <a:noFill/>
          <a:ln/>
        </p:spPr>
        <p:txBody>
          <a:bodyPr wrap="square" lIns="0" tIns="0" rIns="0" bIns="0" rtlCol="0" anchor="t"/>
          <a:lstStyle/>
          <a:p>
            <a:pPr marL="0" indent="0" algn="l">
              <a:lnSpc>
                <a:spcPct val="120000"/>
              </a:lnSpc>
              <a:buNone/>
            </a:pP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Hải Dương mang vẻ đẹp của đồng bằng trù phú, núi non hùng vĩ và các di tích lịch sử như Côn Sơn – Kiếp Bạc. Đặc sản nổi bật là bánh đậu xanh, chè lam, mang đậm hương vị truyền thống.</a:t>
            </a:r>
            <a:endParaRPr lang="en-US" sz="2500" dirty="0">
              <a:latin typeface="Times New Roman" panose="02020603050405020304" pitchFamily="18" charset="0"/>
              <a:cs typeface="Times New Roman" panose="02020603050405020304" pitchFamily="18" charset="0"/>
            </a:endParaRPr>
          </a:p>
        </p:txBody>
      </p:sp>
      <p:sp>
        <p:nvSpPr>
          <p:cNvPr id="13" name="Text 9"/>
          <p:cNvSpPr/>
          <p:nvPr/>
        </p:nvSpPr>
        <p:spPr>
          <a:xfrm>
            <a:off x="0" y="8439759"/>
            <a:ext cx="13679329" cy="217289"/>
          </a:xfrm>
          <a:prstGeom prst="rect">
            <a:avLst/>
          </a:prstGeom>
          <a:noFill/>
          <a:ln/>
        </p:spPr>
        <p:txBody>
          <a:bodyPr wrap="none" lIns="0" tIns="0" rIns="0" bIns="0" rtlCol="0" anchor="t"/>
          <a:lstStyle/>
          <a:p>
            <a:pPr marL="0" indent="0" algn="l">
              <a:lnSpc>
                <a:spcPct val="120000"/>
              </a:lnSpc>
              <a:buNone/>
            </a:pP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Khi sáp nhập, quê hương chúng ta sẽ có cả biển, đồng bằng và rất nhiều di sản quý </a:t>
            </a:r>
            <a:r>
              <a:rPr lang="en-US" sz="2500" dirty="0" err="1">
                <a:solidFill>
                  <a:srgbClr val="272525"/>
                </a:solidFill>
                <a:latin typeface="Times New Roman" panose="02020603050405020304" pitchFamily="18" charset="0"/>
                <a:ea typeface="Source Sans 3" pitchFamily="34" charset="-122"/>
                <a:cs typeface="Times New Roman" panose="02020603050405020304" pitchFamily="18" charset="0"/>
              </a:rPr>
              <a:t>báu</a:t>
            </a:r>
            <a:r>
              <a:rPr lang="en-US" sz="2500" dirty="0" smtClean="0">
                <a:solidFill>
                  <a:srgbClr val="272525"/>
                </a:solidFill>
                <a:latin typeface="Times New Roman" panose="02020603050405020304" pitchFamily="18" charset="0"/>
                <a:ea typeface="Source Sans 3" pitchFamily="34" charset="-122"/>
                <a:cs typeface="Times New Roman" panose="02020603050405020304" pitchFamily="18" charset="0"/>
              </a:rPr>
              <a:t>.</a:t>
            </a:r>
          </a:p>
          <a:p>
            <a:pPr marL="0" indent="0" algn="l">
              <a:lnSpc>
                <a:spcPct val="120000"/>
              </a:lnSpc>
              <a:buNone/>
            </a:pPr>
            <a:r>
              <a:rPr lang="en-US" sz="2500" dirty="0" smtClean="0">
                <a:solidFill>
                  <a:srgbClr val="272525"/>
                </a:solidFill>
                <a:latin typeface="Times New Roman" panose="02020603050405020304" pitchFamily="18" charset="0"/>
                <a:ea typeface="Source Sans 3" pitchFamily="34" charset="-122"/>
                <a:cs typeface="Times New Roman" panose="02020603050405020304" pitchFamily="18" charset="0"/>
              </a:rPr>
              <a:t> </a:t>
            </a:r>
            <a:r>
              <a:rPr lang="en-US" sz="2500" dirty="0">
                <a:solidFill>
                  <a:srgbClr val="272525"/>
                </a:solidFill>
                <a:latin typeface="Times New Roman" panose="02020603050405020304" pitchFamily="18" charset="0"/>
                <a:ea typeface="Source Sans 3" pitchFamily="34" charset="-122"/>
                <a:cs typeface="Times New Roman" panose="02020603050405020304" pitchFamily="18" charset="0"/>
              </a:rPr>
              <a:t>Đây chính là niềm tự hào lớn lao của mỗi chúng ta!</a:t>
            </a:r>
            <a:endParaRPr lang="en-US" sz="25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680414" y="3344053"/>
            <a:ext cx="6493771" cy="4365713"/>
          </a:xfrm>
          <a:prstGeom prst="rect">
            <a:avLst/>
          </a:prstGeom>
        </p:spPr>
      </p:pic>
      <p:pic>
        <p:nvPicPr>
          <p:cNvPr id="15" name="Picture 14"/>
          <p:cNvPicPr>
            <a:picLocks noChangeAspect="1"/>
          </p:cNvPicPr>
          <p:nvPr/>
        </p:nvPicPr>
        <p:blipFill>
          <a:blip r:embed="rId4"/>
          <a:stretch>
            <a:fillRect/>
          </a:stretch>
        </p:blipFill>
        <p:spPr>
          <a:xfrm>
            <a:off x="7451050" y="3344053"/>
            <a:ext cx="6419329" cy="436571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871</Words>
  <Application>Microsoft Office PowerPoint</Application>
  <PresentationFormat>Custom</PresentationFormat>
  <Paragraphs>67</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Source Serif 4 Semi Bold</vt:lpstr>
      <vt:lpstr>Times New Roman</vt:lpstr>
      <vt:lpstr>Arial</vt:lpstr>
      <vt:lpstr>Source Sans 3</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WIN 11</cp:lastModifiedBy>
  <cp:revision>19</cp:revision>
  <dcterms:created xsi:type="dcterms:W3CDTF">2025-09-21T14:58:42Z</dcterms:created>
  <dcterms:modified xsi:type="dcterms:W3CDTF">2025-09-23T02:20:18Z</dcterms:modified>
</cp:coreProperties>
</file>