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60" r:id="rId4"/>
    <p:sldId id="261" r:id="rId5"/>
    <p:sldId id="265" r:id="rId6"/>
    <p:sldId id="337" r:id="rId7"/>
    <p:sldId id="338" r:id="rId8"/>
    <p:sldId id="339" r:id="rId9"/>
    <p:sldId id="257" r:id="rId10"/>
    <p:sldId id="259" r:id="rId11"/>
    <p:sldId id="287" r:id="rId12"/>
    <p:sldId id="336" r:id="rId13"/>
    <p:sldId id="323" r:id="rId14"/>
    <p:sldId id="324" r:id="rId15"/>
    <p:sldId id="325" r:id="rId16"/>
    <p:sldId id="326" r:id="rId17"/>
    <p:sldId id="327" r:id="rId18"/>
    <p:sldId id="340" r:id="rId19"/>
    <p:sldId id="341" r:id="rId20"/>
    <p:sldId id="346" r:id="rId21"/>
    <p:sldId id="347" r:id="rId22"/>
    <p:sldId id="348" r:id="rId23"/>
    <p:sldId id="349" r:id="rId24"/>
    <p:sldId id="350" r:id="rId25"/>
    <p:sldId id="351" r:id="rId26"/>
    <p:sldId id="316" r:id="rId27"/>
    <p:sldId id="3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21/01/2025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1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svg"/><Relationship Id="rId1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21.xml"/><Relationship Id="rId21" Type="http://schemas.openxmlformats.org/officeDocument/2006/relationships/image" Target="../media/image61.png"/><Relationship Id="rId34" Type="http://schemas.openxmlformats.org/officeDocument/2006/relationships/image" Target="../media/image72.png"/><Relationship Id="rId7" Type="http://schemas.openxmlformats.org/officeDocument/2006/relationships/image" Target="../media/image55.png"/><Relationship Id="rId12" Type="http://schemas.openxmlformats.org/officeDocument/2006/relationships/slide" Target="slide23.xml"/><Relationship Id="rId17" Type="http://schemas.openxmlformats.org/officeDocument/2006/relationships/image" Target="../media/image59.png"/><Relationship Id="rId25" Type="http://schemas.openxmlformats.org/officeDocument/2006/relationships/image" Target="../media/image64.png"/><Relationship Id="rId3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2.xml"/><Relationship Id="rId11" Type="http://schemas.microsoft.com/office/2007/relationships/hdphoto" Target="../media/hdphoto9.wdp"/><Relationship Id="rId24" Type="http://schemas.openxmlformats.org/officeDocument/2006/relationships/image" Target="../media/image63.png"/><Relationship Id="rId32" Type="http://schemas.openxmlformats.org/officeDocument/2006/relationships/image" Target="../media/image70.png"/><Relationship Id="rId5" Type="http://schemas.microsoft.com/office/2007/relationships/hdphoto" Target="../media/hdphoto7.wdp"/><Relationship Id="rId15" Type="http://schemas.openxmlformats.org/officeDocument/2006/relationships/image" Target="../media/image58.png"/><Relationship Id="rId23" Type="http://schemas.openxmlformats.org/officeDocument/2006/relationships/image" Target="../media/image62.png"/><Relationship Id="rId28" Type="http://schemas.openxmlformats.org/officeDocument/2006/relationships/image" Target="../media/image66.png"/><Relationship Id="rId10" Type="http://schemas.openxmlformats.org/officeDocument/2006/relationships/image" Target="../media/image56.png"/><Relationship Id="rId19" Type="http://schemas.openxmlformats.org/officeDocument/2006/relationships/image" Target="../media/image60.png"/><Relationship Id="rId31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slide" Target="slide20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8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26" Type="http://schemas.openxmlformats.org/officeDocument/2006/relationships/image" Target="../media/image85.png"/><Relationship Id="rId3" Type="http://schemas.openxmlformats.org/officeDocument/2006/relationships/audio" Target="../media/audio3.wav"/><Relationship Id="rId21" Type="http://schemas.microsoft.com/office/2007/relationships/hdphoto" Target="../media/hdphoto22.wdp"/><Relationship Id="rId7" Type="http://schemas.openxmlformats.org/officeDocument/2006/relationships/image" Target="../media/image74.png"/><Relationship Id="rId12" Type="http://schemas.microsoft.com/office/2007/relationships/hdphoto" Target="../media/hdphoto18.wdp"/><Relationship Id="rId17" Type="http://schemas.openxmlformats.org/officeDocument/2006/relationships/image" Target="../media/image79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6" Type="http://schemas.microsoft.com/office/2007/relationships/hdphoto" Target="../media/hdphoto20.wdp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9.xml"/><Relationship Id="rId11" Type="http://schemas.openxmlformats.org/officeDocument/2006/relationships/image" Target="../media/image76.png"/><Relationship Id="rId24" Type="http://schemas.openxmlformats.org/officeDocument/2006/relationships/image" Target="../media/image83.png"/><Relationship Id="rId5" Type="http://schemas.openxmlformats.org/officeDocument/2006/relationships/image" Target="../media/image2.png"/><Relationship Id="rId15" Type="http://schemas.openxmlformats.org/officeDocument/2006/relationships/image" Target="../media/image78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4.wav"/><Relationship Id="rId9" Type="http://schemas.openxmlformats.org/officeDocument/2006/relationships/image" Target="../media/image75.png"/><Relationship Id="rId14" Type="http://schemas.microsoft.com/office/2007/relationships/hdphoto" Target="../media/hdphoto19.wdp"/><Relationship Id="rId22" Type="http://schemas.openxmlformats.org/officeDocument/2006/relationships/image" Target="../media/image82.png"/><Relationship Id="rId27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microsoft.com/office/2007/relationships/hdphoto" Target="../media/hdphoto23.wdp"/><Relationship Id="rId26" Type="http://schemas.openxmlformats.org/officeDocument/2006/relationships/image" Target="../media/image88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5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microsoft.com/office/2007/relationships/hdphoto" Target="../media/hdphoto22.wdp"/><Relationship Id="rId20" Type="http://schemas.openxmlformats.org/officeDocument/2006/relationships/image" Target="../media/image84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11" Type="http://schemas.microsoft.com/office/2007/relationships/hdphoto" Target="../media/hdphoto20.wdp"/><Relationship Id="rId24" Type="http://schemas.openxmlformats.org/officeDocument/2006/relationships/image" Target="../media/image77.png"/><Relationship Id="rId5" Type="http://schemas.openxmlformats.org/officeDocument/2006/relationships/image" Target="../media/image2.png"/><Relationship Id="rId15" Type="http://schemas.openxmlformats.org/officeDocument/2006/relationships/image" Target="../media/image81.png"/><Relationship Id="rId23" Type="http://schemas.openxmlformats.org/officeDocument/2006/relationships/image" Target="../media/image86.png"/><Relationship Id="rId28" Type="http://schemas.openxmlformats.org/officeDocument/2006/relationships/image" Target="../media/image89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31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5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microsoft.com/office/2007/relationships/hdphoto" Target="../media/hdphoto23.wdp"/><Relationship Id="rId26" Type="http://schemas.openxmlformats.org/officeDocument/2006/relationships/image" Target="../media/image93.png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5" Type="http://schemas.openxmlformats.org/officeDocument/2006/relationships/slide" Target="slide19.xml"/><Relationship Id="rId2" Type="http://schemas.openxmlformats.org/officeDocument/2006/relationships/notesSlide" Target="../notesSlides/notesSlide10.xml"/><Relationship Id="rId16" Type="http://schemas.microsoft.com/office/2007/relationships/hdphoto" Target="../media/hdphoto22.wdp"/><Relationship Id="rId20" Type="http://schemas.openxmlformats.org/officeDocument/2006/relationships/image" Target="../media/image84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11" Type="http://schemas.microsoft.com/office/2007/relationships/hdphoto" Target="../media/hdphoto20.wdp"/><Relationship Id="rId24" Type="http://schemas.openxmlformats.org/officeDocument/2006/relationships/image" Target="../media/image77.png"/><Relationship Id="rId5" Type="http://schemas.openxmlformats.org/officeDocument/2006/relationships/image" Target="../media/image2.png"/><Relationship Id="rId15" Type="http://schemas.openxmlformats.org/officeDocument/2006/relationships/image" Target="../media/image81.png"/><Relationship Id="rId23" Type="http://schemas.openxmlformats.org/officeDocument/2006/relationships/image" Target="../media/image86.png"/><Relationship Id="rId28" Type="http://schemas.openxmlformats.org/officeDocument/2006/relationships/image" Target="../media/image94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31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5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18" Type="http://schemas.openxmlformats.org/officeDocument/2006/relationships/image" Target="../media/image83.png"/><Relationship Id="rId26" Type="http://schemas.microsoft.com/office/2007/relationships/hdphoto" Target="../media/hdphoto26.wdp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2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11" Type="http://schemas.openxmlformats.org/officeDocument/2006/relationships/image" Target="../media/image80.png"/><Relationship Id="rId24" Type="http://schemas.openxmlformats.org/officeDocument/2006/relationships/slide" Target="slide19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77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08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lắng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nghe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câu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giáo và trả lời thật nhanh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131359 w 9983972"/>
              <a:gd name="connsiteY2" fmla="*/ 0 h 4825681"/>
              <a:gd name="connsiteX3" fmla="*/ 2737424 w 9983972"/>
              <a:gd name="connsiteY3" fmla="*/ 0 h 4825681"/>
              <a:gd name="connsiteX4" fmla="*/ 3410156 w 9983972"/>
              <a:gd name="connsiteY4" fmla="*/ 0 h 4825681"/>
              <a:gd name="connsiteX5" fmla="*/ 3882886 w 9983972"/>
              <a:gd name="connsiteY5" fmla="*/ 0 h 4825681"/>
              <a:gd name="connsiteX6" fmla="*/ 4355618 w 9983972"/>
              <a:gd name="connsiteY6" fmla="*/ 0 h 4825681"/>
              <a:gd name="connsiteX7" fmla="*/ 4895016 w 9983972"/>
              <a:gd name="connsiteY7" fmla="*/ 0 h 4825681"/>
              <a:gd name="connsiteX8" fmla="*/ 5301079 w 9983972"/>
              <a:gd name="connsiteY8" fmla="*/ 0 h 4825681"/>
              <a:gd name="connsiteX9" fmla="*/ 6040479 w 9983972"/>
              <a:gd name="connsiteY9" fmla="*/ 0 h 4825681"/>
              <a:gd name="connsiteX10" fmla="*/ 6579876 w 9983972"/>
              <a:gd name="connsiteY10" fmla="*/ 0 h 4825681"/>
              <a:gd name="connsiteX11" fmla="*/ 7185942 w 9983972"/>
              <a:gd name="connsiteY11" fmla="*/ 0 h 4825681"/>
              <a:gd name="connsiteX12" fmla="*/ 7592006 w 9983972"/>
              <a:gd name="connsiteY12" fmla="*/ 0 h 4825681"/>
              <a:gd name="connsiteX13" fmla="*/ 8325345 w 9983972"/>
              <a:gd name="connsiteY13" fmla="*/ 0 h 4825681"/>
              <a:gd name="connsiteX14" fmla="*/ 9983973 w 9983972"/>
              <a:gd name="connsiteY14" fmla="*/ 2412841 h 4825681"/>
              <a:gd name="connsiteX15" fmla="*/ 9983972 w 9983972"/>
              <a:gd name="connsiteY15" fmla="*/ 2412841 h 4825681"/>
              <a:gd name="connsiteX16" fmla="*/ 8325343 w 9983972"/>
              <a:gd name="connsiteY16" fmla="*/ 4825682 h 4825681"/>
              <a:gd name="connsiteX17" fmla="*/ 7852612 w 9983972"/>
              <a:gd name="connsiteY17" fmla="*/ 4825682 h 4825681"/>
              <a:gd name="connsiteX18" fmla="*/ 7179880 w 9983972"/>
              <a:gd name="connsiteY18" fmla="*/ 4825682 h 4825681"/>
              <a:gd name="connsiteX19" fmla="*/ 6707150 w 9983972"/>
              <a:gd name="connsiteY19" fmla="*/ 4825682 h 4825681"/>
              <a:gd name="connsiteX20" fmla="*/ 6101085 w 9983972"/>
              <a:gd name="connsiteY20" fmla="*/ 4825682 h 4825681"/>
              <a:gd name="connsiteX21" fmla="*/ 5695021 w 9983972"/>
              <a:gd name="connsiteY21" fmla="*/ 4825682 h 4825681"/>
              <a:gd name="connsiteX22" fmla="*/ 5022289 w 9983972"/>
              <a:gd name="connsiteY22" fmla="*/ 4825682 h 4825681"/>
              <a:gd name="connsiteX23" fmla="*/ 4282890 w 9983972"/>
              <a:gd name="connsiteY23" fmla="*/ 4825681 h 4825681"/>
              <a:gd name="connsiteX24" fmla="*/ 3676825 w 9983972"/>
              <a:gd name="connsiteY24" fmla="*/ 4825681 h 4825681"/>
              <a:gd name="connsiteX25" fmla="*/ 3070759 w 9983972"/>
              <a:gd name="connsiteY25" fmla="*/ 4825681 h 4825681"/>
              <a:gd name="connsiteX26" fmla="*/ 2664695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958</TotalTime>
  <Words>922</Words>
  <Application>Microsoft Office PowerPoint</Application>
  <PresentationFormat>Widescreen</PresentationFormat>
  <Paragraphs>105</Paragraphs>
  <Slides>25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Amasis MT Pro</vt:lpstr>
      <vt:lpstr>Aptos</vt:lpstr>
      <vt:lpstr>Arial</vt:lpstr>
      <vt:lpstr>Calibri</vt:lpstr>
      <vt:lpstr>Cambria</vt:lpstr>
      <vt:lpstr>Cambria Math</vt:lpstr>
      <vt:lpstr>LNTH-LuoLuoNotangYuanTi 1</vt:lpstr>
      <vt:lpstr>SVN-Poky's</vt:lpstr>
      <vt:lpstr>Times New Roman</vt:lpstr>
      <vt:lpstr>UTM Cookies</vt:lpstr>
      <vt:lpstr>UTM Duepuntozero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ngoc</cp:lastModifiedBy>
  <cp:revision>271</cp:revision>
  <dcterms:created xsi:type="dcterms:W3CDTF">2023-06-08T14:57:11Z</dcterms:created>
  <dcterms:modified xsi:type="dcterms:W3CDTF">2025-01-21T01:50:10Z</dcterms:modified>
  <cp:category>9Slide.vn</cp:category>
</cp:coreProperties>
</file>