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  <p:sldMasterId id="2147483677" r:id="rId3"/>
  </p:sldMasterIdLst>
  <p:notesMasterIdLst>
    <p:notesMasterId r:id="rId16"/>
  </p:notesMasterIdLst>
  <p:sldIdLst>
    <p:sldId id="317" r:id="rId4"/>
    <p:sldId id="310" r:id="rId5"/>
    <p:sldId id="274" r:id="rId6"/>
    <p:sldId id="285" r:id="rId7"/>
    <p:sldId id="314" r:id="rId8"/>
    <p:sldId id="286" r:id="rId9"/>
    <p:sldId id="287" r:id="rId10"/>
    <p:sldId id="301" r:id="rId11"/>
    <p:sldId id="302" r:id="rId12"/>
    <p:sldId id="303" r:id="rId13"/>
    <p:sldId id="313" r:id="rId14"/>
    <p:sldId id="304" r:id="rId15"/>
  </p:sldIdLst>
  <p:sldSz cx="12192000" cy="6858000"/>
  <p:notesSz cx="6858000" cy="9144000"/>
  <p:embeddedFontLst>
    <p:embeddedFont>
      <p:font typeface=".VnKoala" pitchFamily="34" charset="0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Arial Black" pitchFamily="34" charset="0"/>
      <p:bold r:id="rId22"/>
    </p:embeddedFont>
    <p:embeddedFont>
      <p:font typeface="Calibri Light" pitchFamily="34" charset="0"/>
      <p:regular r:id="rId23"/>
      <p: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4A698"/>
    <a:srgbClr val="81D98B"/>
    <a:srgbClr val="8ED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5C7C8-4E13-46DA-B206-1800E0B83AD1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11ABE-9376-444F-8B6C-57DF0FF2C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6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9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74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4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46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97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13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43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15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8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3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10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57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5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2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2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7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6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8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0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4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3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4.jpe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slide" Target="slide2.xml"/><Relationship Id="rId5" Type="http://schemas.openxmlformats.org/officeDocument/2006/relationships/image" Target="../media/image31.png"/><Relationship Id="rId10" Type="http://schemas.openxmlformats.org/officeDocument/2006/relationships/image" Target="../media/image37.jp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jpe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slide" Target="slide2.xml"/><Relationship Id="rId5" Type="http://schemas.openxmlformats.org/officeDocument/2006/relationships/image" Target="../media/image31.png"/><Relationship Id="rId10" Type="http://schemas.openxmlformats.org/officeDocument/2006/relationships/image" Target="../media/image37.jp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slide" Target="slide2.xml"/><Relationship Id="rId5" Type="http://schemas.openxmlformats.org/officeDocument/2006/relationships/image" Target="../media/image31.png"/><Relationship Id="rId10" Type="http://schemas.openxmlformats.org/officeDocument/2006/relationships/image" Target="../media/image37.jp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18" Type="http://schemas.openxmlformats.org/officeDocument/2006/relationships/image" Target="../media/image17.jpeg"/><Relationship Id="rId26" Type="http://schemas.openxmlformats.org/officeDocument/2006/relationships/image" Target="../media/image21.png"/><Relationship Id="rId3" Type="http://schemas.openxmlformats.org/officeDocument/2006/relationships/slide" Target="slide12.xml"/><Relationship Id="rId21" Type="http://schemas.openxmlformats.org/officeDocument/2006/relationships/slide" Target="slide9.xml"/><Relationship Id="rId34" Type="http://schemas.openxmlformats.org/officeDocument/2006/relationships/image" Target="../media/image29.jpeg"/><Relationship Id="rId7" Type="http://schemas.openxmlformats.org/officeDocument/2006/relationships/slide" Target="slide3.xml"/><Relationship Id="rId12" Type="http://schemas.openxmlformats.org/officeDocument/2006/relationships/image" Target="../media/image14.png"/><Relationship Id="rId17" Type="http://schemas.openxmlformats.org/officeDocument/2006/relationships/slide" Target="slide5.xml"/><Relationship Id="rId25" Type="http://schemas.microsoft.com/office/2007/relationships/hdphoto" Target="../media/hdphoto1.wdp"/><Relationship Id="rId33" Type="http://schemas.openxmlformats.org/officeDocument/2006/relationships/image" Target="../media/image28.jpe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slide" Target="slide10.xml"/><Relationship Id="rId24" Type="http://schemas.openxmlformats.org/officeDocument/2006/relationships/image" Target="../media/image20.png"/><Relationship Id="rId32" Type="http://schemas.openxmlformats.org/officeDocument/2006/relationships/image" Target="../media/image27.jpeg"/><Relationship Id="rId5" Type="http://schemas.openxmlformats.org/officeDocument/2006/relationships/image" Target="../media/image5.png"/><Relationship Id="rId15" Type="http://schemas.openxmlformats.org/officeDocument/2006/relationships/slide" Target="slide6.xml"/><Relationship Id="rId23" Type="http://schemas.openxmlformats.org/officeDocument/2006/relationships/image" Target="../media/image19.jpeg"/><Relationship Id="rId28" Type="http://schemas.openxmlformats.org/officeDocument/2006/relationships/image" Target="../media/image23.png"/><Relationship Id="rId10" Type="http://schemas.openxmlformats.org/officeDocument/2006/relationships/image" Target="../media/image13.png"/><Relationship Id="rId19" Type="http://schemas.openxmlformats.org/officeDocument/2006/relationships/slide" Target="slide4.xml"/><Relationship Id="rId31" Type="http://schemas.openxmlformats.org/officeDocument/2006/relationships/image" Target="../media/image26.jpeg"/><Relationship Id="rId4" Type="http://schemas.openxmlformats.org/officeDocument/2006/relationships/image" Target="../media/image10.png"/><Relationship Id="rId9" Type="http://schemas.openxmlformats.org/officeDocument/2006/relationships/slide" Target="slide11.xml"/><Relationship Id="rId14" Type="http://schemas.openxmlformats.org/officeDocument/2006/relationships/image" Target="../media/image15.jpeg"/><Relationship Id="rId22" Type="http://schemas.openxmlformats.org/officeDocument/2006/relationships/slide" Target="slide8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jpg"/><Relationship Id="rId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jpg"/><Relationship Id="rId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jpg"/><Relationship Id="rId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slide" Target="slide2.xml"/><Relationship Id="rId5" Type="http://schemas.openxmlformats.org/officeDocument/2006/relationships/image" Target="../media/image31.png"/><Relationship Id="rId10" Type="http://schemas.openxmlformats.org/officeDocument/2006/relationships/image" Target="../media/image37.jp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slide" Target="slide2.xml"/><Relationship Id="rId5" Type="http://schemas.openxmlformats.org/officeDocument/2006/relationships/image" Target="../media/image31.png"/><Relationship Id="rId10" Type="http://schemas.openxmlformats.org/officeDocument/2006/relationships/image" Target="../media/image37.jp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jpg"/><Relationship Id="rId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jpg"/><Relationship Id="rId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829747"/>
            <a:ext cx="7384465" cy="4922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448354" cy="3448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8590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1618984" y="-137475"/>
            <a:ext cx="853832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rPr>
              <a:t>Lucky Money</a:t>
            </a:r>
            <a:endParaRPr lang="en-US" sz="138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.VnKoala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720" b="8824"/>
          <a:stretch/>
        </p:blipFill>
        <p:spPr>
          <a:xfrm>
            <a:off x="-190500" y="-34646"/>
            <a:ext cx="123825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28636" y="5267577"/>
            <a:ext cx="3461177" cy="1408517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his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75701" y="5203768"/>
            <a:ext cx="3460681" cy="1472325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848047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your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88529" y="5203771"/>
            <a:ext cx="3394424" cy="1472326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5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her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982" y="5267577"/>
            <a:ext cx="662059" cy="65453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72" y="5334351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2165" y="5203768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51518" y="1244668"/>
            <a:ext cx="7498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</a:rPr>
              <a:t>What do you do in ____ free time?</a:t>
            </a:r>
          </a:p>
          <a:p>
            <a:r>
              <a:rPr lang="en-US" altLang="en-US" sz="4000" b="1" dirty="0">
                <a:solidFill>
                  <a:srgbClr val="002060"/>
                </a:solidFill>
              </a:rPr>
              <a:t>I watch TV.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" b="10537"/>
          <a:stretch/>
        </p:blipFill>
        <p:spPr>
          <a:xfrm>
            <a:off x="6685844" y="1956271"/>
            <a:ext cx="2805369" cy="21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720" b="8824"/>
          <a:stretch/>
        </p:blipFill>
        <p:spPr>
          <a:xfrm>
            <a:off x="-190500" y="-34646"/>
            <a:ext cx="123825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28636" y="5267577"/>
            <a:ext cx="3635991" cy="1408517"/>
            <a:chOff x="238369" y="4994453"/>
            <a:chExt cx="4045980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10157" y="5640310"/>
              <a:ext cx="3774192" cy="787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w</a:t>
              </a:r>
              <a:r>
                <a:rPr lang="en-US" sz="4000" b="1" dirty="0" smtClean="0">
                  <a:solidFill>
                    <a:srgbClr val="002060"/>
                  </a:solidFill>
                </a:rPr>
                <a:t>rite email.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75701" y="5203767"/>
            <a:ext cx="3577517" cy="1472325"/>
            <a:chOff x="3985490" y="4923450"/>
            <a:chExt cx="3980923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3986159" y="5640310"/>
              <a:ext cx="3980254" cy="787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d</a:t>
              </a:r>
              <a:r>
                <a:rPr lang="en-US" sz="4000" b="1" dirty="0" smtClean="0">
                  <a:solidFill>
                    <a:srgbClr val="002060"/>
                  </a:solidFill>
                </a:rPr>
                <a:t>o homework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88529" y="5203771"/>
            <a:ext cx="3394424" cy="1472326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241480" y="5608486"/>
              <a:ext cx="3269494" cy="787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r</a:t>
              </a:r>
              <a:r>
                <a:rPr lang="en-US" sz="4000" b="1" dirty="0" smtClean="0">
                  <a:solidFill>
                    <a:srgbClr val="002060"/>
                  </a:solidFill>
                </a:rPr>
                <a:t>ead a book.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982" y="5267577"/>
            <a:ext cx="662059" cy="65453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72" y="5334351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2165" y="5203768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51518" y="1244668"/>
            <a:ext cx="7498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</a:rPr>
              <a:t>What do you do in </a:t>
            </a:r>
            <a:r>
              <a:rPr lang="en-US" altLang="en-US" sz="4000" b="1" dirty="0" smtClean="0">
                <a:solidFill>
                  <a:srgbClr val="002060"/>
                </a:solidFill>
              </a:rPr>
              <a:t>your free </a:t>
            </a:r>
            <a:r>
              <a:rPr lang="en-US" altLang="en-US" sz="4000" b="1" dirty="0">
                <a:solidFill>
                  <a:srgbClr val="002060"/>
                </a:solidFill>
              </a:rPr>
              <a:t>time</a:t>
            </a:r>
            <a:r>
              <a:rPr lang="en-US" altLang="en-US" sz="40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altLang="en-US" sz="4000" b="1" dirty="0" smtClean="0">
                <a:solidFill>
                  <a:srgbClr val="002060"/>
                </a:solidFill>
              </a:rPr>
              <a:t>I _________________</a:t>
            </a:r>
            <a:endParaRPr lang="en-US" altLang="en-US" sz="4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Free Vector | One happy boy doing homework on the des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32" y="1906387"/>
            <a:ext cx="3772535" cy="242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2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844" b="8824"/>
          <a:stretch/>
        </p:blipFill>
        <p:spPr>
          <a:xfrm>
            <a:off x="-171450" y="-34646"/>
            <a:ext cx="1236345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00063" y="5100949"/>
            <a:ext cx="3589764" cy="1460845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</a:rPr>
                <a:t>are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47146" y="5034770"/>
            <a:ext cx="3589250" cy="1527024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78675" y="5640310"/>
              <a:ext cx="3248577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does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62434" y="5034770"/>
            <a:ext cx="3520531" cy="1527024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3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do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6189" y="5077036"/>
            <a:ext cx="686655" cy="6788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382" y="5099239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52" y="5126755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076853" y="1966076"/>
            <a:ext cx="8209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____ you do in your free time?</a:t>
            </a:r>
          </a:p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I surf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0291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0" name="Picture 69">
            <a:hlinkClick r:id="rId3" action="ppaction://hlinksldjump"/>
            <a:extLst>
              <a:ext uri="{FF2B5EF4-FFF2-40B4-BE49-F238E27FC236}">
                <a16:creationId xmlns:a16="http://schemas.microsoft.com/office/drawing/2014/main" xmlns="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092211"/>
            <a:ext cx="607536" cy="1194593"/>
          </a:xfrm>
          <a:prstGeom prst="rect">
            <a:avLst/>
          </a:prstGeom>
        </p:spPr>
      </p:pic>
      <p:pic>
        <p:nvPicPr>
          <p:cNvPr id="69" name="Picture 6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73" y="3119637"/>
            <a:ext cx="607536" cy="1194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E86189"/>
                </a:solidFill>
              </a:rPr>
              <a:t>Boys</a:t>
            </a:r>
            <a:endParaRPr lang="en-US" sz="6000" b="1" dirty="0">
              <a:solidFill>
                <a:srgbClr val="E86189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7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36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hlinkClick r:id="rId22" action="ppaction://hlinksldjump"/>
            <a:extLst>
              <a:ext uri="{FF2B5EF4-FFF2-40B4-BE49-F238E27FC236}">
                <a16:creationId xmlns:a16="http://schemas.microsoft.com/office/drawing/2014/main" xmlns="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2" action="ppaction://hlinksldjump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CDC22"/>
                </a:solidFill>
              </a:rPr>
              <a:t>Girls</a:t>
            </a:r>
            <a:endParaRPr lang="en-US" sz="6000" b="1" dirty="0">
              <a:solidFill>
                <a:srgbClr val="FCDC22"/>
              </a:solidFill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3844" y="2606336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729434" y="1089370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129290" y="1287998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621196" y="3686649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111517" y="3515907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5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282038" y="1083374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6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1064158" y="1288504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7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228446" y="4136685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79" name="Rectangle 78"/>
          <p:cNvSpPr/>
          <p:nvPr/>
        </p:nvSpPr>
        <p:spPr>
          <a:xfrm>
            <a:off x="7029419" y="3338002"/>
            <a:ext cx="595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" b="8738"/>
          <a:stretch/>
        </p:blipFill>
        <p:spPr bwMode="auto">
          <a:xfrm>
            <a:off x="-119579" y="2586033"/>
            <a:ext cx="1413784" cy="67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2" y="1127980"/>
            <a:ext cx="1570657" cy="69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50.000 đồng (tiền Việt) – Wikipedia tiếng Việt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89" y="1261210"/>
            <a:ext cx="1784800" cy="8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50.000 đồng (tiền Việt) – Wikipedia tiếng Việt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74" y="1105857"/>
            <a:ext cx="1784800" cy="8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007" y="1309241"/>
            <a:ext cx="1719704" cy="7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10450976" y="3535693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64" y="3242576"/>
            <a:ext cx="1724789" cy="72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àng loạt tiền giả mệnh giá 500 nghìn đồng và 50 nghìn đồng xuất hiện trên  thị trườ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85" y="3933625"/>
            <a:ext cx="1778772" cy="7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62" y="3085990"/>
            <a:ext cx="1579936" cy="69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90" y="3377062"/>
            <a:ext cx="1719704" cy="7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06" y="3568834"/>
            <a:ext cx="1701981" cy="71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8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90896" y="5390062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surf the Internet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27694" y="5653373"/>
              <a:ext cx="3066430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zoo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86704" y="5382410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Go to the cinema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4282" y="2040507"/>
            <a:ext cx="3369817" cy="24389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3464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2"/>
            <a:ext cx="3232577" cy="1315488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30" y="5413490"/>
              <a:ext cx="2743363" cy="113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cinema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80517" y="5352371"/>
              <a:ext cx="3066430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library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626941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zoo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4203" y="2000719"/>
            <a:ext cx="3719868" cy="25989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17966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1"/>
            <a:ext cx="3232577" cy="1328528"/>
            <a:chOff x="238369" y="4994453"/>
            <a:chExt cx="3851458" cy="1582878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30" y="5733919"/>
              <a:ext cx="2743363" cy="84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sz="4000" dirty="0" smtClean="0"/>
                <a:t>What</a:t>
              </a:r>
              <a:endParaRPr lang="en-US" altLang="en-US" sz="4000" dirty="0"/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80517" y="5640757"/>
              <a:ext cx="3066430" cy="843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sz="4000" dirty="0" smtClean="0"/>
                <a:t>What’s</a:t>
              </a:r>
              <a:endParaRPr lang="en-US" altLang="en-US" sz="4000" dirty="0"/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626941"/>
              <a:ext cx="2743363" cy="843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sz="4000" dirty="0" smtClean="0"/>
                <a:t>Where</a:t>
              </a:r>
              <a:endParaRPr lang="en-US" altLang="en-US" sz="4000" dirty="0"/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2232468" y="1075310"/>
            <a:ext cx="8148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 smtClean="0">
                <a:solidFill>
                  <a:srgbClr val="002060"/>
                </a:solidFill>
              </a:rPr>
              <a:t>______  do </a:t>
            </a:r>
            <a:r>
              <a:rPr lang="en-US" altLang="en-US" sz="4000" b="1" dirty="0">
                <a:solidFill>
                  <a:srgbClr val="002060"/>
                </a:solidFill>
              </a:rPr>
              <a:t>you do in your free time</a:t>
            </a:r>
            <a:r>
              <a:rPr lang="en-US" altLang="en-US" sz="40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altLang="en-US" sz="4000" b="1" dirty="0" smtClean="0">
                <a:solidFill>
                  <a:srgbClr val="002060"/>
                </a:solidFill>
              </a:rPr>
              <a:t>- I chat with my friends.</a:t>
            </a:r>
            <a:endParaRPr lang="en-US" alt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720" b="8824"/>
          <a:stretch/>
        </p:blipFill>
        <p:spPr>
          <a:xfrm>
            <a:off x="-190500" y="-34646"/>
            <a:ext cx="123825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28636" y="5267577"/>
            <a:ext cx="3461177" cy="1408517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06886" y="5428576"/>
              <a:ext cx="2743363" cy="106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Surf the Internet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75701" y="5203768"/>
            <a:ext cx="3460681" cy="1472325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848047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Ride my bike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88529" y="5203771"/>
            <a:ext cx="3394424" cy="1472326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5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Do karate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982" y="5267577"/>
            <a:ext cx="662059" cy="65453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72" y="5334351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2165" y="5203768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8840" y="1996182"/>
            <a:ext cx="1849392" cy="2374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51518" y="1220535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29113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844" b="8824"/>
          <a:stretch/>
        </p:blipFill>
        <p:spPr>
          <a:xfrm>
            <a:off x="-171450" y="-34646"/>
            <a:ext cx="1236345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00063" y="5100949"/>
            <a:ext cx="3589764" cy="1460845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47146" y="5034770"/>
            <a:ext cx="3589250" cy="1527024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78675" y="5640310"/>
              <a:ext cx="3248577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draw pictures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62434" y="5034770"/>
            <a:ext cx="3520531" cy="1527024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3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clean the house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6189" y="5077036"/>
            <a:ext cx="686655" cy="6788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382" y="5099239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52" y="5126755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6031" y="2278692"/>
            <a:ext cx="3045503" cy="21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90896" y="5639098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draw pictures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47749" y="5372190"/>
              <a:ext cx="3066430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surf the Internet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628880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232468" y="1226092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2023" y="1944287"/>
            <a:ext cx="2771031" cy="252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27694" y="5653373"/>
              <a:ext cx="3066430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clean the house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372190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go to the cinema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2280944" y="1178615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6020" y="1880411"/>
            <a:ext cx="2348312" cy="24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2&quot;/&gt;&lt;/object&gt;&lt;object type=&quot;3&quot; unique_id=&quot;10004&quot;&gt;&lt;property id=&quot;20148&quot; value=&quot;5&quot;/&gt;&lt;property id=&quot;20300&quot; value=&quot;Slide 2&quot;/&gt;&lt;property id=&quot;20307&quot; value=&quot;305&quot;/&gt;&lt;/object&gt;&lt;object type=&quot;3&quot; unique_id=&quot;10005&quot;&gt;&lt;property id=&quot;20148&quot; value=&quot;5&quot;/&gt;&lt;property id=&quot;20300&quot; value=&quot;Slide 3&quot;/&gt;&lt;property id=&quot;20307&quot; value=&quot;263&quot;/&gt;&lt;/object&gt;&lt;object type=&quot;3&quot; unique_id=&quot;10006&quot;&gt;&lt;property id=&quot;20148&quot; value=&quot;5&quot;/&gt;&lt;property id=&quot;20300&quot; value=&quot;Slide 4&quot;/&gt;&lt;property id=&quot;20307&quot; value=&quot;264&quot;/&gt;&lt;/object&gt;&lt;object type=&quot;3&quot; unique_id=&quot;10007&quot;&gt;&lt;property id=&quot;20148&quot; value=&quot;5&quot;/&gt;&lt;property id=&quot;20300&quot; value=&quot;Slide 5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66&quot;/&gt;&lt;/object&gt;&lt;object type=&quot;3&quot; unique_id=&quot;10009&quot;&gt;&lt;property id=&quot;20148&quot; value=&quot;5&quot;/&gt;&lt;property id=&quot;20300&quot; value=&quot;Slide 7&quot;/&gt;&lt;property id=&quot;20307&quot; value=&quot;291&quot;/&gt;&lt;/object&gt;&lt;object type=&quot;3&quot; unique_id=&quot;10010&quot;&gt;&lt;property id=&quot;20148&quot; value=&quot;5&quot;/&gt;&lt;property id=&quot;20300&quot; value=&quot;Slide 8&quot;/&gt;&lt;property id=&quot;20307&quot; value=&quot;292&quot;/&gt;&lt;/object&gt;&lt;object type=&quot;3&quot; unique_id=&quot;10011&quot;&gt;&lt;property id=&quot;20148&quot; value=&quot;5&quot;/&gt;&lt;property id=&quot;20300&quot; value=&quot;Slide 9&quot;/&gt;&lt;property id=&quot;20307&quot; value=&quot;267&quot;/&gt;&lt;/object&gt;&lt;object type=&quot;3&quot; unique_id=&quot;10012&quot;&gt;&lt;property id=&quot;20148&quot; value=&quot;5&quot;/&gt;&lt;property id=&quot;20300&quot; value=&quot;Slide 11&quot;/&gt;&lt;property id=&quot;20307&quot; value=&quot;271&quot;/&gt;&lt;/object&gt;&lt;object type=&quot;3&quot; unique_id=&quot;10013&quot;&gt;&lt;property id=&quot;20148&quot; value=&quot;5&quot;/&gt;&lt;property id=&quot;20300&quot; value=&quot;Slide 10&quot;/&gt;&lt;property id=&quot;20307&quot; value=&quot;306&quot;/&gt;&lt;/object&gt;&lt;object type=&quot;3&quot; unique_id=&quot;10015&quot;&gt;&lt;property id=&quot;20148&quot; value=&quot;5&quot;/&gt;&lt;property id=&quot;20300&quot; value=&quot;Slide 14&quot;/&gt;&lt;property id=&quot;20307&quot; value=&quot;259&quot;/&gt;&lt;/object&gt;&lt;object type=&quot;3&quot; unique_id=&quot;10016&quot;&gt;&lt;property id=&quot;20148&quot; value=&quot;5&quot;/&gt;&lt;property id=&quot;20300&quot; value=&quot;Slide 13&quot;/&gt;&lt;property id=&quot;20307&quot; value=&quot;257&quot;/&gt;&lt;/object&gt;&lt;object type=&quot;3&quot; unique_id=&quot;10017&quot;&gt;&lt;property id=&quot;20148&quot; value=&quot;5&quot;/&gt;&lt;property id=&quot;20300&quot; value=&quot;Slide 15&quot;/&gt;&lt;property id=&quot;20307&quot; value=&quot;258&quot;/&gt;&lt;/object&gt;&lt;object type=&quot;3&quot; unique_id=&quot;10018&quot;&gt;&lt;property id=&quot;20148&quot; value=&quot;5&quot;/&gt;&lt;property id=&quot;20300&quot; value=&quot;Slide 16&quot;/&gt;&lt;property id=&quot;20307&quot; value=&quot;260&quot;/&gt;&lt;/object&gt;&lt;object type=&quot;3&quot; unique_id=&quot;10019&quot;&gt;&lt;property id=&quot;20148&quot; value=&quot;5&quot;/&gt;&lt;property id=&quot;20300&quot; value=&quot;Slide 17&quot;/&gt;&lt;property id=&quot;20307&quot; value=&quot;268&quot;/&gt;&lt;/object&gt;&lt;object type=&quot;3&quot; unique_id=&quot;10022&quot;&gt;&lt;property id=&quot;20148&quot; value=&quot;5&quot;/&gt;&lt;property id=&quot;20300&quot; value=&quot;Slide 18&quot;/&gt;&lt;property id=&quot;20307&quot; value=&quot;270&quot;/&gt;&lt;/object&gt;&lt;object type=&quot;3&quot; unique_id=&quot;10024&quot;&gt;&lt;property id=&quot;20148&quot; value=&quot;5&quot;/&gt;&lt;property id=&quot;20300&quot; value=&quot;Slide 20&quot;/&gt;&lt;property id=&quot;20307&quot; value=&quot;274&quot;/&gt;&lt;/object&gt;&lt;object type=&quot;3&quot; unique_id=&quot;10025&quot;&gt;&lt;property id=&quot;20148&quot; value=&quot;5&quot;/&gt;&lt;property id=&quot;20300&quot; value=&quot;Slide 21&quot;/&gt;&lt;property id=&quot;20307&quot; value=&quot;285&quot;/&gt;&lt;/object&gt;&lt;object type=&quot;3&quot; unique_id=&quot;10026&quot;&gt;&lt;property id=&quot;20148&quot; value=&quot;5&quot;/&gt;&lt;property id=&quot;20300&quot; value=&quot;Slide 23&quot;/&gt;&lt;property id=&quot;20307&quot; value=&quot;286&quot;/&gt;&lt;/object&gt;&lt;object type=&quot;3&quot; unique_id=&quot;10027&quot;&gt;&lt;property id=&quot;20148&quot; value=&quot;5&quot;/&gt;&lt;property id=&quot;20300&quot; value=&quot;Slide 24&quot;/&gt;&lt;property id=&quot;20307&quot; value=&quot;287&quot;/&gt;&lt;/object&gt;&lt;object type=&quot;3&quot; unique_id=&quot;10028&quot;&gt;&lt;property id=&quot;20148&quot; value=&quot;5&quot;/&gt;&lt;property id=&quot;20300&quot; value=&quot;Slide 25&quot;/&gt;&lt;property id=&quot;20307&quot; value=&quot;301&quot;/&gt;&lt;/object&gt;&lt;object type=&quot;3&quot; unique_id=&quot;10029&quot;&gt;&lt;property id=&quot;20148&quot; value=&quot;5&quot;/&gt;&lt;property id=&quot;20300&quot; value=&quot;Slide 26&quot;/&gt;&lt;property id=&quot;20307&quot; value=&quot;302&quot;/&gt;&lt;/object&gt;&lt;object type=&quot;3&quot; unique_id=&quot;10030&quot;&gt;&lt;property id=&quot;20148&quot; value=&quot;5&quot;/&gt;&lt;property id=&quot;20300&quot; value=&quot;Slide 27&quot;/&gt;&lt;property id=&quot;20307&quot; value=&quot;303&quot;/&gt;&lt;/object&gt;&lt;object type=&quot;3&quot; unique_id=&quot;10031&quot;&gt;&lt;property id=&quot;20148&quot; value=&quot;5&quot;/&gt;&lt;property id=&quot;20300&quot; value=&quot;Slide 29&quot;/&gt;&lt;property id=&quot;20307&quot; value=&quot;304&quot;/&gt;&lt;/object&gt;&lt;object type=&quot;3&quot; unique_id=&quot;10032&quot;&gt;&lt;property id=&quot;20148&quot; value=&quot;5&quot;/&gt;&lt;property id=&quot;20300&quot; value=&quot;Slide 31&quot;/&gt;&lt;property id=&quot;20307&quot; value=&quot;284&quot;/&gt;&lt;/object&gt;&lt;object type=&quot;3&quot; unique_id=&quot;10193&quot;&gt;&lt;property id=&quot;20148&quot; value=&quot;5&quot;/&gt;&lt;property id=&quot;20300&quot; value=&quot;Slide 33&quot;/&gt;&lt;property id=&quot;20307&quot; value=&quot;307&quot;/&gt;&lt;/object&gt;&lt;object type=&quot;3&quot; unique_id=&quot;10194&quot;&gt;&lt;property id=&quot;20148&quot; value=&quot;5&quot;/&gt;&lt;property id=&quot;20300&quot; value=&quot;Slide 34&quot;/&gt;&lt;property id=&quot;20307&quot; value=&quot;308&quot;/&gt;&lt;/object&gt;&lt;object type=&quot;3&quot; unique_id=&quot;10750&quot;&gt;&lt;property id=&quot;20148&quot; value=&quot;5&quot;/&gt;&lt;property id=&quot;20300&quot; value=&quot;Slide 19&quot;/&gt;&lt;property id=&quot;20307&quot; value=&quot;310&quot;/&gt;&lt;/object&gt;&lt;object type=&quot;3&quot; unique_id=&quot;81839&quot;&gt;&lt;property id=&quot;20148&quot; value=&quot;5&quot;/&gt;&lt;property id=&quot;20300&quot; value=&quot;Slide 12&quot;/&gt;&lt;property id=&quot;20307&quot; value=&quot;312&quot;/&gt;&lt;/object&gt;&lt;object type=&quot;3&quot; unique_id=&quot;81840&quot;&gt;&lt;property id=&quot;20148&quot; value=&quot;5&quot;/&gt;&lt;property id=&quot;20300&quot; value=&quot;Slide 35&quot;/&gt;&lt;property id=&quot;20307&quot; value=&quot;311&quot;/&gt;&lt;/object&gt;&lt;object type=&quot;3&quot; unique_id=&quot;82069&quot;&gt;&lt;property id=&quot;20148&quot; value=&quot;5&quot;/&gt;&lt;property id=&quot;20300&quot; value=&quot;Slide 22&quot;/&gt;&lt;property id=&quot;20307&quot; value=&quot;314&quot;/&gt;&lt;/object&gt;&lt;object type=&quot;3&quot; unique_id=&quot;82070&quot;&gt;&lt;property id=&quot;20148&quot; value=&quot;5&quot;/&gt;&lt;property id=&quot;20300&quot; value=&quot;Slide 28&quot;/&gt;&lt;property id=&quot;20307&quot; value=&quot;313&quot;/&gt;&lt;/object&gt;&lt;object type=&quot;3&quot; unique_id=&quot;82071&quot;&gt;&lt;property id=&quot;20148&quot; value=&quot;5&quot;/&gt;&lt;property id=&quot;20300&quot; value=&quot;Slide 30&quot;/&gt;&lt;property id=&quot;20307&quot; value=&quot;316&quot;/&gt;&lt;/object&gt;&lt;object type=&quot;3&quot; unique_id=&quot;82072&quot;&gt;&lt;property id=&quot;20148&quot; value=&quot;5&quot;/&gt;&lt;property id=&quot;20300&quot; value=&quot;Slide 32&quot;/&gt;&lt;property id=&quot;20307&quot; value=&quot;315&quot;/&gt;&lt;/object&gt;&lt;/object&gt;&lt;object type=&quot;8&quot; unique_id=&quot;1006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194</Words>
  <Application>Microsoft Office PowerPoint</Application>
  <PresentationFormat>Custom</PresentationFormat>
  <Paragraphs>57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.VnKoala</vt:lpstr>
      <vt:lpstr>Calibri</vt:lpstr>
      <vt:lpstr>Times New Roman</vt:lpstr>
      <vt:lpstr>Arial Black</vt:lpstr>
      <vt:lpstr>Calibri Light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acer</cp:lastModifiedBy>
  <cp:revision>116</cp:revision>
  <dcterms:created xsi:type="dcterms:W3CDTF">2021-01-12T10:33:13Z</dcterms:created>
  <dcterms:modified xsi:type="dcterms:W3CDTF">2025-01-24T08:16:05Z</dcterms:modified>
</cp:coreProperties>
</file>