
<file path=[Content_Types].xml><?xml version="1.0" encoding="utf-8"?>
<Types xmlns="http://schemas.openxmlformats.org/package/2006/content-types">
  <Default Extension="bin" ContentType="application/vnd.ms-office.activeX"/>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8"/>
  </p:notesMasterIdLst>
  <p:handoutMasterIdLst>
    <p:handoutMasterId r:id="rId29"/>
  </p:handoutMasterIdLst>
  <p:sldIdLst>
    <p:sldId id="2007577234" r:id="rId6"/>
    <p:sldId id="2007577235" r:id="rId7"/>
    <p:sldId id="2007577233" r:id="rId8"/>
    <p:sldId id="265" r:id="rId9"/>
    <p:sldId id="2007577236" r:id="rId10"/>
    <p:sldId id="2007577237" r:id="rId11"/>
    <p:sldId id="2007577238" r:id="rId12"/>
    <p:sldId id="2007577239" r:id="rId13"/>
    <p:sldId id="2007577240" r:id="rId14"/>
    <p:sldId id="2007577241" r:id="rId15"/>
    <p:sldId id="2007577242" r:id="rId16"/>
    <p:sldId id="2007577243" r:id="rId17"/>
    <p:sldId id="369" r:id="rId18"/>
    <p:sldId id="304" r:id="rId19"/>
    <p:sldId id="365" r:id="rId20"/>
    <p:sldId id="2007577244" r:id="rId21"/>
    <p:sldId id="2007577245" r:id="rId22"/>
    <p:sldId id="366" r:id="rId23"/>
    <p:sldId id="367" r:id="rId24"/>
    <p:sldId id="284" r:id="rId25"/>
    <p:sldId id="2007577246"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934" y="658"/>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10/12/2024</a:t>
            </a:fld>
            <a:endParaRPr lang="en-US"/>
          </a:p>
        </p:txBody>
      </p:sp>
      <p:sp>
        <p:nvSpPr>
          <p:cNvPr id="4" name="Footer Placeholder 3">
            <a:extLst>
              <a:ext uri="{FF2B5EF4-FFF2-40B4-BE49-F238E27FC236}">
                <a16:creationId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4</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wmf"/><Relationship Id="rId2" Type="http://schemas.openxmlformats.org/officeDocument/2006/relationships/slideLayout" Target="../slideLayouts/slideLayout32.xml"/><Relationship Id="rId1" Type="http://schemas.openxmlformats.org/officeDocument/2006/relationships/control" Target="../activeX/activeX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5.xml"/><Relationship Id="rId7" Type="http://schemas.openxmlformats.org/officeDocument/2006/relationships/image" Target="../media/image60.png"/><Relationship Id="rId2" Type="http://schemas.openxmlformats.org/officeDocument/2006/relationships/slideLayout" Target="../slideLayouts/slideLayout32.xml"/><Relationship Id="rId1" Type="http://schemas.openxmlformats.org/officeDocument/2006/relationships/control" Target="../activeX/activeX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1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4.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34.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spTree>
    <p:extLst>
      <p:ext uri="{BB962C8B-B14F-4D97-AF65-F5344CB8AC3E}">
        <p14:creationId xmlns:p14="http://schemas.microsoft.com/office/powerpoint/2010/main" val="1082905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 Nhà Chung Tay Bảo Vệ Môi Trường  Nhạc Thiếu Nhi Được Nghe Nhiều Nhất  Kids SongsNursery Rhymes_720pFHR">
            <a:hlinkClick r:id="" action="ppaction://media"/>
            <a:extLst>
              <a:ext uri="{FF2B5EF4-FFF2-40B4-BE49-F238E27FC236}">
                <a16:creationId xmlns:a16="http://schemas.microsoft.com/office/drawing/2014/main" id="{F2BEA8DA-94D7-3ACD-222D-9DD13130F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93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828</Words>
  <Application>Microsoft Office PowerPoint</Application>
  <PresentationFormat>Widescreen</PresentationFormat>
  <Paragraphs>63</Paragraphs>
  <Slides>22</Slides>
  <Notes>16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#9Slide05 SVNClementine</vt:lpstr>
      <vt:lpstr>Arial</vt:lpstr>
      <vt:lpstr>Calibri</vt:lpstr>
      <vt:lpstr>Cambria</vt:lpstr>
      <vt:lpstr>Segoe UI Historic</vt:lpstr>
      <vt:lpstr>Wingdings 2</vt:lpstr>
      <vt:lpstr>字魂59号-创粗黑</vt: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2022-08-11T22:54:19Z</dcterms:created>
  <dcterms:modified xsi:type="dcterms:W3CDTF">2024-10-12T11:09:25Z</dcterms:modified>
</cp:coreProperties>
</file>