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8" d="100"/>
          <a:sy n="68" d="100"/>
        </p:scale>
        <p:origin x="492" y="4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05/01/2025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34.png"/><Relationship Id="rId3" Type="http://schemas.openxmlformats.org/officeDocument/2006/relationships/image" Target="../media/image28.svg"/><Relationship Id="rId21" Type="http://schemas.openxmlformats.org/officeDocument/2006/relationships/image" Target="../media/image36.png"/><Relationship Id="rId7" Type="http://schemas.openxmlformats.org/officeDocument/2006/relationships/image" Target="../media/image32.svg"/><Relationship Id="rId12" Type="http://schemas.openxmlformats.org/officeDocument/2006/relationships/image" Target="../media/image31.png"/><Relationship Id="rId17" Type="http://schemas.openxmlformats.org/officeDocument/2006/relationships/image" Target="../media/image42.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34.svg"/><Relationship Id="rId14" Type="http://schemas.openxmlformats.org/officeDocument/2006/relationships/image" Target="../media/image32.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1.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63.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5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68.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2.sv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0.svg"/><Relationship Id="rId18" Type="http://schemas.openxmlformats.org/officeDocument/2006/relationships/image" Target="../media/image71.png"/><Relationship Id="rId26" Type="http://schemas.openxmlformats.org/officeDocument/2006/relationships/image" Target="../media/image7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68.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63.png"/><Relationship Id="rId16" Type="http://schemas.openxmlformats.org/officeDocument/2006/relationships/image" Target="../media/image70.png"/><Relationship Id="rId20" Type="http://schemas.openxmlformats.org/officeDocument/2006/relationships/image" Target="../media/image72.png"/><Relationship Id="rId29"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88.svg"/><Relationship Id="rId24" Type="http://schemas.openxmlformats.org/officeDocument/2006/relationships/image" Target="../media/image28.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74.png"/><Relationship Id="rId10" Type="http://schemas.openxmlformats.org/officeDocument/2006/relationships/image" Target="../media/image67.png"/><Relationship Id="rId19" Type="http://schemas.openxmlformats.org/officeDocument/2006/relationships/image" Target="../media/image96.svg"/><Relationship Id="rId4" Type="http://schemas.openxmlformats.org/officeDocument/2006/relationships/image" Target="../media/image64.png"/><Relationship Id="rId9" Type="http://schemas.openxmlformats.org/officeDocument/2006/relationships/image" Target="../media/image86.svg"/><Relationship Id="rId14" Type="http://schemas.openxmlformats.org/officeDocument/2006/relationships/image" Target="../media/image69.png"/><Relationship Id="rId22" Type="http://schemas.openxmlformats.org/officeDocument/2006/relationships/image" Target="../media/image30.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7514</TotalTime>
  <Words>565</Words>
  <Application>Microsoft Office PowerPoint</Application>
  <PresentationFormat>Widescreen</PresentationFormat>
  <Paragraphs>82</Paragraphs>
  <Slides>21</Slides>
  <Notes>0</Notes>
  <HiddenSlides>0</HiddenSlides>
  <MMClips>23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#9Slide02 Noi dung dai</vt:lpstr>
      <vt:lpstr>#9Slide02 Tieu de dai</vt:lpstr>
      <vt:lpstr>#9Slide07 Itim</vt:lpstr>
      <vt:lpstr>Arial</vt:lpstr>
      <vt:lpstr>Calibri</vt:lpstr>
      <vt:lpstr>Calibri Light</vt:lpstr>
      <vt:lpstr>Cambria</vt:lpstr>
      <vt:lpstr>Mali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229</cp:revision>
  <dcterms:created xsi:type="dcterms:W3CDTF">2024-06-19T08:15:46Z</dcterms:created>
  <dcterms:modified xsi:type="dcterms:W3CDTF">2025-01-05T03:26:16Z</dcterms:modified>
</cp:coreProperties>
</file>