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8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ytone One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en-US" sz="7200" dirty="0">
                <a:latin typeface="Paytone One" panose="020B0604020202020204" charset="0"/>
              </a:rPr>
              <a:t>4</a:t>
            </a:r>
            <a:r>
              <a:rPr lang="vi-VN" sz="7200" dirty="0">
                <a:latin typeface="Paytone One" panose="020B0604020202020204" charset="0"/>
              </a:rPr>
              <a:t>: Cây thư </a:t>
            </a:r>
            <a:r>
              <a:rPr lang="vi-VN" sz="7200" dirty="0" err="1">
                <a:latin typeface="Paytone One" panose="020B0604020202020204" charset="0"/>
              </a:rPr>
              <a:t>mục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2C9FB8F2-FC3A-4559-BA29-4202802FB68B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id="{2196EBDD-3767-4D0E-B5F3-E42A0BABC108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3. TỔ CHỨC LƯU TRỮ,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TÌM KIẾM VÀ TRAO ĐỔI THÔNG TIN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41558" y="1176978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với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cây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lí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76073" y="5560076"/>
            <a:ext cx="7206258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6207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8717843" y="8046426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18.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1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553896" y="4407005"/>
            <a:ext cx="3348673" cy="3089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3167717" y="4372943"/>
            <a:ext cx="3348673" cy="3123360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13331664" y="8046425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19.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2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624930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79961" y="1619792"/>
            <a:ext cx="1048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52" y="4652994"/>
            <a:ext cx="6961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1088363" y="3741275"/>
            <a:ext cx="7848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1024352" y="5860024"/>
            <a:ext cx="11639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phim,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(theo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0800001" flipV="1">
            <a:off x="13509120" y="5205237"/>
            <a:ext cx="2916873" cy="2721790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12118049" y="3120536"/>
            <a:ext cx="5081588" cy="1810703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13761719" y="4931239"/>
            <a:ext cx="1046163" cy="547996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12118049" y="3279610"/>
            <a:ext cx="4926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749" y="7142604"/>
            <a:ext cx="3329753" cy="3329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316" y="0"/>
            <a:ext cx="1448368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11186627" y="1040673"/>
            <a:ext cx="6267141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5">
            <a:alphaModFix/>
          </a:blip>
          <a:srcRect t="638" b="637"/>
          <a:stretch/>
        </p:blipFill>
        <p:spPr>
          <a:xfrm>
            <a:off x="11266398" y="1244186"/>
            <a:ext cx="6126251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10503196" y="373804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1" y="1596298"/>
            <a:ext cx="8774635" cy="2875716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77386" y="1821518"/>
            <a:ext cx="74461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95806" y="6147289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471287" y="6329012"/>
            <a:ext cx="6644587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51667" y="1679335"/>
            <a:ext cx="1112520" cy="10167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35614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5">
            <a:alphaModFix/>
          </a:blip>
          <a:srcRect l="36075" t="20572" r="35656" b="20038"/>
          <a:stretch/>
        </p:blipFill>
        <p:spPr>
          <a:xfrm>
            <a:off x="7043411" y="4929366"/>
            <a:ext cx="4033637" cy="47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5826874" y="1758232"/>
            <a:ext cx="666580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endParaRPr sz="54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3228975" y="442028"/>
            <a:ext cx="12551449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340438" y="463978"/>
            <a:ext cx="12297128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2951334" y="23806"/>
            <a:ext cx="12424655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1803527" y="54167"/>
            <a:ext cx="13530223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5071665" y="520737"/>
            <a:ext cx="9023852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Ngoài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dựa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sẵn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24818" y="5356240"/>
            <a:ext cx="3725370" cy="3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75386" y="700906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4463202" y="6396237"/>
            <a:ext cx="545758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20.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D8F4-C202-4619-BB36-2E7883BEB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499" y="3863044"/>
            <a:ext cx="7668993" cy="2255715"/>
          </a:xfrm>
          <a:prstGeom prst="rect">
            <a:avLst/>
          </a:prstGeom>
        </p:spPr>
      </p:pic>
      <p:sp>
        <p:nvSpPr>
          <p:cNvPr id="24" name="Google Shape;549;p29">
            <a:extLst>
              <a:ext uri="{FF2B5EF4-FFF2-40B4-BE49-F238E27FC236}">
                <a16:creationId xmlns:a16="http://schemas.microsoft.com/office/drawing/2014/main" id="{252AB577-8F16-40E6-B35D-54CE89E1540F}"/>
              </a:ext>
            </a:extLst>
          </p:cNvPr>
          <p:cNvSpPr txBox="1"/>
          <p:nvPr/>
        </p:nvSpPr>
        <p:spPr>
          <a:xfrm>
            <a:off x="4095692" y="2048132"/>
            <a:ext cx="10377546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Khi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PC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20), 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nhìn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thấy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góc</a:t>
            </a:r>
            <a:r>
              <a:rPr lang="vi-VN" sz="2400" dirty="0">
                <a:latin typeface="+mj-lt"/>
              </a:rPr>
              <a:t> trên, bên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25" name="Google Shape;549;p29">
            <a:extLst>
              <a:ext uri="{FF2B5EF4-FFF2-40B4-BE49-F238E27FC236}">
                <a16:creationId xmlns:a16="http://schemas.microsoft.com/office/drawing/2014/main" id="{ED6BD2F5-B812-4C0B-9215-1BC253693CC6}"/>
              </a:ext>
            </a:extLst>
          </p:cNvPr>
          <p:cNvSpPr txBox="1"/>
          <p:nvPr/>
        </p:nvSpPr>
        <p:spPr>
          <a:xfrm>
            <a:off x="4095692" y="7431900"/>
            <a:ext cx="10377545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tên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.</a:t>
            </a:r>
          </a:p>
        </p:txBody>
      </p:sp>
      <p:sp>
        <p:nvSpPr>
          <p:cNvPr id="26" name="Shape 1938">
            <a:extLst>
              <a:ext uri="{FF2B5EF4-FFF2-40B4-BE49-F238E27FC236}">
                <a16:creationId xmlns:a16="http://schemas.microsoft.com/office/drawing/2014/main" id="{079F1BAB-F39C-41FB-9904-6F3405E17BE9}"/>
              </a:ext>
            </a:extLst>
          </p:cNvPr>
          <p:cNvSpPr/>
          <p:nvPr/>
        </p:nvSpPr>
        <p:spPr>
          <a:xfrm>
            <a:off x="12251310" y="4093612"/>
            <a:ext cx="2482903" cy="713553"/>
          </a:xfrm>
          <a:custGeom>
            <a:avLst/>
            <a:gdLst/>
            <a:ahLst/>
            <a:cxnLst/>
            <a:rect l="0" t="0" r="0" b="0"/>
            <a:pathLst>
              <a:path w="1153706" h="433692">
                <a:moveTo>
                  <a:pt x="0" y="433692"/>
                </a:moveTo>
                <a:lnTo>
                  <a:pt x="1153706" y="433692"/>
                </a:lnTo>
                <a:lnTo>
                  <a:pt x="1153706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Google Shape;338;p21">
            <a:extLst>
              <a:ext uri="{FF2B5EF4-FFF2-40B4-BE49-F238E27FC236}">
                <a16:creationId xmlns:a16="http://schemas.microsoft.com/office/drawing/2014/main" id="{1ECD04AE-F599-4A1F-A75D-3EE2D055C37A}"/>
              </a:ext>
            </a:extLst>
          </p:cNvPr>
          <p:cNvSpPr txBox="1"/>
          <p:nvPr/>
        </p:nvSpPr>
        <p:spPr>
          <a:xfrm>
            <a:off x="12393670" y="4202948"/>
            <a:ext cx="2198181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sz="2400" dirty="0">
              <a:latin typeface="+mj-lt"/>
            </a:endParaRP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272C77B4-1AE2-4833-B061-500AD7F05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43554" y="3993911"/>
            <a:ext cx="1114874" cy="914400"/>
          </a:xfrm>
          <a:prstGeom prst="rect">
            <a:avLst/>
          </a:prstGeom>
        </p:spPr>
      </p:pic>
      <p:sp>
        <p:nvSpPr>
          <p:cNvPr id="28" name="Shape 1937">
            <a:extLst>
              <a:ext uri="{FF2B5EF4-FFF2-40B4-BE49-F238E27FC236}">
                <a16:creationId xmlns:a16="http://schemas.microsoft.com/office/drawing/2014/main" id="{A2ADF3D3-AC33-4740-8B7F-E7FA61FE7836}"/>
              </a:ext>
            </a:extLst>
          </p:cNvPr>
          <p:cNvSpPr/>
          <p:nvPr/>
        </p:nvSpPr>
        <p:spPr>
          <a:xfrm>
            <a:off x="9143033" y="4202948"/>
            <a:ext cx="1900520" cy="494879"/>
          </a:xfrm>
          <a:custGeom>
            <a:avLst/>
            <a:gdLst/>
            <a:ahLst/>
            <a:cxnLst/>
            <a:rect l="0" t="0" r="0" b="0"/>
            <a:pathLst>
              <a:path w="1675702" h="250101">
                <a:moveTo>
                  <a:pt x="0" y="250101"/>
                </a:moveTo>
                <a:lnTo>
                  <a:pt x="1675702" y="250101"/>
                </a:lnTo>
                <a:lnTo>
                  <a:pt x="1675702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633129" y="2930646"/>
            <a:ext cx="11597095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88897" y="2854807"/>
            <a:ext cx="3437462" cy="338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3130671" y="3454214"/>
            <a:ext cx="9406013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cung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cấp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cửa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sổ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mềm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File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Explorer.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92D05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em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sẽ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thấy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thư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muốn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21160" y="3526529"/>
            <a:ext cx="1112520" cy="10167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93182" y="748350"/>
            <a:ext cx="15980381" cy="5158578"/>
            <a:chOff x="-3582266" y="-1637062"/>
            <a:chExt cx="5691463" cy="2449862"/>
          </a:xfrm>
        </p:grpSpPr>
        <p:sp>
          <p:nvSpPr>
            <p:cNvPr id="460" name="Google Shape;460;p26"/>
            <p:cNvSpPr/>
            <p:nvPr/>
          </p:nvSpPr>
          <p:spPr>
            <a:xfrm>
              <a:off x="-3582266" y="-1637062"/>
              <a:ext cx="5691463" cy="1539289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17240" y="5509948"/>
            <a:ext cx="3437462" cy="338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3385" y="4363518"/>
            <a:ext cx="10325267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907370" y="52788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797429" y="5318367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21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5630989" y="7737358"/>
            <a:ext cx="2429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ổ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8513578" y="7746478"/>
            <a:ext cx="5232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5630989" y="8447850"/>
            <a:ext cx="2728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8553224" y="8462594"/>
            <a:ext cx="300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8537605" y="773735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24;p14">
            <a:extLst>
              <a:ext uri="{FF2B5EF4-FFF2-40B4-BE49-F238E27FC236}">
                <a16:creationId xmlns:a16="http://schemas.microsoft.com/office/drawing/2014/main" id="{8B81D470-C8F9-4B50-A6C4-6B3CD4D4D2A0}"/>
              </a:ext>
            </a:extLst>
          </p:cNvPr>
          <p:cNvSpPr txBox="1"/>
          <p:nvPr/>
        </p:nvSpPr>
        <p:spPr>
          <a:xfrm>
            <a:off x="5661723" y="6030832"/>
            <a:ext cx="7538390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cụm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ở đâu?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588F-C3D3-4417-8D64-19729ED38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37" y="798358"/>
            <a:ext cx="15751781" cy="309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3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T1.Bai4_TinHoc5"/>
  <p:tag name="ISPRING_ULTRA_SCORM_COURSE_ID" val="C2CB6581-760E-4D8B-A803-ABCAF98CE55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ΐ{78527673-4AEF-4D5A-BF58-4BE5D64EA68B}&quot;,&quot;C:\\Users\\STD\\AppData\\Local\\Temp\\Rar$DIa10584.4887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ai4_TinHoc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C43C66-3BB6-40CF-9246-93E03279F808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B0C3D7-D22D-4863-953C-8D4D1397FD3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BE577-3D9B-4D91-8947-8DA0A63738D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BBE5FE-DE3A-451A-B291-9BD15B84D01F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C0F27D-5994-4793-ACB6-CAC4F5B4A35A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0B4E74-DB1E-464A-8965-FB919ACF56F5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09213-5A05-4830-9A25-D0BD29541F54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D7B5E4-000C-4E69-BB2E-8D4011E9CCC3}: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908D9-88C9-4043-B69C-81270C854814}:269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587</Words>
  <Application>Microsoft Office PowerPoint</Application>
  <PresentationFormat>Custom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Paytone One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T1.Bai4_TinHoc5</dc:title>
  <dc:creator>PC</dc:creator>
  <cp:lastModifiedBy>STD</cp:lastModifiedBy>
  <cp:revision>38</cp:revision>
  <dcterms:modified xsi:type="dcterms:W3CDTF">2025-10-17T02:24:58Z</dcterms:modified>
</cp:coreProperties>
</file>