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sldIdLst>
    <p:sldId id="269" r:id="rId2"/>
    <p:sldId id="272" r:id="rId3"/>
    <p:sldId id="314" r:id="rId4"/>
    <p:sldId id="283" r:id="rId5"/>
    <p:sldId id="322" r:id="rId6"/>
    <p:sldId id="285" r:id="rId7"/>
    <p:sldId id="286" r:id="rId8"/>
    <p:sldId id="287" r:id="rId9"/>
    <p:sldId id="288" r:id="rId10"/>
    <p:sldId id="291" r:id="rId11"/>
    <p:sldId id="284" r:id="rId12"/>
    <p:sldId id="316" r:id="rId13"/>
    <p:sldId id="317" r:id="rId14"/>
    <p:sldId id="318" r:id="rId15"/>
    <p:sldId id="319" r:id="rId16"/>
    <p:sldId id="292" r:id="rId17"/>
    <p:sldId id="293" r:id="rId18"/>
    <p:sldId id="294" r:id="rId19"/>
    <p:sldId id="289" r:id="rId20"/>
    <p:sldId id="290" r:id="rId21"/>
    <p:sldId id="295" r:id="rId22"/>
    <p:sldId id="296" r:id="rId23"/>
    <p:sldId id="257" r:id="rId24"/>
    <p:sldId id="298" r:id="rId25"/>
    <p:sldId id="306" r:id="rId26"/>
    <p:sldId id="300" r:id="rId27"/>
    <p:sldId id="299" r:id="rId28"/>
    <p:sldId id="301" r:id="rId29"/>
  </p:sldIdLst>
  <p:sldSz cx="18288000" cy="10287000"/>
  <p:notesSz cx="6858000" cy="9144000"/>
  <p:embeddedFontLst>
    <p:embeddedFont>
      <p:font typeface="Comic Sans MS" panose="030F0702030302020204" pitchFamily="66" charset="0"/>
      <p:regular r:id="rId31"/>
      <p:bold r:id="rId32"/>
      <p:italic r:id="rId33"/>
      <p:boldItalic r:id="rId34"/>
    </p:embeddedFont>
  </p:embeddedFontLst>
  <p:custDataLst>
    <p:tags r:id="rId3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59D863B-CEAA-6C89-2B09-2292E8B6A2B7}" name="Hong Nhung" initials="HN" userId="Hong Nhung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hung-NN" initials="N" lastIdx="4" clrIdx="0">
    <p:extLst>
      <p:ext uri="{19B8F6BF-5375-455C-9EA6-DF929625EA0E}">
        <p15:presenceInfo xmlns:p15="http://schemas.microsoft.com/office/powerpoint/2012/main" userId="Nhung-N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773"/>
    <a:srgbClr val="FFD774"/>
    <a:srgbClr val="F0F0F0"/>
    <a:srgbClr val="FEF0D8"/>
    <a:srgbClr val="FDF1D9"/>
    <a:srgbClr val="DEE9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212" autoAdjust="0"/>
    <p:restoredTop sz="88298" autoAdjust="0"/>
  </p:normalViewPr>
  <p:slideViewPr>
    <p:cSldViewPr>
      <p:cViewPr varScale="1">
        <p:scale>
          <a:sx n="46" d="100"/>
          <a:sy n="46" d="100"/>
        </p:scale>
        <p:origin x="4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guyễn Nhung" userId="e8dfb06c15633d05" providerId="LiveId" clId="{FA03CD38-72E8-4980-97C4-BC250DDC1CB1}"/>
    <pc:docChg chg="custSel delSld modSld">
      <pc:chgData name="Nguyễn Nhung" userId="e8dfb06c15633d05" providerId="LiveId" clId="{FA03CD38-72E8-4980-97C4-BC250DDC1CB1}" dt="2025-10-04T15:17:04.168" v="17" actId="2696"/>
      <pc:docMkLst>
        <pc:docMk/>
      </pc:docMkLst>
      <pc:sldChg chg="del">
        <pc:chgData name="Nguyễn Nhung" userId="e8dfb06c15633d05" providerId="LiveId" clId="{FA03CD38-72E8-4980-97C4-BC250DDC1CB1}" dt="2025-10-04T14:48:44.175" v="1" actId="2696"/>
        <pc:sldMkLst>
          <pc:docMk/>
          <pc:sldMk cId="3731868261" sldId="271"/>
        </pc:sldMkLst>
      </pc:sldChg>
      <pc:sldChg chg="del">
        <pc:chgData name="Nguyễn Nhung" userId="e8dfb06c15633d05" providerId="LiveId" clId="{FA03CD38-72E8-4980-97C4-BC250DDC1CB1}" dt="2025-10-04T14:55:07.116" v="14" actId="2696"/>
        <pc:sldMkLst>
          <pc:docMk/>
          <pc:sldMk cId="3477008840" sldId="274"/>
        </pc:sldMkLst>
      </pc:sldChg>
      <pc:sldChg chg="del">
        <pc:chgData name="Nguyễn Nhung" userId="e8dfb06c15633d05" providerId="LiveId" clId="{FA03CD38-72E8-4980-97C4-BC250DDC1CB1}" dt="2025-10-04T14:55:07.116" v="14" actId="2696"/>
        <pc:sldMkLst>
          <pc:docMk/>
          <pc:sldMk cId="739650859" sldId="275"/>
        </pc:sldMkLst>
      </pc:sldChg>
      <pc:sldChg chg="del">
        <pc:chgData name="Nguyễn Nhung" userId="e8dfb06c15633d05" providerId="LiveId" clId="{FA03CD38-72E8-4980-97C4-BC250DDC1CB1}" dt="2025-10-04T14:55:07.116" v="14" actId="2696"/>
        <pc:sldMkLst>
          <pc:docMk/>
          <pc:sldMk cId="2460534386" sldId="277"/>
        </pc:sldMkLst>
      </pc:sldChg>
      <pc:sldChg chg="del">
        <pc:chgData name="Nguyễn Nhung" userId="e8dfb06c15633d05" providerId="LiveId" clId="{FA03CD38-72E8-4980-97C4-BC250DDC1CB1}" dt="2025-10-04T14:55:07.116" v="14" actId="2696"/>
        <pc:sldMkLst>
          <pc:docMk/>
          <pc:sldMk cId="4039037499" sldId="278"/>
        </pc:sldMkLst>
      </pc:sldChg>
      <pc:sldChg chg="del">
        <pc:chgData name="Nguyễn Nhung" userId="e8dfb06c15633d05" providerId="LiveId" clId="{FA03CD38-72E8-4980-97C4-BC250DDC1CB1}" dt="2025-10-04T14:55:07.116" v="14" actId="2696"/>
        <pc:sldMkLst>
          <pc:docMk/>
          <pc:sldMk cId="1815398471" sldId="279"/>
        </pc:sldMkLst>
      </pc:sldChg>
      <pc:sldChg chg="del">
        <pc:chgData name="Nguyễn Nhung" userId="e8dfb06c15633d05" providerId="LiveId" clId="{FA03CD38-72E8-4980-97C4-BC250DDC1CB1}" dt="2025-10-04T15:16:03.702" v="15" actId="2696"/>
        <pc:sldMkLst>
          <pc:docMk/>
          <pc:sldMk cId="2312214631" sldId="280"/>
        </pc:sldMkLst>
      </pc:sldChg>
      <pc:sldChg chg="delSp del mod delAnim">
        <pc:chgData name="Nguyễn Nhung" userId="e8dfb06c15633d05" providerId="LiveId" clId="{FA03CD38-72E8-4980-97C4-BC250DDC1CB1}" dt="2025-10-04T15:16:03.702" v="15" actId="2696"/>
        <pc:sldMkLst>
          <pc:docMk/>
          <pc:sldMk cId="2359146725" sldId="281"/>
        </pc:sldMkLst>
        <pc:picChg chg="del">
          <ac:chgData name="Nguyễn Nhung" userId="e8dfb06c15633d05" providerId="LiveId" clId="{FA03CD38-72E8-4980-97C4-BC250DDC1CB1}" dt="2025-10-04T14:49:03.515" v="2" actId="21"/>
          <ac:picMkLst>
            <pc:docMk/>
            <pc:sldMk cId="2359146725" sldId="281"/>
            <ac:picMk id="2" creationId="{969A3DB5-4891-4292-9334-8A10BCC50357}"/>
          </ac:picMkLst>
        </pc:picChg>
      </pc:sldChg>
      <pc:sldChg chg="delSp mod delAnim">
        <pc:chgData name="Nguyễn Nhung" userId="e8dfb06c15633d05" providerId="LiveId" clId="{FA03CD38-72E8-4980-97C4-BC250DDC1CB1}" dt="2025-10-04T14:49:37.896" v="5" actId="21"/>
        <pc:sldMkLst>
          <pc:docMk/>
          <pc:sldMk cId="2051384480" sldId="285"/>
        </pc:sldMkLst>
        <pc:picChg chg="del">
          <ac:chgData name="Nguyễn Nhung" userId="e8dfb06c15633d05" providerId="LiveId" clId="{FA03CD38-72E8-4980-97C4-BC250DDC1CB1}" dt="2025-10-04T14:49:37.896" v="5" actId="21"/>
          <ac:picMkLst>
            <pc:docMk/>
            <pc:sldMk cId="2051384480" sldId="285"/>
            <ac:picMk id="4" creationId="{09D9D7C3-3666-40CE-AE22-70614C06CE7D}"/>
          </ac:picMkLst>
        </pc:picChg>
      </pc:sldChg>
      <pc:sldChg chg="delSp mod delAnim">
        <pc:chgData name="Nguyễn Nhung" userId="e8dfb06c15633d05" providerId="LiveId" clId="{FA03CD38-72E8-4980-97C4-BC250DDC1CB1}" dt="2025-10-04T14:49:45.813" v="7" actId="21"/>
        <pc:sldMkLst>
          <pc:docMk/>
          <pc:sldMk cId="1639472867" sldId="286"/>
        </pc:sldMkLst>
        <pc:picChg chg="del">
          <ac:chgData name="Nguyễn Nhung" userId="e8dfb06c15633d05" providerId="LiveId" clId="{FA03CD38-72E8-4980-97C4-BC250DDC1CB1}" dt="2025-10-04T14:49:45.813" v="7" actId="21"/>
          <ac:picMkLst>
            <pc:docMk/>
            <pc:sldMk cId="1639472867" sldId="286"/>
            <ac:picMk id="6" creationId="{2CB751FD-79E7-40D0-8684-3C03FBFF837A}"/>
          </ac:picMkLst>
        </pc:picChg>
      </pc:sldChg>
      <pc:sldChg chg="delSp mod delAnim">
        <pc:chgData name="Nguyễn Nhung" userId="e8dfb06c15633d05" providerId="LiveId" clId="{FA03CD38-72E8-4980-97C4-BC250DDC1CB1}" dt="2025-10-04T14:49:42.959" v="6" actId="21"/>
        <pc:sldMkLst>
          <pc:docMk/>
          <pc:sldMk cId="3600837984" sldId="287"/>
        </pc:sldMkLst>
        <pc:picChg chg="del">
          <ac:chgData name="Nguyễn Nhung" userId="e8dfb06c15633d05" providerId="LiveId" clId="{FA03CD38-72E8-4980-97C4-BC250DDC1CB1}" dt="2025-10-04T14:49:42.959" v="6" actId="21"/>
          <ac:picMkLst>
            <pc:docMk/>
            <pc:sldMk cId="3600837984" sldId="287"/>
            <ac:picMk id="6" creationId="{7E6E0938-98B1-4A86-967D-0B4F24E732D5}"/>
          </ac:picMkLst>
        </pc:picChg>
      </pc:sldChg>
      <pc:sldChg chg="delSp mod delAnim">
        <pc:chgData name="Nguyễn Nhung" userId="e8dfb06c15633d05" providerId="LiveId" clId="{FA03CD38-72E8-4980-97C4-BC250DDC1CB1}" dt="2025-10-04T14:53:36.843" v="13" actId="21"/>
        <pc:sldMkLst>
          <pc:docMk/>
          <pc:sldMk cId="1612610275" sldId="288"/>
        </pc:sldMkLst>
        <pc:picChg chg="del">
          <ac:chgData name="Nguyễn Nhung" userId="e8dfb06c15633d05" providerId="LiveId" clId="{FA03CD38-72E8-4980-97C4-BC250DDC1CB1}" dt="2025-10-04T14:53:36.843" v="13" actId="21"/>
          <ac:picMkLst>
            <pc:docMk/>
            <pc:sldMk cId="1612610275" sldId="288"/>
            <ac:picMk id="6" creationId="{66AD8243-8744-4758-ABF6-5890F1F0B268}"/>
          </ac:picMkLst>
        </pc:picChg>
      </pc:sldChg>
      <pc:sldChg chg="del">
        <pc:chgData name="Nguyễn Nhung" userId="e8dfb06c15633d05" providerId="LiveId" clId="{FA03CD38-72E8-4980-97C4-BC250DDC1CB1}" dt="2025-10-04T15:17:01.149" v="16" actId="2696"/>
        <pc:sldMkLst>
          <pc:docMk/>
          <pc:sldMk cId="766647546" sldId="303"/>
        </pc:sldMkLst>
      </pc:sldChg>
      <pc:sldChg chg="del">
        <pc:chgData name="Nguyễn Nhung" userId="e8dfb06c15633d05" providerId="LiveId" clId="{FA03CD38-72E8-4980-97C4-BC250DDC1CB1}" dt="2025-10-04T15:17:01.149" v="16" actId="2696"/>
        <pc:sldMkLst>
          <pc:docMk/>
          <pc:sldMk cId="1595306777" sldId="304"/>
        </pc:sldMkLst>
      </pc:sldChg>
      <pc:sldChg chg="del">
        <pc:chgData name="Nguyễn Nhung" userId="e8dfb06c15633d05" providerId="LiveId" clId="{FA03CD38-72E8-4980-97C4-BC250DDC1CB1}" dt="2025-10-04T15:17:04.168" v="17" actId="2696"/>
        <pc:sldMkLst>
          <pc:docMk/>
          <pc:sldMk cId="3964361508" sldId="305"/>
        </pc:sldMkLst>
      </pc:sldChg>
      <pc:sldChg chg="del">
        <pc:chgData name="Nguyễn Nhung" userId="e8dfb06c15633d05" providerId="LiveId" clId="{FA03CD38-72E8-4980-97C4-BC250DDC1CB1}" dt="2025-10-04T15:17:01.149" v="16" actId="2696"/>
        <pc:sldMkLst>
          <pc:docMk/>
          <pc:sldMk cId="981283753" sldId="307"/>
        </pc:sldMkLst>
      </pc:sldChg>
      <pc:sldChg chg="del">
        <pc:chgData name="Nguyễn Nhung" userId="e8dfb06c15633d05" providerId="LiveId" clId="{FA03CD38-72E8-4980-97C4-BC250DDC1CB1}" dt="2025-10-04T14:50:34.468" v="12" actId="2696"/>
        <pc:sldMkLst>
          <pc:docMk/>
          <pc:sldMk cId="2251775085" sldId="311"/>
        </pc:sldMkLst>
      </pc:sldChg>
      <pc:sldChg chg="del">
        <pc:chgData name="Nguyễn Nhung" userId="e8dfb06c15633d05" providerId="LiveId" clId="{FA03CD38-72E8-4980-97C4-BC250DDC1CB1}" dt="2025-10-04T14:48:38.432" v="0" actId="2696"/>
        <pc:sldMkLst>
          <pc:docMk/>
          <pc:sldMk cId="3687131382" sldId="313"/>
        </pc:sldMkLst>
      </pc:sldChg>
      <pc:sldChg chg="delSp mod delAnim">
        <pc:chgData name="Nguyễn Nhung" userId="e8dfb06c15633d05" providerId="LiveId" clId="{FA03CD38-72E8-4980-97C4-BC250DDC1CB1}" dt="2025-10-04T14:49:30.745" v="4" actId="21"/>
        <pc:sldMkLst>
          <pc:docMk/>
          <pc:sldMk cId="368803887" sldId="314"/>
        </pc:sldMkLst>
        <pc:picChg chg="del">
          <ac:chgData name="Nguyễn Nhung" userId="e8dfb06c15633d05" providerId="LiveId" clId="{FA03CD38-72E8-4980-97C4-BC250DDC1CB1}" dt="2025-10-04T14:49:30.745" v="4" actId="21"/>
          <ac:picMkLst>
            <pc:docMk/>
            <pc:sldMk cId="368803887" sldId="314"/>
            <ac:picMk id="2" creationId="{969A3DB5-4891-4292-9334-8A10BCC50357}"/>
          </ac:picMkLst>
        </pc:picChg>
      </pc:sldChg>
      <pc:sldChg chg="delSp del mod delAnim">
        <pc:chgData name="Nguyễn Nhung" userId="e8dfb06c15633d05" providerId="LiveId" clId="{FA03CD38-72E8-4980-97C4-BC250DDC1CB1}" dt="2025-10-04T15:16:03.702" v="15" actId="2696"/>
        <pc:sldMkLst>
          <pc:docMk/>
          <pc:sldMk cId="3784066383" sldId="315"/>
        </pc:sldMkLst>
        <pc:picChg chg="del">
          <ac:chgData name="Nguyễn Nhung" userId="e8dfb06c15633d05" providerId="LiveId" clId="{FA03CD38-72E8-4980-97C4-BC250DDC1CB1}" dt="2025-10-04T14:49:26.405" v="3" actId="21"/>
          <ac:picMkLst>
            <pc:docMk/>
            <pc:sldMk cId="3784066383" sldId="315"/>
            <ac:picMk id="3" creationId="{595327E4-A6DA-D73D-06AB-FBF2E26E098F}"/>
          </ac:picMkLst>
        </pc:picChg>
      </pc:sldChg>
      <pc:sldChg chg="delSp mod delAnim">
        <pc:chgData name="Nguyễn Nhung" userId="e8dfb06c15633d05" providerId="LiveId" clId="{FA03CD38-72E8-4980-97C4-BC250DDC1CB1}" dt="2025-10-04T14:49:54.580" v="8" actId="21"/>
        <pc:sldMkLst>
          <pc:docMk/>
          <pc:sldMk cId="3693119229" sldId="316"/>
        </pc:sldMkLst>
        <pc:picChg chg="del">
          <ac:chgData name="Nguyễn Nhung" userId="e8dfb06c15633d05" providerId="LiveId" clId="{FA03CD38-72E8-4980-97C4-BC250DDC1CB1}" dt="2025-10-04T14:49:54.580" v="8" actId="21"/>
          <ac:picMkLst>
            <pc:docMk/>
            <pc:sldMk cId="3693119229" sldId="316"/>
            <ac:picMk id="6" creationId="{63681326-F712-48FE-A9B9-A93395D2442D}"/>
          </ac:picMkLst>
        </pc:picChg>
      </pc:sldChg>
      <pc:sldChg chg="delSp mod delAnim">
        <pc:chgData name="Nguyễn Nhung" userId="e8dfb06c15633d05" providerId="LiveId" clId="{FA03CD38-72E8-4980-97C4-BC250DDC1CB1}" dt="2025-10-04T14:49:57.989" v="9" actId="21"/>
        <pc:sldMkLst>
          <pc:docMk/>
          <pc:sldMk cId="2218439016" sldId="317"/>
        </pc:sldMkLst>
        <pc:picChg chg="del">
          <ac:chgData name="Nguyễn Nhung" userId="e8dfb06c15633d05" providerId="LiveId" clId="{FA03CD38-72E8-4980-97C4-BC250DDC1CB1}" dt="2025-10-04T14:49:57.989" v="9" actId="21"/>
          <ac:picMkLst>
            <pc:docMk/>
            <pc:sldMk cId="2218439016" sldId="317"/>
            <ac:picMk id="6" creationId="{63681326-F712-48FE-A9B9-A93395D2442D}"/>
          </ac:picMkLst>
        </pc:picChg>
      </pc:sldChg>
      <pc:sldChg chg="delSp mod delAnim">
        <pc:chgData name="Nguyễn Nhung" userId="e8dfb06c15633d05" providerId="LiveId" clId="{FA03CD38-72E8-4980-97C4-BC250DDC1CB1}" dt="2025-10-04T14:50:04.028" v="10" actId="21"/>
        <pc:sldMkLst>
          <pc:docMk/>
          <pc:sldMk cId="3930191503" sldId="318"/>
        </pc:sldMkLst>
        <pc:picChg chg="del">
          <ac:chgData name="Nguyễn Nhung" userId="e8dfb06c15633d05" providerId="LiveId" clId="{FA03CD38-72E8-4980-97C4-BC250DDC1CB1}" dt="2025-10-04T14:50:04.028" v="10" actId="21"/>
          <ac:picMkLst>
            <pc:docMk/>
            <pc:sldMk cId="3930191503" sldId="318"/>
            <ac:picMk id="6" creationId="{63681326-F712-48FE-A9B9-A93395D2442D}"/>
          </ac:picMkLst>
        </pc:picChg>
      </pc:sldChg>
      <pc:sldChg chg="delSp mod delAnim">
        <pc:chgData name="Nguyễn Nhung" userId="e8dfb06c15633d05" providerId="LiveId" clId="{FA03CD38-72E8-4980-97C4-BC250DDC1CB1}" dt="2025-10-04T14:50:06.766" v="11" actId="21"/>
        <pc:sldMkLst>
          <pc:docMk/>
          <pc:sldMk cId="4215597310" sldId="319"/>
        </pc:sldMkLst>
        <pc:picChg chg="del">
          <ac:chgData name="Nguyễn Nhung" userId="e8dfb06c15633d05" providerId="LiveId" clId="{FA03CD38-72E8-4980-97C4-BC250DDC1CB1}" dt="2025-10-04T14:50:06.766" v="11" actId="21"/>
          <ac:picMkLst>
            <pc:docMk/>
            <pc:sldMk cId="4215597310" sldId="319"/>
            <ac:picMk id="6" creationId="{63681326-F712-48FE-A9B9-A93395D2442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D86015-FF5B-4AD0-B863-31675F29CEEC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A6C988-68E8-432F-BE66-6237413C4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856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- Teacher clicks on each team's score board to add up on the score.</a:t>
            </a:r>
          </a:p>
          <a:p>
            <a:r>
              <a:rPr lang="en-US"/>
              <a:t>- Teacher click on the Questions sign to get back to the questions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A6C988-68E8-432F-BE66-6237413C4AD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442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8">
            <a:extLst>
              <a:ext uri="{FF2B5EF4-FFF2-40B4-BE49-F238E27FC236}">
                <a16:creationId xmlns:a16="http://schemas.microsoft.com/office/drawing/2014/main" id="{2AF9DDCE-CFF5-4FE7-83EF-19E69BB3676C}"/>
              </a:ext>
            </a:extLst>
          </p:cNvPr>
          <p:cNvSpPr/>
          <p:nvPr userDrawn="1"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3" name="Freeform 15">
            <a:extLst>
              <a:ext uri="{FF2B5EF4-FFF2-40B4-BE49-F238E27FC236}">
                <a16:creationId xmlns:a16="http://schemas.microsoft.com/office/drawing/2014/main" id="{39CB4E83-955F-44F4-8FB7-6B4DB31C9873}"/>
              </a:ext>
            </a:extLst>
          </p:cNvPr>
          <p:cNvSpPr/>
          <p:nvPr userDrawn="1"/>
        </p:nvSpPr>
        <p:spPr>
          <a:xfrm>
            <a:off x="-894218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0" y="0"/>
                </a:moveTo>
                <a:lnTo>
                  <a:pt x="2798775" y="0"/>
                </a:lnTo>
                <a:lnTo>
                  <a:pt x="2798775" y="1471689"/>
                </a:lnTo>
                <a:lnTo>
                  <a:pt x="0" y="14716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4" name="Freeform 16">
            <a:extLst>
              <a:ext uri="{FF2B5EF4-FFF2-40B4-BE49-F238E27FC236}">
                <a16:creationId xmlns:a16="http://schemas.microsoft.com/office/drawing/2014/main" id="{63FBA127-85C2-4BC7-8DFC-5D389787DCAF}"/>
              </a:ext>
            </a:extLst>
          </p:cNvPr>
          <p:cNvSpPr/>
          <p:nvPr userDrawn="1"/>
        </p:nvSpPr>
        <p:spPr>
          <a:xfrm flipH="1">
            <a:off x="1857493" y="328200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2062397" y="0"/>
                </a:moveTo>
                <a:lnTo>
                  <a:pt x="0" y="0"/>
                </a:lnTo>
                <a:lnTo>
                  <a:pt x="0" y="1084477"/>
                </a:lnTo>
                <a:lnTo>
                  <a:pt x="2062397" y="1084477"/>
                </a:lnTo>
                <a:lnTo>
                  <a:pt x="20623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5" name="Freeform 17">
            <a:extLst>
              <a:ext uri="{FF2B5EF4-FFF2-40B4-BE49-F238E27FC236}">
                <a16:creationId xmlns:a16="http://schemas.microsoft.com/office/drawing/2014/main" id="{B429AD26-5C96-4639-BF68-72627468C399}"/>
              </a:ext>
            </a:extLst>
          </p:cNvPr>
          <p:cNvSpPr/>
          <p:nvPr userDrawn="1"/>
        </p:nvSpPr>
        <p:spPr>
          <a:xfrm>
            <a:off x="598574" y="549265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0" y="0"/>
                </a:moveTo>
                <a:lnTo>
                  <a:pt x="2105800" y="0"/>
                </a:lnTo>
                <a:lnTo>
                  <a:pt x="2105800" y="1218732"/>
                </a:lnTo>
                <a:lnTo>
                  <a:pt x="0" y="12187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Freeform 18">
            <a:extLst>
              <a:ext uri="{FF2B5EF4-FFF2-40B4-BE49-F238E27FC236}">
                <a16:creationId xmlns:a16="http://schemas.microsoft.com/office/drawing/2014/main" id="{049DA60E-BA7C-4E38-96CB-66AA53190509}"/>
              </a:ext>
            </a:extLst>
          </p:cNvPr>
          <p:cNvSpPr/>
          <p:nvPr userDrawn="1"/>
        </p:nvSpPr>
        <p:spPr>
          <a:xfrm flipH="1">
            <a:off x="16268353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2798775" y="0"/>
                </a:moveTo>
                <a:lnTo>
                  <a:pt x="0" y="0"/>
                </a:lnTo>
                <a:lnTo>
                  <a:pt x="0" y="1471689"/>
                </a:lnTo>
                <a:lnTo>
                  <a:pt x="2798775" y="1471689"/>
                </a:lnTo>
                <a:lnTo>
                  <a:pt x="279877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E353DBF8-0715-4D3C-9D59-08F907EDB201}"/>
              </a:ext>
            </a:extLst>
          </p:cNvPr>
          <p:cNvSpPr/>
          <p:nvPr userDrawn="1"/>
        </p:nvSpPr>
        <p:spPr>
          <a:xfrm>
            <a:off x="13961481" y="634616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0" y="0"/>
                </a:moveTo>
                <a:lnTo>
                  <a:pt x="2062396" y="0"/>
                </a:lnTo>
                <a:lnTo>
                  <a:pt x="2062396" y="1084477"/>
                </a:lnTo>
                <a:lnTo>
                  <a:pt x="0" y="10844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20">
            <a:extLst>
              <a:ext uri="{FF2B5EF4-FFF2-40B4-BE49-F238E27FC236}">
                <a16:creationId xmlns:a16="http://schemas.microsoft.com/office/drawing/2014/main" id="{7DBE253A-7244-44EF-8A76-CB3BA135777A}"/>
              </a:ext>
            </a:extLst>
          </p:cNvPr>
          <p:cNvSpPr/>
          <p:nvPr userDrawn="1"/>
        </p:nvSpPr>
        <p:spPr>
          <a:xfrm flipH="1">
            <a:off x="15434049" y="637547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2105800" y="0"/>
                </a:moveTo>
                <a:lnTo>
                  <a:pt x="0" y="0"/>
                </a:lnTo>
                <a:lnTo>
                  <a:pt x="0" y="1218732"/>
                </a:lnTo>
                <a:lnTo>
                  <a:pt x="2105800" y="1218732"/>
                </a:lnTo>
                <a:lnTo>
                  <a:pt x="210580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Google Shape;4206;p35">
            <a:extLst>
              <a:ext uri="{FF2B5EF4-FFF2-40B4-BE49-F238E27FC236}">
                <a16:creationId xmlns:a16="http://schemas.microsoft.com/office/drawing/2014/main" id="{E2CE3DA6-E823-4C90-9C96-6D8826C83F6D}"/>
              </a:ext>
            </a:extLst>
          </p:cNvPr>
          <p:cNvSpPr txBox="1">
            <a:spLocks/>
          </p:cNvSpPr>
          <p:nvPr userDrawn="1"/>
        </p:nvSpPr>
        <p:spPr>
          <a:xfrm>
            <a:off x="502120" y="2781299"/>
            <a:ext cx="13213879" cy="5949203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360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E9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Slide.vn - 2019">
            <a:extLst>
              <a:ext uri="{FF2B5EF4-FFF2-40B4-BE49-F238E27FC236}">
                <a16:creationId xmlns:a16="http://schemas.microsoft.com/office/drawing/2014/main" id="{8B8F440D-1190-4F1A-9B04-68708F911DD0}"/>
              </a:ext>
            </a:extLst>
          </p:cNvPr>
          <p:cNvSpPr txBox="1"/>
          <p:nvPr userDrawn="1"/>
        </p:nvSpPr>
        <p:spPr>
          <a:xfrm>
            <a:off x="0" y="-989231"/>
            <a:ext cx="182880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36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audio" Target="../media/audio2.wav"/><Relationship Id="rId7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24.xml"/><Relationship Id="rId11" Type="http://schemas.openxmlformats.org/officeDocument/2006/relationships/slide" Target="slide28.xml"/><Relationship Id="rId5" Type="http://schemas.openxmlformats.org/officeDocument/2006/relationships/image" Target="../media/image33.png"/><Relationship Id="rId10" Type="http://schemas.openxmlformats.org/officeDocument/2006/relationships/slide" Target="slide27.xml"/><Relationship Id="rId4" Type="http://schemas.openxmlformats.org/officeDocument/2006/relationships/slide" Target="slide1.xml"/><Relationship Id="rId9" Type="http://schemas.openxmlformats.org/officeDocument/2006/relationships/slide" Target="slide2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audio" Target="../media/audio3.wav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image" Target="../media/image35.png"/><Relationship Id="rId10" Type="http://schemas.microsoft.com/office/2007/relationships/hdphoto" Target="../media/hdphoto1.wdp"/><Relationship Id="rId4" Type="http://schemas.openxmlformats.org/officeDocument/2006/relationships/slide" Target="slide22.xml"/><Relationship Id="rId9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40.png"/><Relationship Id="rId7" Type="http://schemas.openxmlformats.org/officeDocument/2006/relationships/image" Target="../media/image32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41.png"/><Relationship Id="rId4" Type="http://schemas.microsoft.com/office/2007/relationships/hdphoto" Target="../media/hdphoto2.wdp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slide" Target="slide22.xml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45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44.jpeg"/><Relationship Id="rId5" Type="http://schemas.openxmlformats.org/officeDocument/2006/relationships/image" Target="../media/image6.png"/><Relationship Id="rId10" Type="http://schemas.microsoft.com/office/2007/relationships/hdphoto" Target="../media/hdphoto4.wdp"/><Relationship Id="rId4" Type="http://schemas.openxmlformats.org/officeDocument/2006/relationships/image" Target="../media/image5.png"/><Relationship Id="rId9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microsoft.com/office/2007/relationships/hdphoto" Target="../media/hdphoto3.wdp"/><Relationship Id="rId7" Type="http://schemas.openxmlformats.org/officeDocument/2006/relationships/image" Target="../media/image20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40.png"/><Relationship Id="rId4" Type="http://schemas.openxmlformats.org/officeDocument/2006/relationships/image" Target="../media/image4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slide" Target="slide22.xm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44.jpeg"/><Relationship Id="rId4" Type="http://schemas.microsoft.com/office/2007/relationships/hdphoto" Target="../media/hdphoto4.wdp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8.png"/><Relationship Id="rId7" Type="http://schemas.openxmlformats.org/officeDocument/2006/relationships/image" Target="../media/image50.gif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openxmlformats.org/officeDocument/2006/relationships/image" Target="../media/image49.png"/><Relationship Id="rId4" Type="http://schemas.microsoft.com/office/2007/relationships/hdphoto" Target="../media/hdphoto5.wdp"/><Relationship Id="rId9" Type="http://schemas.openxmlformats.org/officeDocument/2006/relationships/slide" Target="slide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8">
            <a:extLst>
              <a:ext uri="{FF2B5EF4-FFF2-40B4-BE49-F238E27FC236}">
                <a16:creationId xmlns:a16="http://schemas.microsoft.com/office/drawing/2014/main" id="{C8AE8535-2BFA-488F-8FFC-1E7E797A6021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2" name="Freeform 2"/>
          <p:cNvSpPr/>
          <p:nvPr/>
        </p:nvSpPr>
        <p:spPr>
          <a:xfrm>
            <a:off x="14002040" y="6382448"/>
            <a:ext cx="3221976" cy="2702432"/>
          </a:xfrm>
          <a:custGeom>
            <a:avLst/>
            <a:gdLst/>
            <a:ahLst/>
            <a:cxnLst/>
            <a:rect l="l" t="t" r="r" b="b"/>
            <a:pathLst>
              <a:path w="3221976" h="2702432">
                <a:moveTo>
                  <a:pt x="0" y="0"/>
                </a:moveTo>
                <a:lnTo>
                  <a:pt x="3221975" y="0"/>
                </a:lnTo>
                <a:lnTo>
                  <a:pt x="3221975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340554" y="6075407"/>
            <a:ext cx="3335127" cy="2976601"/>
          </a:xfrm>
          <a:custGeom>
            <a:avLst/>
            <a:gdLst/>
            <a:ahLst/>
            <a:cxnLst/>
            <a:rect l="l" t="t" r="r" b="b"/>
            <a:pathLst>
              <a:path w="3335127" h="2976601">
                <a:moveTo>
                  <a:pt x="0" y="0"/>
                </a:moveTo>
                <a:lnTo>
                  <a:pt x="3335127" y="0"/>
                </a:lnTo>
                <a:lnTo>
                  <a:pt x="3335127" y="2976600"/>
                </a:lnTo>
                <a:lnTo>
                  <a:pt x="0" y="2976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4" name="Freeform 4"/>
          <p:cNvSpPr/>
          <p:nvPr/>
        </p:nvSpPr>
        <p:spPr>
          <a:xfrm>
            <a:off x="11146888" y="6435382"/>
            <a:ext cx="2945430" cy="2702432"/>
          </a:xfrm>
          <a:custGeom>
            <a:avLst/>
            <a:gdLst/>
            <a:ahLst/>
            <a:cxnLst/>
            <a:rect l="l" t="t" r="r" b="b"/>
            <a:pathLst>
              <a:path w="2945430" h="2702432">
                <a:moveTo>
                  <a:pt x="0" y="0"/>
                </a:moveTo>
                <a:lnTo>
                  <a:pt x="2945430" y="0"/>
                </a:lnTo>
                <a:lnTo>
                  <a:pt x="2945430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5" name="Freeform 5"/>
          <p:cNvSpPr/>
          <p:nvPr/>
        </p:nvSpPr>
        <p:spPr>
          <a:xfrm>
            <a:off x="4400291" y="5378762"/>
            <a:ext cx="2533110" cy="3651330"/>
          </a:xfrm>
          <a:custGeom>
            <a:avLst/>
            <a:gdLst/>
            <a:ahLst/>
            <a:cxnLst/>
            <a:rect l="l" t="t" r="r" b="b"/>
            <a:pathLst>
              <a:path w="2533110" h="3651330">
                <a:moveTo>
                  <a:pt x="0" y="0"/>
                </a:moveTo>
                <a:lnTo>
                  <a:pt x="2533110" y="0"/>
                </a:lnTo>
                <a:lnTo>
                  <a:pt x="2533110" y="3651330"/>
                </a:lnTo>
                <a:lnTo>
                  <a:pt x="0" y="36513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6" name="Freeform 6"/>
          <p:cNvSpPr/>
          <p:nvPr/>
        </p:nvSpPr>
        <p:spPr>
          <a:xfrm>
            <a:off x="17314421" y="5806394"/>
            <a:ext cx="2707907" cy="3223698"/>
          </a:xfrm>
          <a:custGeom>
            <a:avLst/>
            <a:gdLst/>
            <a:ahLst/>
            <a:cxnLst/>
            <a:rect l="l" t="t" r="r" b="b"/>
            <a:pathLst>
              <a:path w="2707907" h="3223698">
                <a:moveTo>
                  <a:pt x="0" y="0"/>
                </a:moveTo>
                <a:lnTo>
                  <a:pt x="2707906" y="0"/>
                </a:lnTo>
                <a:lnTo>
                  <a:pt x="2707906" y="3223698"/>
                </a:lnTo>
                <a:lnTo>
                  <a:pt x="0" y="322369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7" name="Freeform 7"/>
          <p:cNvSpPr/>
          <p:nvPr/>
        </p:nvSpPr>
        <p:spPr>
          <a:xfrm>
            <a:off x="6133285" y="6152271"/>
            <a:ext cx="2885131" cy="2921652"/>
          </a:xfrm>
          <a:custGeom>
            <a:avLst/>
            <a:gdLst/>
            <a:ahLst/>
            <a:cxnLst/>
            <a:rect l="l" t="t" r="r" b="b"/>
            <a:pathLst>
              <a:path w="2885131" h="2921652">
                <a:moveTo>
                  <a:pt x="0" y="0"/>
                </a:moveTo>
                <a:lnTo>
                  <a:pt x="2885131" y="0"/>
                </a:lnTo>
                <a:lnTo>
                  <a:pt x="2885131" y="2921651"/>
                </a:lnTo>
                <a:lnTo>
                  <a:pt x="0" y="292165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8" name="Freeform 8"/>
          <p:cNvSpPr/>
          <p:nvPr/>
        </p:nvSpPr>
        <p:spPr>
          <a:xfrm>
            <a:off x="-758776" y="3648421"/>
            <a:ext cx="6117551" cy="8186503"/>
          </a:xfrm>
          <a:custGeom>
            <a:avLst/>
            <a:gdLst/>
            <a:ahLst/>
            <a:cxnLst/>
            <a:rect l="l" t="t" r="r" b="b"/>
            <a:pathLst>
              <a:path w="6117551" h="8186503">
                <a:moveTo>
                  <a:pt x="0" y="0"/>
                </a:moveTo>
                <a:lnTo>
                  <a:pt x="6117551" y="0"/>
                </a:lnTo>
                <a:lnTo>
                  <a:pt x="6117551" y="8186503"/>
                </a:lnTo>
                <a:lnTo>
                  <a:pt x="0" y="818650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9" name="Freeform 9"/>
          <p:cNvSpPr/>
          <p:nvPr/>
        </p:nvSpPr>
        <p:spPr>
          <a:xfrm>
            <a:off x="6358584" y="3035580"/>
            <a:ext cx="1602977" cy="837556"/>
          </a:xfrm>
          <a:custGeom>
            <a:avLst/>
            <a:gdLst/>
            <a:ahLst/>
            <a:cxnLst/>
            <a:rect l="l" t="t" r="r" b="b"/>
            <a:pathLst>
              <a:path w="1602977" h="837556">
                <a:moveTo>
                  <a:pt x="0" y="0"/>
                </a:moveTo>
                <a:lnTo>
                  <a:pt x="1602977" y="0"/>
                </a:lnTo>
                <a:lnTo>
                  <a:pt x="1602977" y="837556"/>
                </a:lnTo>
                <a:lnTo>
                  <a:pt x="0" y="83755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0" name="Freeform 10"/>
          <p:cNvSpPr/>
          <p:nvPr/>
        </p:nvSpPr>
        <p:spPr>
          <a:xfrm>
            <a:off x="16107670" y="835262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1" name="Freeform 11"/>
          <p:cNvSpPr/>
          <p:nvPr/>
        </p:nvSpPr>
        <p:spPr>
          <a:xfrm>
            <a:off x="15322429" y="4733211"/>
            <a:ext cx="1570483" cy="820577"/>
          </a:xfrm>
          <a:custGeom>
            <a:avLst/>
            <a:gdLst/>
            <a:ahLst/>
            <a:cxnLst/>
            <a:rect l="l" t="t" r="r" b="b"/>
            <a:pathLst>
              <a:path w="1570483" h="820577">
                <a:moveTo>
                  <a:pt x="0" y="0"/>
                </a:moveTo>
                <a:lnTo>
                  <a:pt x="1570482" y="0"/>
                </a:lnTo>
                <a:lnTo>
                  <a:pt x="1570482" y="820578"/>
                </a:lnTo>
                <a:lnTo>
                  <a:pt x="0" y="82057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2" name="Freeform 12"/>
          <p:cNvSpPr/>
          <p:nvPr/>
        </p:nvSpPr>
        <p:spPr>
          <a:xfrm>
            <a:off x="-490322" y="1382448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3" name="TextBox 13"/>
          <p:cNvSpPr txBox="1"/>
          <p:nvPr/>
        </p:nvSpPr>
        <p:spPr>
          <a:xfrm>
            <a:off x="7098236" y="-185583"/>
            <a:ext cx="8691851" cy="3567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791"/>
              </a:lnSpc>
            </a:pPr>
            <a:r>
              <a:rPr lang="en-US" sz="15800">
                <a:solidFill>
                  <a:srgbClr val="021C20"/>
                </a:solidFill>
                <a:latin typeface="Comic Sans MS" panose="030F0702030302020204" pitchFamily="66" charset="0"/>
              </a:rPr>
              <a:t>01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352800" y="2756751"/>
            <a:ext cx="14603398" cy="25662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870"/>
              </a:lnSpc>
            </a:pPr>
            <a:r>
              <a:rPr lang="en-US" sz="11300" dirty="0">
                <a:solidFill>
                  <a:srgbClr val="021C20"/>
                </a:solidFill>
                <a:latin typeface="Comic Sans MS" panose="030F0702030302020204" pitchFamily="66" charset="0"/>
              </a:rPr>
              <a:t>Warm-up and review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97EE5972-A83F-4950-A47C-3F6C97F9FC87}"/>
              </a:ext>
            </a:extLst>
          </p:cNvPr>
          <p:cNvGrpSpPr/>
          <p:nvPr/>
        </p:nvGrpSpPr>
        <p:grpSpPr>
          <a:xfrm>
            <a:off x="4876800" y="1562100"/>
            <a:ext cx="9796684" cy="7364061"/>
            <a:chOff x="4724399" y="1866900"/>
            <a:chExt cx="9296399" cy="698800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1E94FE1-C664-45A7-942F-FB79C3E303C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24399" y="1866900"/>
              <a:ext cx="9296399" cy="6988005"/>
            </a:xfrm>
            <a:prstGeom prst="rect">
              <a:avLst/>
            </a:prstGeom>
          </p:spPr>
        </p:pic>
        <p:pic>
          <p:nvPicPr>
            <p:cNvPr id="6" name="Picture 6" descr="Check marks - red cross icon simple - vector Stock Vector | Adobe Stock">
              <a:extLst>
                <a:ext uri="{FF2B5EF4-FFF2-40B4-BE49-F238E27FC236}">
                  <a16:creationId xmlns:a16="http://schemas.microsoft.com/office/drawing/2014/main" id="{93ECB7E1-CD70-466D-939D-9A8AA9E7273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00" t="14800" r="16400" b="16400"/>
            <a:stretch/>
          </p:blipFill>
          <p:spPr bwMode="auto">
            <a:xfrm>
              <a:off x="4876799" y="6743702"/>
              <a:ext cx="1119956" cy="11199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Download Check Mark, Tick Mark, Check. Royalty-Free Vector Graphic - Pixabay">
              <a:extLst>
                <a:ext uri="{FF2B5EF4-FFF2-40B4-BE49-F238E27FC236}">
                  <a16:creationId xmlns:a16="http://schemas.microsoft.com/office/drawing/2014/main" id="{BD24DF34-5357-4B30-84A5-8D6678DC1A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54427" y="4750741"/>
              <a:ext cx="977498" cy="10398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artoon students Royalty Free Vector Image - VectorStock">
            <a:extLst>
              <a:ext uri="{FF2B5EF4-FFF2-40B4-BE49-F238E27FC236}">
                <a16:creationId xmlns:a16="http://schemas.microsoft.com/office/drawing/2014/main" id="{AA736579-142C-12E1-FF4E-0DDF27B6DA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352" b="14574"/>
          <a:stretch/>
        </p:blipFill>
        <p:spPr bwMode="auto">
          <a:xfrm>
            <a:off x="651740" y="2386430"/>
            <a:ext cx="4027062" cy="7193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artoon students Royalty Free Vector Image - VectorStock">
            <a:extLst>
              <a:ext uri="{FF2B5EF4-FFF2-40B4-BE49-F238E27FC236}">
                <a16:creationId xmlns:a16="http://schemas.microsoft.com/office/drawing/2014/main" id="{3F848434-6788-F469-B6D7-290C478B9F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97" t="5085" r="-1345" b="9489"/>
          <a:stretch/>
        </p:blipFill>
        <p:spPr bwMode="auto">
          <a:xfrm>
            <a:off x="12813136" y="2830910"/>
            <a:ext cx="4027063" cy="719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001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AFE88619-D9C4-C10C-D6AA-0157EBB10C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7213" y="1714500"/>
            <a:ext cx="14692555" cy="7439160"/>
          </a:xfrm>
          <a:prstGeom prst="rect">
            <a:avLst/>
          </a:prstGeom>
        </p:spPr>
      </p:pic>
      <p:sp>
        <p:nvSpPr>
          <p:cNvPr id="4" name="TextBox 2">
            <a:extLst>
              <a:ext uri="{FF2B5EF4-FFF2-40B4-BE49-F238E27FC236}">
                <a16:creationId xmlns:a16="http://schemas.microsoft.com/office/drawing/2014/main" id="{310075D8-765F-452B-BDD5-B0FF917DEC89}"/>
              </a:ext>
            </a:extLst>
          </p:cNvPr>
          <p:cNvSpPr txBox="1"/>
          <p:nvPr/>
        </p:nvSpPr>
        <p:spPr>
          <a:xfrm>
            <a:off x="2647950" y="-342900"/>
            <a:ext cx="12992100" cy="18572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7200" b="1" dirty="0">
                <a:solidFill>
                  <a:srgbClr val="00425A"/>
                </a:solidFill>
                <a:latin typeface="Comic Sans MS" panose="030F0702030302020204" pitchFamily="66" charset="0"/>
              </a:rPr>
              <a:t>Look at the hands.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B70D43E-7290-E498-AFA7-A36B42EC1122}"/>
              </a:ext>
            </a:extLst>
          </p:cNvPr>
          <p:cNvSpPr/>
          <p:nvPr/>
        </p:nvSpPr>
        <p:spPr>
          <a:xfrm>
            <a:off x="2647950" y="2544038"/>
            <a:ext cx="1390650" cy="999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2E5AE33-47D8-43BD-8ED7-0B02E758592D}"/>
              </a:ext>
            </a:extLst>
          </p:cNvPr>
          <p:cNvSpPr/>
          <p:nvPr/>
        </p:nvSpPr>
        <p:spPr>
          <a:xfrm>
            <a:off x="2536152" y="3543300"/>
            <a:ext cx="1614245" cy="113149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18C80F4-8C14-40FD-A8AA-26B7B952219D}"/>
              </a:ext>
            </a:extLst>
          </p:cNvPr>
          <p:cNvSpPr/>
          <p:nvPr/>
        </p:nvSpPr>
        <p:spPr>
          <a:xfrm>
            <a:off x="1757592" y="7441009"/>
            <a:ext cx="1752600" cy="113149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129DB28-EE7D-4EAB-957A-300C2491E6AF}"/>
              </a:ext>
            </a:extLst>
          </p:cNvPr>
          <p:cNvSpPr/>
          <p:nvPr/>
        </p:nvSpPr>
        <p:spPr>
          <a:xfrm>
            <a:off x="9906000" y="3607991"/>
            <a:ext cx="1828800" cy="10668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71E3045-10E7-4564-A6C3-C77E728C14FD}"/>
              </a:ext>
            </a:extLst>
          </p:cNvPr>
          <p:cNvSpPr/>
          <p:nvPr/>
        </p:nvSpPr>
        <p:spPr>
          <a:xfrm>
            <a:off x="9234246" y="7505699"/>
            <a:ext cx="1752600" cy="106680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6C6E5AE-EEA2-56A5-51BA-C068B492D18E}"/>
              </a:ext>
            </a:extLst>
          </p:cNvPr>
          <p:cNvSpPr/>
          <p:nvPr/>
        </p:nvSpPr>
        <p:spPr>
          <a:xfrm>
            <a:off x="1597213" y="2781300"/>
            <a:ext cx="827142" cy="11314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3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>
            <a:extLst>
              <a:ext uri="{FF2B5EF4-FFF2-40B4-BE49-F238E27FC236}">
                <a16:creationId xmlns:a16="http://schemas.microsoft.com/office/drawing/2014/main" id="{C34AC351-9C62-4DAF-9317-E0FCB5779CA4}"/>
              </a:ext>
            </a:extLst>
          </p:cNvPr>
          <p:cNvSpPr txBox="1"/>
          <p:nvPr/>
        </p:nvSpPr>
        <p:spPr>
          <a:xfrm>
            <a:off x="2647950" y="-359559"/>
            <a:ext cx="12992100" cy="18572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7200" b="1" dirty="0">
                <a:solidFill>
                  <a:srgbClr val="00425A"/>
                </a:solidFill>
                <a:latin typeface="Comic Sans MS" panose="030F0702030302020204" pitchFamily="66" charset="0"/>
              </a:rPr>
              <a:t>Listen, point and say.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B70D43E-7290-E498-AFA7-A36B42EC1122}"/>
              </a:ext>
            </a:extLst>
          </p:cNvPr>
          <p:cNvSpPr/>
          <p:nvPr/>
        </p:nvSpPr>
        <p:spPr>
          <a:xfrm>
            <a:off x="2647950" y="2544038"/>
            <a:ext cx="1390650" cy="999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3B66E84-635F-4DB1-9D8D-9C845E35866E}"/>
              </a:ext>
            </a:extLst>
          </p:cNvPr>
          <p:cNvGrpSpPr/>
          <p:nvPr/>
        </p:nvGrpSpPr>
        <p:grpSpPr>
          <a:xfrm>
            <a:off x="7528094" y="2224020"/>
            <a:ext cx="9842569" cy="5838960"/>
            <a:chOff x="4038600" y="1514340"/>
            <a:chExt cx="5346883" cy="317196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1D75314-5547-D18C-5D9E-B2A902992B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0704" r="48141" b="53682"/>
            <a:stretch/>
          </p:blipFill>
          <p:spPr>
            <a:xfrm>
              <a:off x="4038600" y="1514340"/>
              <a:ext cx="5346883" cy="3171960"/>
            </a:xfrm>
            <a:prstGeom prst="rect">
              <a:avLst/>
            </a:prstGeom>
          </p:spPr>
        </p:pic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2E5AE33-47D8-43BD-8ED7-0B02E758592D}"/>
                </a:ext>
              </a:extLst>
            </p:cNvPr>
            <p:cNvSpPr/>
            <p:nvPr/>
          </p:nvSpPr>
          <p:spPr>
            <a:xfrm>
              <a:off x="4038600" y="3273570"/>
              <a:ext cx="1415960" cy="861624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C9CF30F4-F93C-4A70-A585-F1181CCB668B}"/>
              </a:ext>
            </a:extLst>
          </p:cNvPr>
          <p:cNvSpPr/>
          <p:nvPr/>
        </p:nvSpPr>
        <p:spPr>
          <a:xfrm>
            <a:off x="455503" y="2544038"/>
            <a:ext cx="5335697" cy="2066062"/>
          </a:xfrm>
          <a:prstGeom prst="wedgeRoundRectCallout">
            <a:avLst>
              <a:gd name="adj1" fmla="val 2417"/>
              <a:gd name="adj2" fmla="val 72139"/>
              <a:gd name="adj3" fmla="val 16667"/>
            </a:avLst>
          </a:prstGeom>
          <a:solidFill>
            <a:srgbClr val="FFD7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sysClr val="windowText" lastClr="000000"/>
                </a:solidFill>
                <a:latin typeface="Comic Sans MS" panose="030F0702030302020204" pitchFamily="66" charset="0"/>
              </a:rPr>
              <a:t>Do you live in this house?</a:t>
            </a:r>
          </a:p>
        </p:txBody>
      </p:sp>
      <p:sp>
        <p:nvSpPr>
          <p:cNvPr id="16" name="Speech Bubble: Rectangle with Corners Rounded 15">
            <a:extLst>
              <a:ext uri="{FF2B5EF4-FFF2-40B4-BE49-F238E27FC236}">
                <a16:creationId xmlns:a16="http://schemas.microsoft.com/office/drawing/2014/main" id="{719368C0-4B22-4438-B82B-726A1C791328}"/>
              </a:ext>
            </a:extLst>
          </p:cNvPr>
          <p:cNvSpPr/>
          <p:nvPr/>
        </p:nvSpPr>
        <p:spPr>
          <a:xfrm>
            <a:off x="801565" y="5687005"/>
            <a:ext cx="3816009" cy="1757589"/>
          </a:xfrm>
          <a:prstGeom prst="wedgeRoundRectCallout">
            <a:avLst>
              <a:gd name="adj1" fmla="val 55165"/>
              <a:gd name="adj2" fmla="val 78798"/>
              <a:gd name="adj3" fmla="val 16667"/>
            </a:avLst>
          </a:prstGeom>
          <a:solidFill>
            <a:srgbClr val="FFD7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sysClr val="windowText" lastClr="000000"/>
                </a:solidFill>
                <a:latin typeface="Comic Sans MS" panose="030F0702030302020204" pitchFamily="66" charset="0"/>
              </a:rPr>
              <a:t>Yes, I do.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EE17A85-F563-6B2B-3B67-E16163D88B44}"/>
              </a:ext>
            </a:extLst>
          </p:cNvPr>
          <p:cNvSpPr/>
          <p:nvPr/>
        </p:nvSpPr>
        <p:spPr>
          <a:xfrm>
            <a:off x="9622129" y="6826208"/>
            <a:ext cx="5410200" cy="12367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500" dirty="0">
                <a:solidFill>
                  <a:schemeClr val="tx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house / yes</a:t>
            </a:r>
          </a:p>
        </p:txBody>
      </p:sp>
    </p:spTree>
    <p:extLst>
      <p:ext uri="{BB962C8B-B14F-4D97-AF65-F5344CB8AC3E}">
        <p14:creationId xmlns:p14="http://schemas.microsoft.com/office/powerpoint/2010/main" val="3693119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>
            <a:extLst>
              <a:ext uri="{FF2B5EF4-FFF2-40B4-BE49-F238E27FC236}">
                <a16:creationId xmlns:a16="http://schemas.microsoft.com/office/drawing/2014/main" id="{C34AC351-9C62-4DAF-9317-E0FCB5779CA4}"/>
              </a:ext>
            </a:extLst>
          </p:cNvPr>
          <p:cNvSpPr txBox="1"/>
          <p:nvPr/>
        </p:nvSpPr>
        <p:spPr>
          <a:xfrm>
            <a:off x="2647950" y="-359559"/>
            <a:ext cx="12992100" cy="18572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7200" b="1" dirty="0">
                <a:solidFill>
                  <a:srgbClr val="00425A"/>
                </a:solidFill>
                <a:latin typeface="Comic Sans MS" panose="030F0702030302020204" pitchFamily="66" charset="0"/>
              </a:rPr>
              <a:t>Listen, point and say.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B70D43E-7290-E498-AFA7-A36B42EC1122}"/>
              </a:ext>
            </a:extLst>
          </p:cNvPr>
          <p:cNvSpPr/>
          <p:nvPr/>
        </p:nvSpPr>
        <p:spPr>
          <a:xfrm>
            <a:off x="2647950" y="2544038"/>
            <a:ext cx="1390650" cy="999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D75314-5547-D18C-5D9E-B2A902992B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330" r="2515" b="53682"/>
          <a:stretch/>
        </p:blipFill>
        <p:spPr>
          <a:xfrm>
            <a:off x="7528094" y="2224020"/>
            <a:ext cx="9842569" cy="5838960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52E5AE33-47D8-43BD-8ED7-0B02E758592D}"/>
              </a:ext>
            </a:extLst>
          </p:cNvPr>
          <p:cNvSpPr/>
          <p:nvPr/>
        </p:nvSpPr>
        <p:spPr>
          <a:xfrm>
            <a:off x="7528094" y="5462419"/>
            <a:ext cx="2682706" cy="189088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C9CF30F4-F93C-4A70-A585-F1181CCB668B}"/>
              </a:ext>
            </a:extLst>
          </p:cNvPr>
          <p:cNvSpPr/>
          <p:nvPr/>
        </p:nvSpPr>
        <p:spPr>
          <a:xfrm>
            <a:off x="1150829" y="2801980"/>
            <a:ext cx="5249972" cy="2566120"/>
          </a:xfrm>
          <a:prstGeom prst="wedgeRoundRectCallout">
            <a:avLst>
              <a:gd name="adj1" fmla="val 643"/>
              <a:gd name="adj2" fmla="val 71773"/>
              <a:gd name="adj3" fmla="val 16667"/>
            </a:avLst>
          </a:prstGeom>
          <a:solidFill>
            <a:srgbClr val="FFD7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sysClr val="windowText" lastClr="000000"/>
                </a:solidFill>
                <a:latin typeface="Comic Sans MS" panose="030F0702030302020204" pitchFamily="66" charset="0"/>
              </a:rPr>
              <a:t>Do you live in this flat?</a:t>
            </a:r>
          </a:p>
        </p:txBody>
      </p:sp>
      <p:sp>
        <p:nvSpPr>
          <p:cNvPr id="16" name="Speech Bubble: Rectangle with Corners Rounded 15">
            <a:extLst>
              <a:ext uri="{FF2B5EF4-FFF2-40B4-BE49-F238E27FC236}">
                <a16:creationId xmlns:a16="http://schemas.microsoft.com/office/drawing/2014/main" id="{719368C0-4B22-4438-B82B-726A1C791328}"/>
              </a:ext>
            </a:extLst>
          </p:cNvPr>
          <p:cNvSpPr/>
          <p:nvPr/>
        </p:nvSpPr>
        <p:spPr>
          <a:xfrm>
            <a:off x="1139105" y="6503846"/>
            <a:ext cx="5775543" cy="1757589"/>
          </a:xfrm>
          <a:prstGeom prst="wedgeRoundRectCallout">
            <a:avLst>
              <a:gd name="adj1" fmla="val 51021"/>
              <a:gd name="adj2" fmla="val 68895"/>
              <a:gd name="adj3" fmla="val 16667"/>
            </a:avLst>
          </a:prstGeom>
          <a:solidFill>
            <a:srgbClr val="FFD7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sysClr val="windowText" lastClr="000000"/>
                </a:solidFill>
                <a:latin typeface="Comic Sans MS" panose="030F0702030302020204" pitchFamily="66" charset="0"/>
              </a:rPr>
              <a:t>No, I don't.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4B706B2-4EFB-0633-1B8C-FE8084B787CD}"/>
              </a:ext>
            </a:extLst>
          </p:cNvPr>
          <p:cNvSpPr/>
          <p:nvPr/>
        </p:nvSpPr>
        <p:spPr>
          <a:xfrm>
            <a:off x="10058400" y="6897120"/>
            <a:ext cx="4648200" cy="116586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500" dirty="0">
                <a:solidFill>
                  <a:schemeClr val="tx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flat / no</a:t>
            </a:r>
          </a:p>
        </p:txBody>
      </p:sp>
    </p:spTree>
    <p:extLst>
      <p:ext uri="{BB962C8B-B14F-4D97-AF65-F5344CB8AC3E}">
        <p14:creationId xmlns:p14="http://schemas.microsoft.com/office/powerpoint/2010/main" val="221843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>
            <a:extLst>
              <a:ext uri="{FF2B5EF4-FFF2-40B4-BE49-F238E27FC236}">
                <a16:creationId xmlns:a16="http://schemas.microsoft.com/office/drawing/2014/main" id="{C34AC351-9C62-4DAF-9317-E0FCB5779CA4}"/>
              </a:ext>
            </a:extLst>
          </p:cNvPr>
          <p:cNvSpPr txBox="1"/>
          <p:nvPr/>
        </p:nvSpPr>
        <p:spPr>
          <a:xfrm>
            <a:off x="2647950" y="-359559"/>
            <a:ext cx="12992100" cy="18572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7200" b="1" dirty="0">
                <a:solidFill>
                  <a:srgbClr val="00425A"/>
                </a:solidFill>
                <a:latin typeface="Comic Sans MS" panose="030F0702030302020204" pitchFamily="66" charset="0"/>
              </a:rPr>
              <a:t>Listen, point and say.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B70D43E-7290-E498-AFA7-A36B42EC1122}"/>
              </a:ext>
            </a:extLst>
          </p:cNvPr>
          <p:cNvSpPr/>
          <p:nvPr/>
        </p:nvSpPr>
        <p:spPr>
          <a:xfrm>
            <a:off x="2647950" y="2544038"/>
            <a:ext cx="1390650" cy="999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D75314-5547-D18C-5D9E-B2A902992B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25" t="50000" r="49340" b="3388"/>
          <a:stretch/>
        </p:blipFill>
        <p:spPr>
          <a:xfrm>
            <a:off x="7162800" y="2544038"/>
            <a:ext cx="10531306" cy="5876062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52E5AE33-47D8-43BD-8ED7-0B02E758592D}"/>
              </a:ext>
            </a:extLst>
          </p:cNvPr>
          <p:cNvSpPr/>
          <p:nvPr/>
        </p:nvSpPr>
        <p:spPr>
          <a:xfrm>
            <a:off x="7162800" y="5462419"/>
            <a:ext cx="2971510" cy="208285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C9CF30F4-F93C-4A70-A585-F1181CCB668B}"/>
              </a:ext>
            </a:extLst>
          </p:cNvPr>
          <p:cNvSpPr/>
          <p:nvPr/>
        </p:nvSpPr>
        <p:spPr>
          <a:xfrm>
            <a:off x="1150829" y="2801980"/>
            <a:ext cx="5402372" cy="2566120"/>
          </a:xfrm>
          <a:prstGeom prst="wedgeRoundRectCallout">
            <a:avLst>
              <a:gd name="adj1" fmla="val -43199"/>
              <a:gd name="adj2" fmla="val 74618"/>
              <a:gd name="adj3" fmla="val 16667"/>
            </a:avLst>
          </a:prstGeom>
          <a:solidFill>
            <a:srgbClr val="FFD7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sysClr val="windowText" lastClr="000000"/>
                </a:solidFill>
                <a:latin typeface="Comic Sans MS" panose="030F0702030302020204" pitchFamily="66" charset="0"/>
              </a:rPr>
              <a:t>Do you live in that building?</a:t>
            </a:r>
          </a:p>
        </p:txBody>
      </p:sp>
      <p:sp>
        <p:nvSpPr>
          <p:cNvPr id="16" name="Speech Bubble: Rectangle with Corners Rounded 15">
            <a:extLst>
              <a:ext uri="{FF2B5EF4-FFF2-40B4-BE49-F238E27FC236}">
                <a16:creationId xmlns:a16="http://schemas.microsoft.com/office/drawing/2014/main" id="{719368C0-4B22-4438-B82B-726A1C791328}"/>
              </a:ext>
            </a:extLst>
          </p:cNvPr>
          <p:cNvSpPr/>
          <p:nvPr/>
        </p:nvSpPr>
        <p:spPr>
          <a:xfrm>
            <a:off x="1139105" y="6503846"/>
            <a:ext cx="3813895" cy="1757589"/>
          </a:xfrm>
          <a:prstGeom prst="wedgeRoundRectCallout">
            <a:avLst>
              <a:gd name="adj1" fmla="val 51021"/>
              <a:gd name="adj2" fmla="val 68895"/>
              <a:gd name="adj3" fmla="val 16667"/>
            </a:avLst>
          </a:prstGeom>
          <a:solidFill>
            <a:srgbClr val="FFD7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sysClr val="windowText" lastClr="000000"/>
                </a:solidFill>
                <a:latin typeface="Comic Sans MS" panose="030F0702030302020204" pitchFamily="66" charset="0"/>
              </a:rPr>
              <a:t>Yes, I do.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F8D814E-7415-4C93-09A7-6764F2502DEB}"/>
              </a:ext>
            </a:extLst>
          </p:cNvPr>
          <p:cNvSpPr/>
          <p:nvPr/>
        </p:nvSpPr>
        <p:spPr>
          <a:xfrm>
            <a:off x="9829800" y="6973773"/>
            <a:ext cx="6248400" cy="114152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500" dirty="0">
                <a:solidFill>
                  <a:schemeClr val="tx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building / yes</a:t>
            </a:r>
          </a:p>
        </p:txBody>
      </p:sp>
    </p:spTree>
    <p:extLst>
      <p:ext uri="{BB962C8B-B14F-4D97-AF65-F5344CB8AC3E}">
        <p14:creationId xmlns:p14="http://schemas.microsoft.com/office/powerpoint/2010/main" val="3930191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>
            <a:extLst>
              <a:ext uri="{FF2B5EF4-FFF2-40B4-BE49-F238E27FC236}">
                <a16:creationId xmlns:a16="http://schemas.microsoft.com/office/drawing/2014/main" id="{C34AC351-9C62-4DAF-9317-E0FCB5779CA4}"/>
              </a:ext>
            </a:extLst>
          </p:cNvPr>
          <p:cNvSpPr txBox="1"/>
          <p:nvPr/>
        </p:nvSpPr>
        <p:spPr>
          <a:xfrm>
            <a:off x="2647950" y="-359559"/>
            <a:ext cx="12992100" cy="18572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7200" b="1" dirty="0">
                <a:solidFill>
                  <a:srgbClr val="00425A"/>
                </a:solidFill>
                <a:latin typeface="Comic Sans MS" panose="030F0702030302020204" pitchFamily="66" charset="0"/>
              </a:rPr>
              <a:t>Listen, point and say.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B70D43E-7290-E498-AFA7-A36B42EC1122}"/>
              </a:ext>
            </a:extLst>
          </p:cNvPr>
          <p:cNvSpPr/>
          <p:nvPr/>
        </p:nvSpPr>
        <p:spPr>
          <a:xfrm>
            <a:off x="2647950" y="2544038"/>
            <a:ext cx="1390650" cy="999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D75314-5547-D18C-5D9E-B2A902992B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935" t="50000" r="4030" b="3388"/>
          <a:stretch/>
        </p:blipFill>
        <p:spPr>
          <a:xfrm>
            <a:off x="7046569" y="2205469"/>
            <a:ext cx="10531306" cy="5876062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52E5AE33-47D8-43BD-8ED7-0B02E758592D}"/>
              </a:ext>
            </a:extLst>
          </p:cNvPr>
          <p:cNvSpPr/>
          <p:nvPr/>
        </p:nvSpPr>
        <p:spPr>
          <a:xfrm>
            <a:off x="7162800" y="5462419"/>
            <a:ext cx="2971510" cy="208285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C9CF30F4-F93C-4A70-A585-F1181CCB668B}"/>
              </a:ext>
            </a:extLst>
          </p:cNvPr>
          <p:cNvSpPr/>
          <p:nvPr/>
        </p:nvSpPr>
        <p:spPr>
          <a:xfrm>
            <a:off x="710125" y="2530618"/>
            <a:ext cx="5538275" cy="2566120"/>
          </a:xfrm>
          <a:prstGeom prst="wedgeRoundRectCallout">
            <a:avLst>
              <a:gd name="adj1" fmla="val -36015"/>
              <a:gd name="adj2" fmla="val 68804"/>
              <a:gd name="adj3" fmla="val 16667"/>
            </a:avLst>
          </a:prstGeom>
          <a:solidFill>
            <a:srgbClr val="FFD7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sysClr val="windowText" lastClr="000000"/>
                </a:solidFill>
                <a:latin typeface="Comic Sans MS" panose="030F0702030302020204" pitchFamily="66" charset="0"/>
              </a:rPr>
              <a:t>Do you live in that tower?</a:t>
            </a:r>
          </a:p>
        </p:txBody>
      </p:sp>
      <p:sp>
        <p:nvSpPr>
          <p:cNvPr id="16" name="Speech Bubble: Rectangle with Corners Rounded 15">
            <a:extLst>
              <a:ext uri="{FF2B5EF4-FFF2-40B4-BE49-F238E27FC236}">
                <a16:creationId xmlns:a16="http://schemas.microsoft.com/office/drawing/2014/main" id="{719368C0-4B22-4438-B82B-726A1C791328}"/>
              </a:ext>
            </a:extLst>
          </p:cNvPr>
          <p:cNvSpPr/>
          <p:nvPr/>
        </p:nvSpPr>
        <p:spPr>
          <a:xfrm>
            <a:off x="801565" y="6041842"/>
            <a:ext cx="4532435" cy="1503432"/>
          </a:xfrm>
          <a:prstGeom prst="wedgeRoundRectCallout">
            <a:avLst>
              <a:gd name="adj1" fmla="val 51021"/>
              <a:gd name="adj2" fmla="val 68895"/>
              <a:gd name="adj3" fmla="val 16667"/>
            </a:avLst>
          </a:prstGeom>
          <a:solidFill>
            <a:srgbClr val="FFD7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sysClr val="windowText" lastClr="000000"/>
                </a:solidFill>
                <a:latin typeface="Comic Sans MS" panose="030F0702030302020204" pitchFamily="66" charset="0"/>
              </a:rPr>
              <a:t>No, I don't.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EA6BFAB-9BFC-FA94-CED4-FA9CFE254FBC}"/>
              </a:ext>
            </a:extLst>
          </p:cNvPr>
          <p:cNvSpPr/>
          <p:nvPr/>
        </p:nvSpPr>
        <p:spPr>
          <a:xfrm>
            <a:off x="10250541" y="6578188"/>
            <a:ext cx="5522859" cy="123231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500" dirty="0">
                <a:solidFill>
                  <a:schemeClr val="tx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tower / no</a:t>
            </a:r>
          </a:p>
        </p:txBody>
      </p:sp>
    </p:spTree>
    <p:extLst>
      <p:ext uri="{BB962C8B-B14F-4D97-AF65-F5344CB8AC3E}">
        <p14:creationId xmlns:p14="http://schemas.microsoft.com/office/powerpoint/2010/main" val="4215597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">
            <a:extLst>
              <a:ext uri="{FF2B5EF4-FFF2-40B4-BE49-F238E27FC236}">
                <a16:creationId xmlns:a16="http://schemas.microsoft.com/office/drawing/2014/main" id="{194B7887-13A4-4621-AA74-0150B4D3A8EE}"/>
              </a:ext>
            </a:extLst>
          </p:cNvPr>
          <p:cNvSpPr txBox="1"/>
          <p:nvPr/>
        </p:nvSpPr>
        <p:spPr>
          <a:xfrm>
            <a:off x="2647950" y="-266700"/>
            <a:ext cx="12992100" cy="18379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6000" b="1">
                <a:solidFill>
                  <a:srgbClr val="00425A"/>
                </a:solidFill>
                <a:latin typeface="Comic Sans MS" panose="030F0702030302020204" pitchFamily="66" charset="0"/>
              </a:rPr>
              <a:t>Work in pairs. Ask and answer.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C570B47-5B72-4E24-B7EE-2C04085202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35202"/>
            <a:ext cx="18156007" cy="6561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165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8">
            <a:extLst>
              <a:ext uri="{FF2B5EF4-FFF2-40B4-BE49-F238E27FC236}">
                <a16:creationId xmlns:a16="http://schemas.microsoft.com/office/drawing/2014/main" id="{C8AE8535-2BFA-488F-8FFC-1E7E797A6021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2" name="Freeform 2"/>
          <p:cNvSpPr/>
          <p:nvPr/>
        </p:nvSpPr>
        <p:spPr>
          <a:xfrm>
            <a:off x="14002040" y="6382448"/>
            <a:ext cx="3221976" cy="2702432"/>
          </a:xfrm>
          <a:custGeom>
            <a:avLst/>
            <a:gdLst/>
            <a:ahLst/>
            <a:cxnLst/>
            <a:rect l="l" t="t" r="r" b="b"/>
            <a:pathLst>
              <a:path w="3221976" h="2702432">
                <a:moveTo>
                  <a:pt x="0" y="0"/>
                </a:moveTo>
                <a:lnTo>
                  <a:pt x="3221975" y="0"/>
                </a:lnTo>
                <a:lnTo>
                  <a:pt x="3221975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340554" y="6075407"/>
            <a:ext cx="3335127" cy="2976601"/>
          </a:xfrm>
          <a:custGeom>
            <a:avLst/>
            <a:gdLst/>
            <a:ahLst/>
            <a:cxnLst/>
            <a:rect l="l" t="t" r="r" b="b"/>
            <a:pathLst>
              <a:path w="3335127" h="2976601">
                <a:moveTo>
                  <a:pt x="0" y="0"/>
                </a:moveTo>
                <a:lnTo>
                  <a:pt x="3335127" y="0"/>
                </a:lnTo>
                <a:lnTo>
                  <a:pt x="3335127" y="2976600"/>
                </a:lnTo>
                <a:lnTo>
                  <a:pt x="0" y="2976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4" name="Freeform 4"/>
          <p:cNvSpPr/>
          <p:nvPr/>
        </p:nvSpPr>
        <p:spPr>
          <a:xfrm>
            <a:off x="11146888" y="6435382"/>
            <a:ext cx="2945430" cy="2702432"/>
          </a:xfrm>
          <a:custGeom>
            <a:avLst/>
            <a:gdLst/>
            <a:ahLst/>
            <a:cxnLst/>
            <a:rect l="l" t="t" r="r" b="b"/>
            <a:pathLst>
              <a:path w="2945430" h="2702432">
                <a:moveTo>
                  <a:pt x="0" y="0"/>
                </a:moveTo>
                <a:lnTo>
                  <a:pt x="2945430" y="0"/>
                </a:lnTo>
                <a:lnTo>
                  <a:pt x="2945430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5" name="Freeform 5"/>
          <p:cNvSpPr/>
          <p:nvPr/>
        </p:nvSpPr>
        <p:spPr>
          <a:xfrm>
            <a:off x="4400291" y="5378762"/>
            <a:ext cx="2533110" cy="3651330"/>
          </a:xfrm>
          <a:custGeom>
            <a:avLst/>
            <a:gdLst/>
            <a:ahLst/>
            <a:cxnLst/>
            <a:rect l="l" t="t" r="r" b="b"/>
            <a:pathLst>
              <a:path w="2533110" h="3651330">
                <a:moveTo>
                  <a:pt x="0" y="0"/>
                </a:moveTo>
                <a:lnTo>
                  <a:pt x="2533110" y="0"/>
                </a:lnTo>
                <a:lnTo>
                  <a:pt x="2533110" y="3651330"/>
                </a:lnTo>
                <a:lnTo>
                  <a:pt x="0" y="36513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6" name="Freeform 6"/>
          <p:cNvSpPr/>
          <p:nvPr/>
        </p:nvSpPr>
        <p:spPr>
          <a:xfrm>
            <a:off x="17314421" y="5806394"/>
            <a:ext cx="2707907" cy="3223698"/>
          </a:xfrm>
          <a:custGeom>
            <a:avLst/>
            <a:gdLst/>
            <a:ahLst/>
            <a:cxnLst/>
            <a:rect l="l" t="t" r="r" b="b"/>
            <a:pathLst>
              <a:path w="2707907" h="3223698">
                <a:moveTo>
                  <a:pt x="0" y="0"/>
                </a:moveTo>
                <a:lnTo>
                  <a:pt x="2707906" y="0"/>
                </a:lnTo>
                <a:lnTo>
                  <a:pt x="2707906" y="3223698"/>
                </a:lnTo>
                <a:lnTo>
                  <a:pt x="0" y="322369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7" name="Freeform 7"/>
          <p:cNvSpPr/>
          <p:nvPr/>
        </p:nvSpPr>
        <p:spPr>
          <a:xfrm>
            <a:off x="6133285" y="6152271"/>
            <a:ext cx="2885131" cy="2921652"/>
          </a:xfrm>
          <a:custGeom>
            <a:avLst/>
            <a:gdLst/>
            <a:ahLst/>
            <a:cxnLst/>
            <a:rect l="l" t="t" r="r" b="b"/>
            <a:pathLst>
              <a:path w="2885131" h="2921652">
                <a:moveTo>
                  <a:pt x="0" y="0"/>
                </a:moveTo>
                <a:lnTo>
                  <a:pt x="2885131" y="0"/>
                </a:lnTo>
                <a:lnTo>
                  <a:pt x="2885131" y="2921651"/>
                </a:lnTo>
                <a:lnTo>
                  <a:pt x="0" y="292165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8" name="Freeform 8"/>
          <p:cNvSpPr/>
          <p:nvPr/>
        </p:nvSpPr>
        <p:spPr>
          <a:xfrm>
            <a:off x="-758776" y="3648421"/>
            <a:ext cx="6117551" cy="8186503"/>
          </a:xfrm>
          <a:custGeom>
            <a:avLst/>
            <a:gdLst/>
            <a:ahLst/>
            <a:cxnLst/>
            <a:rect l="l" t="t" r="r" b="b"/>
            <a:pathLst>
              <a:path w="6117551" h="8186503">
                <a:moveTo>
                  <a:pt x="0" y="0"/>
                </a:moveTo>
                <a:lnTo>
                  <a:pt x="6117551" y="0"/>
                </a:lnTo>
                <a:lnTo>
                  <a:pt x="6117551" y="8186503"/>
                </a:lnTo>
                <a:lnTo>
                  <a:pt x="0" y="818650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9" name="Freeform 9"/>
          <p:cNvSpPr/>
          <p:nvPr/>
        </p:nvSpPr>
        <p:spPr>
          <a:xfrm>
            <a:off x="6358584" y="3035580"/>
            <a:ext cx="1602977" cy="837556"/>
          </a:xfrm>
          <a:custGeom>
            <a:avLst/>
            <a:gdLst/>
            <a:ahLst/>
            <a:cxnLst/>
            <a:rect l="l" t="t" r="r" b="b"/>
            <a:pathLst>
              <a:path w="1602977" h="837556">
                <a:moveTo>
                  <a:pt x="0" y="0"/>
                </a:moveTo>
                <a:lnTo>
                  <a:pt x="1602977" y="0"/>
                </a:lnTo>
                <a:lnTo>
                  <a:pt x="1602977" y="837556"/>
                </a:lnTo>
                <a:lnTo>
                  <a:pt x="0" y="83755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0" name="Freeform 10"/>
          <p:cNvSpPr/>
          <p:nvPr/>
        </p:nvSpPr>
        <p:spPr>
          <a:xfrm>
            <a:off x="16107670" y="835262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1" name="Freeform 11"/>
          <p:cNvSpPr/>
          <p:nvPr/>
        </p:nvSpPr>
        <p:spPr>
          <a:xfrm>
            <a:off x="15322429" y="4733211"/>
            <a:ext cx="1570483" cy="820577"/>
          </a:xfrm>
          <a:custGeom>
            <a:avLst/>
            <a:gdLst/>
            <a:ahLst/>
            <a:cxnLst/>
            <a:rect l="l" t="t" r="r" b="b"/>
            <a:pathLst>
              <a:path w="1570483" h="820577">
                <a:moveTo>
                  <a:pt x="0" y="0"/>
                </a:moveTo>
                <a:lnTo>
                  <a:pt x="1570482" y="0"/>
                </a:lnTo>
                <a:lnTo>
                  <a:pt x="1570482" y="820578"/>
                </a:lnTo>
                <a:lnTo>
                  <a:pt x="0" y="82057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2" name="Freeform 12"/>
          <p:cNvSpPr/>
          <p:nvPr/>
        </p:nvSpPr>
        <p:spPr>
          <a:xfrm>
            <a:off x="-490322" y="1382448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7098236" y="-185583"/>
            <a:ext cx="8691851" cy="3567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791"/>
              </a:lnSpc>
            </a:pPr>
            <a:r>
              <a:rPr lang="en-US" sz="15800">
                <a:solidFill>
                  <a:srgbClr val="021C20"/>
                </a:solidFill>
                <a:latin typeface="Comic Sans MS" panose="030F0702030302020204" pitchFamily="66" charset="0"/>
              </a:rPr>
              <a:t>04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652843" y="2138642"/>
            <a:ext cx="13635157" cy="25115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870"/>
              </a:lnSpc>
            </a:pPr>
            <a:r>
              <a:rPr lang="en-US" sz="9600" dirty="0">
                <a:solidFill>
                  <a:srgbClr val="021C20"/>
                </a:solidFill>
                <a:latin typeface="Comic Sans MS" panose="030F0702030302020204" pitchFamily="66" charset="0"/>
              </a:rPr>
              <a:t>Let's talk.</a:t>
            </a:r>
          </a:p>
        </p:txBody>
      </p:sp>
    </p:spTree>
    <p:extLst>
      <p:ext uri="{BB962C8B-B14F-4D97-AF65-F5344CB8AC3E}">
        <p14:creationId xmlns:p14="http://schemas.microsoft.com/office/powerpoint/2010/main" val="1857350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534E7B4-2A43-816F-9274-4E4BA130FC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004" y="2019300"/>
            <a:ext cx="16695991" cy="624840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B045060-C673-8912-196A-87893BDCEC0C}"/>
              </a:ext>
            </a:extLst>
          </p:cNvPr>
          <p:cNvSpPr/>
          <p:nvPr/>
        </p:nvSpPr>
        <p:spPr>
          <a:xfrm>
            <a:off x="796004" y="6362700"/>
            <a:ext cx="4766596" cy="9906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772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Architecture and Buildings Clipart-city apartment building">
            <a:extLst>
              <a:ext uri="{FF2B5EF4-FFF2-40B4-BE49-F238E27FC236}">
                <a16:creationId xmlns:a16="http://schemas.microsoft.com/office/drawing/2014/main" id="{5D869AD1-D029-4636-B58A-1ECBBB3CC6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0470" y="49432"/>
            <a:ext cx="6934915" cy="58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25BF13D-4760-453D-A83A-CFC832777C7E}"/>
              </a:ext>
            </a:extLst>
          </p:cNvPr>
          <p:cNvSpPr/>
          <p:nvPr/>
        </p:nvSpPr>
        <p:spPr>
          <a:xfrm>
            <a:off x="-829733" y="5825067"/>
            <a:ext cx="18457333" cy="3200400"/>
          </a:xfrm>
          <a:custGeom>
            <a:avLst/>
            <a:gdLst>
              <a:gd name="connsiteX0" fmla="*/ 0 w 18457333"/>
              <a:gd name="connsiteY0" fmla="*/ 16933 h 3200400"/>
              <a:gd name="connsiteX1" fmla="*/ 6654800 w 18457333"/>
              <a:gd name="connsiteY1" fmla="*/ 0 h 3200400"/>
              <a:gd name="connsiteX2" fmla="*/ 10617200 w 18457333"/>
              <a:gd name="connsiteY2" fmla="*/ 3183466 h 3200400"/>
              <a:gd name="connsiteX3" fmla="*/ 18457333 w 18457333"/>
              <a:gd name="connsiteY3" fmla="*/ 3200400 h 3200400"/>
              <a:gd name="connsiteX4" fmla="*/ 18372666 w 18457333"/>
              <a:gd name="connsiteY4" fmla="*/ 3200400 h 3200400"/>
              <a:gd name="connsiteX0" fmla="*/ 0 w 18457333"/>
              <a:gd name="connsiteY0" fmla="*/ 16933 h 3200400"/>
              <a:gd name="connsiteX1" fmla="*/ 6654800 w 18457333"/>
              <a:gd name="connsiteY1" fmla="*/ 0 h 3200400"/>
              <a:gd name="connsiteX2" fmla="*/ 8631070 w 18457333"/>
              <a:gd name="connsiteY2" fmla="*/ 1594305 h 3200400"/>
              <a:gd name="connsiteX3" fmla="*/ 10617200 w 18457333"/>
              <a:gd name="connsiteY3" fmla="*/ 3183466 h 3200400"/>
              <a:gd name="connsiteX4" fmla="*/ 18457333 w 18457333"/>
              <a:gd name="connsiteY4" fmla="*/ 3200400 h 3200400"/>
              <a:gd name="connsiteX5" fmla="*/ 18372666 w 18457333"/>
              <a:gd name="connsiteY5" fmla="*/ 3200400 h 3200400"/>
              <a:gd name="connsiteX0" fmla="*/ 0 w 18457333"/>
              <a:gd name="connsiteY0" fmla="*/ 16933 h 3200400"/>
              <a:gd name="connsiteX1" fmla="*/ 6654800 w 18457333"/>
              <a:gd name="connsiteY1" fmla="*/ 0 h 3200400"/>
              <a:gd name="connsiteX2" fmla="*/ 8920437 w 18457333"/>
              <a:gd name="connsiteY2" fmla="*/ 1397536 h 3200400"/>
              <a:gd name="connsiteX3" fmla="*/ 10617200 w 18457333"/>
              <a:gd name="connsiteY3" fmla="*/ 3183466 h 3200400"/>
              <a:gd name="connsiteX4" fmla="*/ 18457333 w 18457333"/>
              <a:gd name="connsiteY4" fmla="*/ 3200400 h 3200400"/>
              <a:gd name="connsiteX5" fmla="*/ 18372666 w 18457333"/>
              <a:gd name="connsiteY5" fmla="*/ 3200400 h 3200400"/>
              <a:gd name="connsiteX0" fmla="*/ 0 w 18457333"/>
              <a:gd name="connsiteY0" fmla="*/ 16933 h 3200400"/>
              <a:gd name="connsiteX1" fmla="*/ 6654800 w 18457333"/>
              <a:gd name="connsiteY1" fmla="*/ 0 h 3200400"/>
              <a:gd name="connsiteX2" fmla="*/ 8920437 w 18457333"/>
              <a:gd name="connsiteY2" fmla="*/ 1397536 h 3200400"/>
              <a:gd name="connsiteX3" fmla="*/ 10617200 w 18457333"/>
              <a:gd name="connsiteY3" fmla="*/ 3183466 h 3200400"/>
              <a:gd name="connsiteX4" fmla="*/ 18457333 w 18457333"/>
              <a:gd name="connsiteY4" fmla="*/ 3200400 h 3200400"/>
              <a:gd name="connsiteX5" fmla="*/ 18372666 w 18457333"/>
              <a:gd name="connsiteY5" fmla="*/ 3200400 h 3200400"/>
              <a:gd name="connsiteX0" fmla="*/ 0 w 18457333"/>
              <a:gd name="connsiteY0" fmla="*/ 16933 h 3200400"/>
              <a:gd name="connsiteX1" fmla="*/ 6654800 w 18457333"/>
              <a:gd name="connsiteY1" fmla="*/ 0 h 3200400"/>
              <a:gd name="connsiteX2" fmla="*/ 8920437 w 18457333"/>
              <a:gd name="connsiteY2" fmla="*/ 1397536 h 3200400"/>
              <a:gd name="connsiteX3" fmla="*/ 10617200 w 18457333"/>
              <a:gd name="connsiteY3" fmla="*/ 3183466 h 3200400"/>
              <a:gd name="connsiteX4" fmla="*/ 18457333 w 18457333"/>
              <a:gd name="connsiteY4" fmla="*/ 3200400 h 3200400"/>
              <a:gd name="connsiteX5" fmla="*/ 18372666 w 18457333"/>
              <a:gd name="connsiteY5" fmla="*/ 3200400 h 320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457333" h="3200400">
                <a:moveTo>
                  <a:pt x="0" y="16933"/>
                </a:moveTo>
                <a:lnTo>
                  <a:pt x="6654800" y="0"/>
                </a:lnTo>
                <a:cubicBezTo>
                  <a:pt x="7410012" y="465845"/>
                  <a:pt x="8061053" y="711772"/>
                  <a:pt x="8920437" y="1397536"/>
                </a:cubicBezTo>
                <a:cubicBezTo>
                  <a:pt x="10041610" y="2455833"/>
                  <a:pt x="10051612" y="2588156"/>
                  <a:pt x="10617200" y="3183466"/>
                </a:cubicBezTo>
                <a:lnTo>
                  <a:pt x="18457333" y="3200400"/>
                </a:lnTo>
                <a:lnTo>
                  <a:pt x="18372666" y="3200400"/>
                </a:ln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18">
            <a:extLst>
              <a:ext uri="{FF2B5EF4-FFF2-40B4-BE49-F238E27FC236}">
                <a16:creationId xmlns:a16="http://schemas.microsoft.com/office/drawing/2014/main" id="{19CB8FB8-FCCE-44D6-9A82-F7DA7C28CD34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25" name="Speech Bubble: Rectangle with Corners Rounded 24">
            <a:extLst>
              <a:ext uri="{FF2B5EF4-FFF2-40B4-BE49-F238E27FC236}">
                <a16:creationId xmlns:a16="http://schemas.microsoft.com/office/drawing/2014/main" id="{41432A2A-68A3-45D3-8DD2-82644ACED653}"/>
              </a:ext>
            </a:extLst>
          </p:cNvPr>
          <p:cNvSpPr/>
          <p:nvPr/>
        </p:nvSpPr>
        <p:spPr>
          <a:xfrm>
            <a:off x="5617633" y="531686"/>
            <a:ext cx="5562600" cy="2200188"/>
          </a:xfrm>
          <a:prstGeom prst="wedgeRoundRectCallout">
            <a:avLst>
              <a:gd name="adj1" fmla="val 33370"/>
              <a:gd name="adj2" fmla="val 77046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solidFill>
                  <a:schemeClr val="tx1"/>
                </a:solidFill>
                <a:latin typeface="Comic Sans MS" panose="030F0702030302020204" pitchFamily="66" charset="0"/>
              </a:rPr>
              <a:t>Do you live in that </a:t>
            </a:r>
            <a:r>
              <a:rPr lang="en-US" sz="6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building</a:t>
            </a:r>
            <a:r>
              <a:rPr lang="en-US" sz="6000" b="1" dirty="0">
                <a:solidFill>
                  <a:schemeClr val="tx1"/>
                </a:solidFill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29" name="Speech Bubble: Rectangle with Corners Rounded 28">
            <a:extLst>
              <a:ext uri="{FF2B5EF4-FFF2-40B4-BE49-F238E27FC236}">
                <a16:creationId xmlns:a16="http://schemas.microsoft.com/office/drawing/2014/main" id="{4AD092B2-A28F-49FE-8315-C754B202795C}"/>
              </a:ext>
            </a:extLst>
          </p:cNvPr>
          <p:cNvSpPr/>
          <p:nvPr/>
        </p:nvSpPr>
        <p:spPr>
          <a:xfrm>
            <a:off x="12801600" y="500106"/>
            <a:ext cx="5562600" cy="2200188"/>
          </a:xfrm>
          <a:prstGeom prst="wedgeRoundRectCallout">
            <a:avLst>
              <a:gd name="adj1" fmla="val 311"/>
              <a:gd name="adj2" fmla="val 79494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sz="6000" b="1" dirty="0">
                <a:solidFill>
                  <a:schemeClr val="tx1"/>
                </a:solidFill>
                <a:latin typeface="Comic Sans MS" panose="030F0702030302020204" pitchFamily="66" charset="0"/>
              </a:rPr>
              <a:t>No, I don't.</a:t>
            </a:r>
          </a:p>
        </p:txBody>
      </p:sp>
      <p:pic>
        <p:nvPicPr>
          <p:cNvPr id="7174" name="Picture 6" descr="Check marks - red cross icon simple - vector Stock Vector | Adobe Stock">
            <a:extLst>
              <a:ext uri="{FF2B5EF4-FFF2-40B4-BE49-F238E27FC236}">
                <a16:creationId xmlns:a16="http://schemas.microsoft.com/office/drawing/2014/main" id="{52CB05A5-44C8-48DA-B9C2-3D4F9B316E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00" t="14800" r="16400" b="16400"/>
          <a:stretch/>
        </p:blipFill>
        <p:spPr bwMode="auto">
          <a:xfrm>
            <a:off x="14859000" y="698059"/>
            <a:ext cx="8382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90E4EF0A-9054-4903-BB8E-9EDAE2D5E325}"/>
              </a:ext>
            </a:extLst>
          </p:cNvPr>
          <p:cNvSpPr/>
          <p:nvPr/>
        </p:nvSpPr>
        <p:spPr>
          <a:xfrm>
            <a:off x="-1044611" y="7086600"/>
            <a:ext cx="18457333" cy="3200400"/>
          </a:xfrm>
          <a:custGeom>
            <a:avLst/>
            <a:gdLst>
              <a:gd name="connsiteX0" fmla="*/ 0 w 18457333"/>
              <a:gd name="connsiteY0" fmla="*/ 16933 h 3200400"/>
              <a:gd name="connsiteX1" fmla="*/ 6654800 w 18457333"/>
              <a:gd name="connsiteY1" fmla="*/ 0 h 3200400"/>
              <a:gd name="connsiteX2" fmla="*/ 10617200 w 18457333"/>
              <a:gd name="connsiteY2" fmla="*/ 3183466 h 3200400"/>
              <a:gd name="connsiteX3" fmla="*/ 18457333 w 18457333"/>
              <a:gd name="connsiteY3" fmla="*/ 3200400 h 3200400"/>
              <a:gd name="connsiteX4" fmla="*/ 18372666 w 18457333"/>
              <a:gd name="connsiteY4" fmla="*/ 3200400 h 3200400"/>
              <a:gd name="connsiteX0" fmla="*/ 0 w 18457333"/>
              <a:gd name="connsiteY0" fmla="*/ 16933 h 3200400"/>
              <a:gd name="connsiteX1" fmla="*/ 6654800 w 18457333"/>
              <a:gd name="connsiteY1" fmla="*/ 0 h 3200400"/>
              <a:gd name="connsiteX2" fmla="*/ 8631070 w 18457333"/>
              <a:gd name="connsiteY2" fmla="*/ 1594305 h 3200400"/>
              <a:gd name="connsiteX3" fmla="*/ 10617200 w 18457333"/>
              <a:gd name="connsiteY3" fmla="*/ 3183466 h 3200400"/>
              <a:gd name="connsiteX4" fmla="*/ 18457333 w 18457333"/>
              <a:gd name="connsiteY4" fmla="*/ 3200400 h 3200400"/>
              <a:gd name="connsiteX5" fmla="*/ 18372666 w 18457333"/>
              <a:gd name="connsiteY5" fmla="*/ 3200400 h 3200400"/>
              <a:gd name="connsiteX0" fmla="*/ 0 w 18457333"/>
              <a:gd name="connsiteY0" fmla="*/ 16933 h 3200400"/>
              <a:gd name="connsiteX1" fmla="*/ 6654800 w 18457333"/>
              <a:gd name="connsiteY1" fmla="*/ 0 h 3200400"/>
              <a:gd name="connsiteX2" fmla="*/ 8920437 w 18457333"/>
              <a:gd name="connsiteY2" fmla="*/ 1397536 h 3200400"/>
              <a:gd name="connsiteX3" fmla="*/ 10617200 w 18457333"/>
              <a:gd name="connsiteY3" fmla="*/ 3183466 h 3200400"/>
              <a:gd name="connsiteX4" fmla="*/ 18457333 w 18457333"/>
              <a:gd name="connsiteY4" fmla="*/ 3200400 h 3200400"/>
              <a:gd name="connsiteX5" fmla="*/ 18372666 w 18457333"/>
              <a:gd name="connsiteY5" fmla="*/ 3200400 h 3200400"/>
              <a:gd name="connsiteX0" fmla="*/ 0 w 18457333"/>
              <a:gd name="connsiteY0" fmla="*/ 16933 h 3200400"/>
              <a:gd name="connsiteX1" fmla="*/ 6654800 w 18457333"/>
              <a:gd name="connsiteY1" fmla="*/ 0 h 3200400"/>
              <a:gd name="connsiteX2" fmla="*/ 8920437 w 18457333"/>
              <a:gd name="connsiteY2" fmla="*/ 1397536 h 3200400"/>
              <a:gd name="connsiteX3" fmla="*/ 10617200 w 18457333"/>
              <a:gd name="connsiteY3" fmla="*/ 3183466 h 3200400"/>
              <a:gd name="connsiteX4" fmla="*/ 18457333 w 18457333"/>
              <a:gd name="connsiteY4" fmla="*/ 3200400 h 3200400"/>
              <a:gd name="connsiteX5" fmla="*/ 18372666 w 18457333"/>
              <a:gd name="connsiteY5" fmla="*/ 3200400 h 3200400"/>
              <a:gd name="connsiteX0" fmla="*/ 0 w 18457333"/>
              <a:gd name="connsiteY0" fmla="*/ 16933 h 3200400"/>
              <a:gd name="connsiteX1" fmla="*/ 6654800 w 18457333"/>
              <a:gd name="connsiteY1" fmla="*/ 0 h 3200400"/>
              <a:gd name="connsiteX2" fmla="*/ 8920437 w 18457333"/>
              <a:gd name="connsiteY2" fmla="*/ 1397536 h 3200400"/>
              <a:gd name="connsiteX3" fmla="*/ 10617200 w 18457333"/>
              <a:gd name="connsiteY3" fmla="*/ 3183466 h 3200400"/>
              <a:gd name="connsiteX4" fmla="*/ 18457333 w 18457333"/>
              <a:gd name="connsiteY4" fmla="*/ 3200400 h 3200400"/>
              <a:gd name="connsiteX5" fmla="*/ 18372666 w 18457333"/>
              <a:gd name="connsiteY5" fmla="*/ 3200400 h 320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457333" h="3200400">
                <a:moveTo>
                  <a:pt x="0" y="16933"/>
                </a:moveTo>
                <a:lnTo>
                  <a:pt x="6654800" y="0"/>
                </a:lnTo>
                <a:cubicBezTo>
                  <a:pt x="7410012" y="465845"/>
                  <a:pt x="8061053" y="711772"/>
                  <a:pt x="8920437" y="1397536"/>
                </a:cubicBezTo>
                <a:cubicBezTo>
                  <a:pt x="10041610" y="2455833"/>
                  <a:pt x="10051612" y="2588156"/>
                  <a:pt x="10617200" y="3183466"/>
                </a:cubicBezTo>
                <a:lnTo>
                  <a:pt x="18457333" y="3200400"/>
                </a:lnTo>
                <a:lnTo>
                  <a:pt x="18372666" y="3200400"/>
                </a:ln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1110884D-789D-47C8-A7FC-8B9DF9710729}"/>
              </a:ext>
            </a:extLst>
          </p:cNvPr>
          <p:cNvSpPr/>
          <p:nvPr/>
        </p:nvSpPr>
        <p:spPr>
          <a:xfrm>
            <a:off x="-980470" y="6388541"/>
            <a:ext cx="18457333" cy="3200400"/>
          </a:xfrm>
          <a:custGeom>
            <a:avLst/>
            <a:gdLst>
              <a:gd name="connsiteX0" fmla="*/ 0 w 18457333"/>
              <a:gd name="connsiteY0" fmla="*/ 16933 h 3200400"/>
              <a:gd name="connsiteX1" fmla="*/ 6654800 w 18457333"/>
              <a:gd name="connsiteY1" fmla="*/ 0 h 3200400"/>
              <a:gd name="connsiteX2" fmla="*/ 10617200 w 18457333"/>
              <a:gd name="connsiteY2" fmla="*/ 3183466 h 3200400"/>
              <a:gd name="connsiteX3" fmla="*/ 18457333 w 18457333"/>
              <a:gd name="connsiteY3" fmla="*/ 3200400 h 3200400"/>
              <a:gd name="connsiteX4" fmla="*/ 18372666 w 18457333"/>
              <a:gd name="connsiteY4" fmla="*/ 3200400 h 3200400"/>
              <a:gd name="connsiteX0" fmla="*/ 0 w 18457333"/>
              <a:gd name="connsiteY0" fmla="*/ 16933 h 3200400"/>
              <a:gd name="connsiteX1" fmla="*/ 6654800 w 18457333"/>
              <a:gd name="connsiteY1" fmla="*/ 0 h 3200400"/>
              <a:gd name="connsiteX2" fmla="*/ 8631070 w 18457333"/>
              <a:gd name="connsiteY2" fmla="*/ 1594305 h 3200400"/>
              <a:gd name="connsiteX3" fmla="*/ 10617200 w 18457333"/>
              <a:gd name="connsiteY3" fmla="*/ 3183466 h 3200400"/>
              <a:gd name="connsiteX4" fmla="*/ 18457333 w 18457333"/>
              <a:gd name="connsiteY4" fmla="*/ 3200400 h 3200400"/>
              <a:gd name="connsiteX5" fmla="*/ 18372666 w 18457333"/>
              <a:gd name="connsiteY5" fmla="*/ 3200400 h 3200400"/>
              <a:gd name="connsiteX0" fmla="*/ 0 w 18457333"/>
              <a:gd name="connsiteY0" fmla="*/ 16933 h 3200400"/>
              <a:gd name="connsiteX1" fmla="*/ 6654800 w 18457333"/>
              <a:gd name="connsiteY1" fmla="*/ 0 h 3200400"/>
              <a:gd name="connsiteX2" fmla="*/ 8920437 w 18457333"/>
              <a:gd name="connsiteY2" fmla="*/ 1397536 h 3200400"/>
              <a:gd name="connsiteX3" fmla="*/ 10617200 w 18457333"/>
              <a:gd name="connsiteY3" fmla="*/ 3183466 h 3200400"/>
              <a:gd name="connsiteX4" fmla="*/ 18457333 w 18457333"/>
              <a:gd name="connsiteY4" fmla="*/ 3200400 h 3200400"/>
              <a:gd name="connsiteX5" fmla="*/ 18372666 w 18457333"/>
              <a:gd name="connsiteY5" fmla="*/ 3200400 h 3200400"/>
              <a:gd name="connsiteX0" fmla="*/ 0 w 18457333"/>
              <a:gd name="connsiteY0" fmla="*/ 16933 h 3200400"/>
              <a:gd name="connsiteX1" fmla="*/ 6654800 w 18457333"/>
              <a:gd name="connsiteY1" fmla="*/ 0 h 3200400"/>
              <a:gd name="connsiteX2" fmla="*/ 8920437 w 18457333"/>
              <a:gd name="connsiteY2" fmla="*/ 1397536 h 3200400"/>
              <a:gd name="connsiteX3" fmla="*/ 10617200 w 18457333"/>
              <a:gd name="connsiteY3" fmla="*/ 3183466 h 3200400"/>
              <a:gd name="connsiteX4" fmla="*/ 18457333 w 18457333"/>
              <a:gd name="connsiteY4" fmla="*/ 3200400 h 3200400"/>
              <a:gd name="connsiteX5" fmla="*/ 18372666 w 18457333"/>
              <a:gd name="connsiteY5" fmla="*/ 3200400 h 3200400"/>
              <a:gd name="connsiteX0" fmla="*/ 0 w 18457333"/>
              <a:gd name="connsiteY0" fmla="*/ 16933 h 3200400"/>
              <a:gd name="connsiteX1" fmla="*/ 6654800 w 18457333"/>
              <a:gd name="connsiteY1" fmla="*/ 0 h 3200400"/>
              <a:gd name="connsiteX2" fmla="*/ 8920437 w 18457333"/>
              <a:gd name="connsiteY2" fmla="*/ 1397536 h 3200400"/>
              <a:gd name="connsiteX3" fmla="*/ 10617200 w 18457333"/>
              <a:gd name="connsiteY3" fmla="*/ 3183466 h 3200400"/>
              <a:gd name="connsiteX4" fmla="*/ 18457333 w 18457333"/>
              <a:gd name="connsiteY4" fmla="*/ 3200400 h 3200400"/>
              <a:gd name="connsiteX5" fmla="*/ 18372666 w 18457333"/>
              <a:gd name="connsiteY5" fmla="*/ 3200400 h 320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457333" h="3200400">
                <a:moveTo>
                  <a:pt x="0" y="16933"/>
                </a:moveTo>
                <a:lnTo>
                  <a:pt x="6654800" y="0"/>
                </a:lnTo>
                <a:cubicBezTo>
                  <a:pt x="7410012" y="465845"/>
                  <a:pt x="8061053" y="711772"/>
                  <a:pt x="8920437" y="1397536"/>
                </a:cubicBezTo>
                <a:cubicBezTo>
                  <a:pt x="10041610" y="2455833"/>
                  <a:pt x="10051612" y="2588156"/>
                  <a:pt x="10617200" y="3183466"/>
                </a:cubicBezTo>
                <a:lnTo>
                  <a:pt x="18457333" y="3200400"/>
                </a:lnTo>
                <a:lnTo>
                  <a:pt x="18372666" y="3200400"/>
                </a:lnTo>
              </a:path>
            </a:pathLst>
          </a:custGeom>
          <a:noFill/>
          <a:ln w="762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 descr="Boy And A Girl Talking To Each Other Stock Illustration - Download Image  Now - Child, Discussion, Talking - iStock">
            <a:extLst>
              <a:ext uri="{FF2B5EF4-FFF2-40B4-BE49-F238E27FC236}">
                <a16:creationId xmlns:a16="http://schemas.microsoft.com/office/drawing/2014/main" id="{297F0144-D0CE-B35D-3EFA-07308F891C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13" t="34046" r="11175" b="6840"/>
          <a:stretch/>
        </p:blipFill>
        <p:spPr bwMode="auto">
          <a:xfrm>
            <a:off x="9113520" y="3646035"/>
            <a:ext cx="7147295" cy="504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198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8">
            <a:extLst>
              <a:ext uri="{FF2B5EF4-FFF2-40B4-BE49-F238E27FC236}">
                <a16:creationId xmlns:a16="http://schemas.microsoft.com/office/drawing/2014/main" id="{C8AE8535-2BFA-488F-8FFC-1E7E797A6021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2" name="Freeform 2"/>
          <p:cNvSpPr/>
          <p:nvPr/>
        </p:nvSpPr>
        <p:spPr>
          <a:xfrm>
            <a:off x="14002040" y="6382448"/>
            <a:ext cx="3221976" cy="2702432"/>
          </a:xfrm>
          <a:custGeom>
            <a:avLst/>
            <a:gdLst/>
            <a:ahLst/>
            <a:cxnLst/>
            <a:rect l="l" t="t" r="r" b="b"/>
            <a:pathLst>
              <a:path w="3221976" h="2702432">
                <a:moveTo>
                  <a:pt x="0" y="0"/>
                </a:moveTo>
                <a:lnTo>
                  <a:pt x="3221975" y="0"/>
                </a:lnTo>
                <a:lnTo>
                  <a:pt x="3221975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340554" y="6075407"/>
            <a:ext cx="3335127" cy="2976601"/>
          </a:xfrm>
          <a:custGeom>
            <a:avLst/>
            <a:gdLst/>
            <a:ahLst/>
            <a:cxnLst/>
            <a:rect l="l" t="t" r="r" b="b"/>
            <a:pathLst>
              <a:path w="3335127" h="2976601">
                <a:moveTo>
                  <a:pt x="0" y="0"/>
                </a:moveTo>
                <a:lnTo>
                  <a:pt x="3335127" y="0"/>
                </a:lnTo>
                <a:lnTo>
                  <a:pt x="3335127" y="2976600"/>
                </a:lnTo>
                <a:lnTo>
                  <a:pt x="0" y="2976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4" name="Freeform 4"/>
          <p:cNvSpPr/>
          <p:nvPr/>
        </p:nvSpPr>
        <p:spPr>
          <a:xfrm>
            <a:off x="11146888" y="6435382"/>
            <a:ext cx="2945430" cy="2702432"/>
          </a:xfrm>
          <a:custGeom>
            <a:avLst/>
            <a:gdLst/>
            <a:ahLst/>
            <a:cxnLst/>
            <a:rect l="l" t="t" r="r" b="b"/>
            <a:pathLst>
              <a:path w="2945430" h="2702432">
                <a:moveTo>
                  <a:pt x="0" y="0"/>
                </a:moveTo>
                <a:lnTo>
                  <a:pt x="2945430" y="0"/>
                </a:lnTo>
                <a:lnTo>
                  <a:pt x="2945430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5" name="Freeform 5"/>
          <p:cNvSpPr/>
          <p:nvPr/>
        </p:nvSpPr>
        <p:spPr>
          <a:xfrm>
            <a:off x="4400291" y="5378762"/>
            <a:ext cx="2533110" cy="3651330"/>
          </a:xfrm>
          <a:custGeom>
            <a:avLst/>
            <a:gdLst/>
            <a:ahLst/>
            <a:cxnLst/>
            <a:rect l="l" t="t" r="r" b="b"/>
            <a:pathLst>
              <a:path w="2533110" h="3651330">
                <a:moveTo>
                  <a:pt x="0" y="0"/>
                </a:moveTo>
                <a:lnTo>
                  <a:pt x="2533110" y="0"/>
                </a:lnTo>
                <a:lnTo>
                  <a:pt x="2533110" y="3651330"/>
                </a:lnTo>
                <a:lnTo>
                  <a:pt x="0" y="36513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6" name="Freeform 6"/>
          <p:cNvSpPr/>
          <p:nvPr/>
        </p:nvSpPr>
        <p:spPr>
          <a:xfrm>
            <a:off x="17314421" y="5806394"/>
            <a:ext cx="2707907" cy="3223698"/>
          </a:xfrm>
          <a:custGeom>
            <a:avLst/>
            <a:gdLst/>
            <a:ahLst/>
            <a:cxnLst/>
            <a:rect l="l" t="t" r="r" b="b"/>
            <a:pathLst>
              <a:path w="2707907" h="3223698">
                <a:moveTo>
                  <a:pt x="0" y="0"/>
                </a:moveTo>
                <a:lnTo>
                  <a:pt x="2707906" y="0"/>
                </a:lnTo>
                <a:lnTo>
                  <a:pt x="2707906" y="3223698"/>
                </a:lnTo>
                <a:lnTo>
                  <a:pt x="0" y="322369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7" name="Freeform 7"/>
          <p:cNvSpPr/>
          <p:nvPr/>
        </p:nvSpPr>
        <p:spPr>
          <a:xfrm>
            <a:off x="6133285" y="6152271"/>
            <a:ext cx="2885131" cy="2921652"/>
          </a:xfrm>
          <a:custGeom>
            <a:avLst/>
            <a:gdLst/>
            <a:ahLst/>
            <a:cxnLst/>
            <a:rect l="l" t="t" r="r" b="b"/>
            <a:pathLst>
              <a:path w="2885131" h="2921652">
                <a:moveTo>
                  <a:pt x="0" y="0"/>
                </a:moveTo>
                <a:lnTo>
                  <a:pt x="2885131" y="0"/>
                </a:lnTo>
                <a:lnTo>
                  <a:pt x="2885131" y="2921651"/>
                </a:lnTo>
                <a:lnTo>
                  <a:pt x="0" y="292165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8" name="Freeform 8"/>
          <p:cNvSpPr/>
          <p:nvPr/>
        </p:nvSpPr>
        <p:spPr>
          <a:xfrm>
            <a:off x="-758776" y="3648421"/>
            <a:ext cx="6117551" cy="8186503"/>
          </a:xfrm>
          <a:custGeom>
            <a:avLst/>
            <a:gdLst/>
            <a:ahLst/>
            <a:cxnLst/>
            <a:rect l="l" t="t" r="r" b="b"/>
            <a:pathLst>
              <a:path w="6117551" h="8186503">
                <a:moveTo>
                  <a:pt x="0" y="0"/>
                </a:moveTo>
                <a:lnTo>
                  <a:pt x="6117551" y="0"/>
                </a:lnTo>
                <a:lnTo>
                  <a:pt x="6117551" y="8186503"/>
                </a:lnTo>
                <a:lnTo>
                  <a:pt x="0" y="818650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9" name="Freeform 9"/>
          <p:cNvSpPr/>
          <p:nvPr/>
        </p:nvSpPr>
        <p:spPr>
          <a:xfrm>
            <a:off x="6358584" y="3035580"/>
            <a:ext cx="1602977" cy="837556"/>
          </a:xfrm>
          <a:custGeom>
            <a:avLst/>
            <a:gdLst/>
            <a:ahLst/>
            <a:cxnLst/>
            <a:rect l="l" t="t" r="r" b="b"/>
            <a:pathLst>
              <a:path w="1602977" h="837556">
                <a:moveTo>
                  <a:pt x="0" y="0"/>
                </a:moveTo>
                <a:lnTo>
                  <a:pt x="1602977" y="0"/>
                </a:lnTo>
                <a:lnTo>
                  <a:pt x="1602977" y="837556"/>
                </a:lnTo>
                <a:lnTo>
                  <a:pt x="0" y="83755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0" name="Freeform 10"/>
          <p:cNvSpPr/>
          <p:nvPr/>
        </p:nvSpPr>
        <p:spPr>
          <a:xfrm>
            <a:off x="16107670" y="835262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1" name="Freeform 11"/>
          <p:cNvSpPr/>
          <p:nvPr/>
        </p:nvSpPr>
        <p:spPr>
          <a:xfrm>
            <a:off x="15322429" y="4733211"/>
            <a:ext cx="1570483" cy="820577"/>
          </a:xfrm>
          <a:custGeom>
            <a:avLst/>
            <a:gdLst/>
            <a:ahLst/>
            <a:cxnLst/>
            <a:rect l="l" t="t" r="r" b="b"/>
            <a:pathLst>
              <a:path w="1570483" h="820577">
                <a:moveTo>
                  <a:pt x="0" y="0"/>
                </a:moveTo>
                <a:lnTo>
                  <a:pt x="1570482" y="0"/>
                </a:lnTo>
                <a:lnTo>
                  <a:pt x="1570482" y="820578"/>
                </a:lnTo>
                <a:lnTo>
                  <a:pt x="0" y="82057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2" name="Freeform 12"/>
          <p:cNvSpPr/>
          <p:nvPr/>
        </p:nvSpPr>
        <p:spPr>
          <a:xfrm>
            <a:off x="-490322" y="1382448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7098236" y="-185583"/>
            <a:ext cx="8691851" cy="3567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791"/>
              </a:lnSpc>
            </a:pPr>
            <a:r>
              <a:rPr lang="en-US" sz="15800">
                <a:solidFill>
                  <a:srgbClr val="021C20"/>
                </a:solidFill>
                <a:latin typeface="Comic Sans MS" panose="030F0702030302020204" pitchFamily="66" charset="0"/>
              </a:rPr>
              <a:t>02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652843" y="2133474"/>
            <a:ext cx="13635157" cy="24858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870"/>
              </a:lnSpc>
            </a:pPr>
            <a:r>
              <a:rPr lang="en-US" sz="8800" dirty="0">
                <a:solidFill>
                  <a:srgbClr val="021C20"/>
                </a:solidFill>
                <a:latin typeface="Comic Sans MS" panose="030F0702030302020204" pitchFamily="66" charset="0"/>
              </a:rPr>
              <a:t>Look, listen and repeat.</a:t>
            </a:r>
          </a:p>
        </p:txBody>
      </p:sp>
    </p:spTree>
    <p:extLst>
      <p:ext uri="{BB962C8B-B14F-4D97-AF65-F5344CB8AC3E}">
        <p14:creationId xmlns:p14="http://schemas.microsoft.com/office/powerpoint/2010/main" val="107086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18">
            <a:extLst>
              <a:ext uri="{FF2B5EF4-FFF2-40B4-BE49-F238E27FC236}">
                <a16:creationId xmlns:a16="http://schemas.microsoft.com/office/drawing/2014/main" id="{19CB8FB8-FCCE-44D6-9A82-F7DA7C28CD34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pic>
        <p:nvPicPr>
          <p:cNvPr id="6" name="Graphic 5" descr="Home front yard">
            <a:extLst>
              <a:ext uri="{FF2B5EF4-FFF2-40B4-BE49-F238E27FC236}">
                <a16:creationId xmlns:a16="http://schemas.microsoft.com/office/drawing/2014/main" id="{CA0F8E1E-C257-4162-92A7-02C7CD7113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4361948" y="1471986"/>
            <a:ext cx="13989278" cy="9486900"/>
          </a:xfrm>
          <a:prstGeom prst="rect">
            <a:avLst/>
          </a:prstGeom>
        </p:spPr>
      </p:pic>
      <p:sp>
        <p:nvSpPr>
          <p:cNvPr id="21" name="Speech Bubble: Rectangle with Corners Rounded 20">
            <a:extLst>
              <a:ext uri="{FF2B5EF4-FFF2-40B4-BE49-F238E27FC236}">
                <a16:creationId xmlns:a16="http://schemas.microsoft.com/office/drawing/2014/main" id="{6D0EA702-FE83-44D2-A02A-F6E03E7E8647}"/>
              </a:ext>
            </a:extLst>
          </p:cNvPr>
          <p:cNvSpPr/>
          <p:nvPr/>
        </p:nvSpPr>
        <p:spPr>
          <a:xfrm>
            <a:off x="8382000" y="325971"/>
            <a:ext cx="4648200" cy="2819400"/>
          </a:xfrm>
          <a:prstGeom prst="wedgeRoundRectCallout">
            <a:avLst>
              <a:gd name="adj1" fmla="val 11727"/>
              <a:gd name="adj2" fmla="val 722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>
                <a:solidFill>
                  <a:schemeClr val="tx1"/>
                </a:solidFill>
                <a:latin typeface="Comic Sans MS" panose="030F0702030302020204" pitchFamily="66" charset="0"/>
              </a:rPr>
              <a:t>Do you live in this </a:t>
            </a:r>
            <a:r>
              <a:rPr lang="en-US" sz="6000" b="1">
                <a:solidFill>
                  <a:srgbClr val="FF0000"/>
                </a:solidFill>
                <a:latin typeface="Comic Sans MS" panose="030F0702030302020204" pitchFamily="66" charset="0"/>
              </a:rPr>
              <a:t>house</a:t>
            </a:r>
            <a:r>
              <a:rPr lang="en-US" sz="6000" b="1">
                <a:solidFill>
                  <a:schemeClr val="tx1"/>
                </a:solidFill>
                <a:latin typeface="Comic Sans MS" panose="030F0702030302020204" pitchFamily="66" charset="0"/>
              </a:rPr>
              <a:t>?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BA8C7A54-9126-4439-BB90-606A5D18563D}"/>
              </a:ext>
            </a:extLst>
          </p:cNvPr>
          <p:cNvGrpSpPr/>
          <p:nvPr/>
        </p:nvGrpSpPr>
        <p:grpSpPr>
          <a:xfrm>
            <a:off x="13366439" y="492444"/>
            <a:ext cx="4371770" cy="2200188"/>
            <a:chOff x="13182599" y="325971"/>
            <a:chExt cx="4739451" cy="2200188"/>
          </a:xfrm>
        </p:grpSpPr>
        <p:sp>
          <p:nvSpPr>
            <p:cNvPr id="25" name="Speech Bubble: Rectangle with Corners Rounded 24">
              <a:extLst>
                <a:ext uri="{FF2B5EF4-FFF2-40B4-BE49-F238E27FC236}">
                  <a16:creationId xmlns:a16="http://schemas.microsoft.com/office/drawing/2014/main" id="{C20AFC8A-5E32-4BD7-A27D-5109F806E8E2}"/>
                </a:ext>
              </a:extLst>
            </p:cNvPr>
            <p:cNvSpPr/>
            <p:nvPr/>
          </p:nvSpPr>
          <p:spPr>
            <a:xfrm>
              <a:off x="13182599" y="325971"/>
              <a:ext cx="4739451" cy="2200188"/>
            </a:xfrm>
            <a:prstGeom prst="wedgeRoundRectCallout">
              <a:avLst>
                <a:gd name="adj1" fmla="val 29352"/>
                <a:gd name="adj2" fmla="val 91962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1"/>
            <a:lstStyle/>
            <a:p>
              <a:pPr algn="ctr"/>
              <a:r>
                <a:rPr lang="en-US" sz="6000" b="1">
                  <a:solidFill>
                    <a:schemeClr val="tx1"/>
                  </a:solidFill>
                  <a:latin typeface="Comic Sans MS" panose="030F0702030302020204" pitchFamily="66" charset="0"/>
                </a:rPr>
                <a:t>Yes, I do.</a:t>
              </a:r>
            </a:p>
          </p:txBody>
        </p:sp>
        <p:pic>
          <p:nvPicPr>
            <p:cNvPr id="8194" name="Picture 2" descr="Download Check Mark, Tick Mark, Check. Royalty-Free Vector Graphic - Pixabay">
              <a:extLst>
                <a:ext uri="{FF2B5EF4-FFF2-40B4-BE49-F238E27FC236}">
                  <a16:creationId xmlns:a16="http://schemas.microsoft.com/office/drawing/2014/main" id="{8B96C821-E6F1-421B-8267-299671AD001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69536" y="429243"/>
              <a:ext cx="1059709" cy="10398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artoon students Royalty Free Vector Image - VectorStock">
            <a:extLst>
              <a:ext uri="{FF2B5EF4-FFF2-40B4-BE49-F238E27FC236}">
                <a16:creationId xmlns:a16="http://schemas.microsoft.com/office/drawing/2014/main" id="{87524CBD-8015-D700-82F6-BD3A7492C2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352" b="14574"/>
          <a:stretch/>
        </p:blipFill>
        <p:spPr bwMode="auto">
          <a:xfrm>
            <a:off x="8584897" y="3035922"/>
            <a:ext cx="3720694" cy="6646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artoon students Royalty Free Vector Image - VectorStock">
            <a:extLst>
              <a:ext uri="{FF2B5EF4-FFF2-40B4-BE49-F238E27FC236}">
                <a16:creationId xmlns:a16="http://schemas.microsoft.com/office/drawing/2014/main" id="{978DE68D-DAC7-03A1-67AA-F7F054EB4A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97" t="5085" r="-1345" b="9489"/>
          <a:stretch/>
        </p:blipFill>
        <p:spPr bwMode="auto">
          <a:xfrm>
            <a:off x="14706600" y="3314699"/>
            <a:ext cx="3720694" cy="6646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1325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8">
            <a:extLst>
              <a:ext uri="{FF2B5EF4-FFF2-40B4-BE49-F238E27FC236}">
                <a16:creationId xmlns:a16="http://schemas.microsoft.com/office/drawing/2014/main" id="{C8AE8535-2BFA-488F-8FFC-1E7E797A6021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2" name="Freeform 2"/>
          <p:cNvSpPr/>
          <p:nvPr/>
        </p:nvSpPr>
        <p:spPr>
          <a:xfrm>
            <a:off x="14002040" y="6382448"/>
            <a:ext cx="3221976" cy="2702432"/>
          </a:xfrm>
          <a:custGeom>
            <a:avLst/>
            <a:gdLst/>
            <a:ahLst/>
            <a:cxnLst/>
            <a:rect l="l" t="t" r="r" b="b"/>
            <a:pathLst>
              <a:path w="3221976" h="2702432">
                <a:moveTo>
                  <a:pt x="0" y="0"/>
                </a:moveTo>
                <a:lnTo>
                  <a:pt x="3221975" y="0"/>
                </a:lnTo>
                <a:lnTo>
                  <a:pt x="3221975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340554" y="6848916"/>
            <a:ext cx="2715929" cy="2203092"/>
          </a:xfrm>
          <a:custGeom>
            <a:avLst/>
            <a:gdLst/>
            <a:ahLst/>
            <a:cxnLst/>
            <a:rect l="l" t="t" r="r" b="b"/>
            <a:pathLst>
              <a:path w="3335127" h="2976601">
                <a:moveTo>
                  <a:pt x="0" y="0"/>
                </a:moveTo>
                <a:lnTo>
                  <a:pt x="3335127" y="0"/>
                </a:lnTo>
                <a:lnTo>
                  <a:pt x="3335127" y="2976600"/>
                </a:lnTo>
                <a:lnTo>
                  <a:pt x="0" y="2976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1146888" y="6934076"/>
            <a:ext cx="2492912" cy="2203738"/>
          </a:xfrm>
          <a:custGeom>
            <a:avLst/>
            <a:gdLst/>
            <a:ahLst/>
            <a:cxnLst/>
            <a:rect l="l" t="t" r="r" b="b"/>
            <a:pathLst>
              <a:path w="2945430" h="2702432">
                <a:moveTo>
                  <a:pt x="0" y="0"/>
                </a:moveTo>
                <a:lnTo>
                  <a:pt x="2945430" y="0"/>
                </a:lnTo>
                <a:lnTo>
                  <a:pt x="2945430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4400291" y="5378762"/>
            <a:ext cx="2533110" cy="3651330"/>
          </a:xfrm>
          <a:custGeom>
            <a:avLst/>
            <a:gdLst/>
            <a:ahLst/>
            <a:cxnLst/>
            <a:rect l="l" t="t" r="r" b="b"/>
            <a:pathLst>
              <a:path w="2533110" h="3651330">
                <a:moveTo>
                  <a:pt x="0" y="0"/>
                </a:moveTo>
                <a:lnTo>
                  <a:pt x="2533110" y="0"/>
                </a:lnTo>
                <a:lnTo>
                  <a:pt x="2533110" y="3651330"/>
                </a:lnTo>
                <a:lnTo>
                  <a:pt x="0" y="36513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6" name="Freeform 6"/>
          <p:cNvSpPr/>
          <p:nvPr/>
        </p:nvSpPr>
        <p:spPr>
          <a:xfrm>
            <a:off x="17314421" y="5806394"/>
            <a:ext cx="2707907" cy="3223698"/>
          </a:xfrm>
          <a:custGeom>
            <a:avLst/>
            <a:gdLst/>
            <a:ahLst/>
            <a:cxnLst/>
            <a:rect l="l" t="t" r="r" b="b"/>
            <a:pathLst>
              <a:path w="2707907" h="3223698">
                <a:moveTo>
                  <a:pt x="0" y="0"/>
                </a:moveTo>
                <a:lnTo>
                  <a:pt x="2707906" y="0"/>
                </a:lnTo>
                <a:lnTo>
                  <a:pt x="2707906" y="3223698"/>
                </a:lnTo>
                <a:lnTo>
                  <a:pt x="0" y="322369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7" name="Freeform 7"/>
          <p:cNvSpPr/>
          <p:nvPr/>
        </p:nvSpPr>
        <p:spPr>
          <a:xfrm>
            <a:off x="6133285" y="7200899"/>
            <a:ext cx="2207269" cy="1873023"/>
          </a:xfrm>
          <a:custGeom>
            <a:avLst/>
            <a:gdLst/>
            <a:ahLst/>
            <a:cxnLst/>
            <a:rect l="l" t="t" r="r" b="b"/>
            <a:pathLst>
              <a:path w="2885131" h="2921652">
                <a:moveTo>
                  <a:pt x="0" y="0"/>
                </a:moveTo>
                <a:lnTo>
                  <a:pt x="2885131" y="0"/>
                </a:lnTo>
                <a:lnTo>
                  <a:pt x="2885131" y="2921651"/>
                </a:lnTo>
                <a:lnTo>
                  <a:pt x="0" y="292165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8" name="Freeform 8"/>
          <p:cNvSpPr/>
          <p:nvPr/>
        </p:nvSpPr>
        <p:spPr>
          <a:xfrm>
            <a:off x="-758776" y="3648421"/>
            <a:ext cx="6117551" cy="8186503"/>
          </a:xfrm>
          <a:custGeom>
            <a:avLst/>
            <a:gdLst/>
            <a:ahLst/>
            <a:cxnLst/>
            <a:rect l="l" t="t" r="r" b="b"/>
            <a:pathLst>
              <a:path w="6117551" h="8186503">
                <a:moveTo>
                  <a:pt x="0" y="0"/>
                </a:moveTo>
                <a:lnTo>
                  <a:pt x="6117551" y="0"/>
                </a:lnTo>
                <a:lnTo>
                  <a:pt x="6117551" y="8186503"/>
                </a:lnTo>
                <a:lnTo>
                  <a:pt x="0" y="818650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3201458" y="1996877"/>
            <a:ext cx="1602977" cy="837556"/>
          </a:xfrm>
          <a:custGeom>
            <a:avLst/>
            <a:gdLst/>
            <a:ahLst/>
            <a:cxnLst/>
            <a:rect l="l" t="t" r="r" b="b"/>
            <a:pathLst>
              <a:path w="1602977" h="837556">
                <a:moveTo>
                  <a:pt x="0" y="0"/>
                </a:moveTo>
                <a:lnTo>
                  <a:pt x="1602977" y="0"/>
                </a:lnTo>
                <a:lnTo>
                  <a:pt x="1602977" y="837556"/>
                </a:lnTo>
                <a:lnTo>
                  <a:pt x="0" y="83755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0" name="Freeform 10"/>
          <p:cNvSpPr/>
          <p:nvPr/>
        </p:nvSpPr>
        <p:spPr>
          <a:xfrm>
            <a:off x="16107670" y="835262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1" name="Freeform 11"/>
          <p:cNvSpPr/>
          <p:nvPr/>
        </p:nvSpPr>
        <p:spPr>
          <a:xfrm>
            <a:off x="15322429" y="4733211"/>
            <a:ext cx="1570483" cy="820577"/>
          </a:xfrm>
          <a:custGeom>
            <a:avLst/>
            <a:gdLst/>
            <a:ahLst/>
            <a:cxnLst/>
            <a:rect l="l" t="t" r="r" b="b"/>
            <a:pathLst>
              <a:path w="1570483" h="820577">
                <a:moveTo>
                  <a:pt x="0" y="0"/>
                </a:moveTo>
                <a:lnTo>
                  <a:pt x="1570482" y="0"/>
                </a:lnTo>
                <a:lnTo>
                  <a:pt x="1570482" y="820578"/>
                </a:lnTo>
                <a:lnTo>
                  <a:pt x="0" y="82057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2" name="Freeform 12"/>
          <p:cNvSpPr/>
          <p:nvPr/>
        </p:nvSpPr>
        <p:spPr>
          <a:xfrm>
            <a:off x="-490322" y="1382448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3" name="TextBox 13"/>
          <p:cNvSpPr txBox="1"/>
          <p:nvPr/>
        </p:nvSpPr>
        <p:spPr>
          <a:xfrm>
            <a:off x="7072837" y="-777377"/>
            <a:ext cx="7019482" cy="40780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791"/>
              </a:lnSpc>
            </a:pPr>
            <a:r>
              <a:rPr lang="en-US" sz="15800" dirty="0">
                <a:solidFill>
                  <a:srgbClr val="021C20"/>
                </a:solidFill>
                <a:latin typeface="Comic Sans MS" panose="030F0702030302020204" pitchFamily="66" charset="0"/>
              </a:rPr>
              <a:t>05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239558" y="1561978"/>
            <a:ext cx="13358713" cy="25115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870"/>
              </a:lnSpc>
            </a:pPr>
            <a:r>
              <a:rPr lang="en-US" sz="9600" dirty="0">
                <a:solidFill>
                  <a:srgbClr val="021C20"/>
                </a:solidFill>
                <a:latin typeface="Comic Sans MS" panose="030F0702030302020204" pitchFamily="66" charset="0"/>
              </a:rPr>
              <a:t>Fun corner and wrap-up</a:t>
            </a:r>
          </a:p>
        </p:txBody>
      </p:sp>
      <p:sp>
        <p:nvSpPr>
          <p:cNvPr id="17" name="Explosion 2 16"/>
          <p:cNvSpPr/>
          <p:nvPr/>
        </p:nvSpPr>
        <p:spPr>
          <a:xfrm>
            <a:off x="6511611" y="4312897"/>
            <a:ext cx="9270554" cy="2654240"/>
          </a:xfrm>
          <a:prstGeom prst="irregularSeal2">
            <a:avLst/>
          </a:prstGeom>
          <a:solidFill>
            <a:srgbClr val="FFD77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Lucky letter</a:t>
            </a:r>
          </a:p>
        </p:txBody>
      </p:sp>
    </p:spTree>
    <p:extLst>
      <p:ext uri="{BB962C8B-B14F-4D97-AF65-F5344CB8AC3E}">
        <p14:creationId xmlns:p14="http://schemas.microsoft.com/office/powerpoint/2010/main" val="416190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01D5D3C-70D1-4018-AB68-13184D7A680D}"/>
              </a:ext>
            </a:extLst>
          </p:cNvPr>
          <p:cNvGrpSpPr/>
          <p:nvPr/>
        </p:nvGrpSpPr>
        <p:grpSpPr>
          <a:xfrm>
            <a:off x="837131" y="2602934"/>
            <a:ext cx="2788244" cy="2555220"/>
            <a:chOff x="850675" y="284507"/>
            <a:chExt cx="1340230" cy="1228222"/>
          </a:xfrm>
        </p:grpSpPr>
        <p:pic>
          <p:nvPicPr>
            <p:cNvPr id="3" name="Picture 2">
              <a:hlinkClick r:id="rId4" action="ppaction://hlinksldjump"/>
              <a:extLst>
                <a:ext uri="{FF2B5EF4-FFF2-40B4-BE49-F238E27FC236}">
                  <a16:creationId xmlns:a16="http://schemas.microsoft.com/office/drawing/2014/main" id="{AFAB8B1A-5559-4AD5-B6EE-654B991694D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0675" y="284507"/>
              <a:ext cx="1340230" cy="1228222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087799F-1398-4411-A258-4A452821F7A9}"/>
                </a:ext>
              </a:extLst>
            </p:cNvPr>
            <p:cNvSpPr txBox="1"/>
            <p:nvPr/>
          </p:nvSpPr>
          <p:spPr>
            <a:xfrm>
              <a:off x="1310748" y="513897"/>
              <a:ext cx="420086" cy="6953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800" b="1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1</a:t>
              </a:r>
            </a:p>
          </p:txBody>
        </p:sp>
      </p:grpSp>
      <p:pic>
        <p:nvPicPr>
          <p:cNvPr id="5" name="Picture 4">
            <a:hlinkClick r:id="rId6" action="ppaction://hlinksldjump"/>
            <a:extLst>
              <a:ext uri="{FF2B5EF4-FFF2-40B4-BE49-F238E27FC236}">
                <a16:creationId xmlns:a16="http://schemas.microsoft.com/office/drawing/2014/main" id="{46662328-CD2C-4653-9DFB-4B9B2589D56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90153" b="76582"/>
          <a:stretch/>
        </p:blipFill>
        <p:spPr>
          <a:xfrm>
            <a:off x="1198269" y="2866460"/>
            <a:ext cx="2079334" cy="2213467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92E20E4D-9DE2-4946-8411-218E744782B3}"/>
              </a:ext>
            </a:extLst>
          </p:cNvPr>
          <p:cNvGrpSpPr/>
          <p:nvPr/>
        </p:nvGrpSpPr>
        <p:grpSpPr>
          <a:xfrm>
            <a:off x="5593007" y="2502635"/>
            <a:ext cx="2788244" cy="2555220"/>
            <a:chOff x="850675" y="284507"/>
            <a:chExt cx="1340230" cy="1228222"/>
          </a:xfrm>
        </p:grpSpPr>
        <p:pic>
          <p:nvPicPr>
            <p:cNvPr id="7" name="Picture 6">
              <a:hlinkClick r:id="rId4" action="ppaction://hlinksldjump"/>
              <a:extLst>
                <a:ext uri="{FF2B5EF4-FFF2-40B4-BE49-F238E27FC236}">
                  <a16:creationId xmlns:a16="http://schemas.microsoft.com/office/drawing/2014/main" id="{1223AAE5-5C09-4750-B35F-A59515F47C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0675" y="284507"/>
              <a:ext cx="1340230" cy="1228222"/>
            </a:xfrm>
            <a:prstGeom prst="rect">
              <a:avLst/>
            </a:prstGeom>
          </p:spPr>
        </p:pic>
        <p:sp>
          <p:nvSpPr>
            <p:cNvPr id="8" name="TextBox 7">
              <a:hlinkClick r:id="rId4" action="ppaction://hlinksldjump"/>
              <a:extLst>
                <a:ext uri="{FF2B5EF4-FFF2-40B4-BE49-F238E27FC236}">
                  <a16:creationId xmlns:a16="http://schemas.microsoft.com/office/drawing/2014/main" id="{40040A08-14FD-4272-9588-F3A4DDA6C0D7}"/>
                </a:ext>
              </a:extLst>
            </p:cNvPr>
            <p:cNvSpPr txBox="1"/>
            <p:nvPr/>
          </p:nvSpPr>
          <p:spPr>
            <a:xfrm>
              <a:off x="1310748" y="513897"/>
              <a:ext cx="420086" cy="6953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800" b="1">
                  <a:solidFill>
                    <a:schemeClr val="bg1"/>
                  </a:solidFill>
                  <a:latin typeface="Comic Sans MS" panose="030F0702030302020204" pitchFamily="66" charset="0"/>
                </a:rPr>
                <a:t>2</a:t>
              </a:r>
              <a:endParaRPr lang="en-US" sz="8800" b="1" dirty="0">
                <a:solidFill>
                  <a:schemeClr val="bg1"/>
                </a:solidFill>
                <a:latin typeface="Comic Sans MS" panose="030F0702030302020204" pitchFamily="66" charset="0"/>
              </a:endParaRPr>
            </a:p>
          </p:txBody>
        </p:sp>
      </p:grpSp>
      <p:pic>
        <p:nvPicPr>
          <p:cNvPr id="9" name="Picture 8">
            <a:hlinkClick r:id="rId8" action="ppaction://hlinksldjump"/>
            <a:extLst>
              <a:ext uri="{FF2B5EF4-FFF2-40B4-BE49-F238E27FC236}">
                <a16:creationId xmlns:a16="http://schemas.microsoft.com/office/drawing/2014/main" id="{1ED405D4-D5EB-4E4B-8A32-12B8448027C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0578" t="-797" r="79575" b="77379"/>
          <a:stretch/>
        </p:blipFill>
        <p:spPr>
          <a:xfrm>
            <a:off x="5958493" y="2723782"/>
            <a:ext cx="2079334" cy="2213467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4C837411-D47C-49CD-B70B-2E8F1ABE50F3}"/>
              </a:ext>
            </a:extLst>
          </p:cNvPr>
          <p:cNvGrpSpPr/>
          <p:nvPr/>
        </p:nvGrpSpPr>
        <p:grpSpPr>
          <a:xfrm>
            <a:off x="10012498" y="2599470"/>
            <a:ext cx="2788244" cy="2555220"/>
            <a:chOff x="850675" y="284507"/>
            <a:chExt cx="1340230" cy="1228222"/>
          </a:xfrm>
        </p:grpSpPr>
        <p:pic>
          <p:nvPicPr>
            <p:cNvPr id="11" name="Picture 10">
              <a:hlinkClick r:id="rId4" action="ppaction://hlinksldjump"/>
              <a:extLst>
                <a:ext uri="{FF2B5EF4-FFF2-40B4-BE49-F238E27FC236}">
                  <a16:creationId xmlns:a16="http://schemas.microsoft.com/office/drawing/2014/main" id="{A3D9B0CE-488C-4DBD-9DEA-2D87BFBCB11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0675" y="284507"/>
              <a:ext cx="1340230" cy="1228222"/>
            </a:xfrm>
            <a:prstGeom prst="rect">
              <a:avLst/>
            </a:prstGeom>
          </p:spPr>
        </p:pic>
        <p:sp>
          <p:nvSpPr>
            <p:cNvPr id="12" name="TextBox 11">
              <a:hlinkClick r:id="rId4" action="ppaction://hlinksldjump"/>
              <a:extLst>
                <a:ext uri="{FF2B5EF4-FFF2-40B4-BE49-F238E27FC236}">
                  <a16:creationId xmlns:a16="http://schemas.microsoft.com/office/drawing/2014/main" id="{D4DDB4A7-F22D-42B8-A19E-C80B18ED3960}"/>
                </a:ext>
              </a:extLst>
            </p:cNvPr>
            <p:cNvSpPr txBox="1"/>
            <p:nvPr/>
          </p:nvSpPr>
          <p:spPr>
            <a:xfrm>
              <a:off x="1321056" y="513897"/>
              <a:ext cx="420086" cy="6953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800" b="1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1</a:t>
              </a:r>
            </a:p>
          </p:txBody>
        </p:sp>
      </p:grpSp>
      <p:pic>
        <p:nvPicPr>
          <p:cNvPr id="13" name="Picture 12">
            <a:hlinkClick r:id="rId9" action="ppaction://hlinksldjump"/>
            <a:extLst>
              <a:ext uri="{FF2B5EF4-FFF2-40B4-BE49-F238E27FC236}">
                <a16:creationId xmlns:a16="http://schemas.microsoft.com/office/drawing/2014/main" id="{1570E09D-2EE3-4015-BED3-FECDCFBA437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2307" t="-116" r="67846" b="76698"/>
          <a:stretch/>
        </p:blipFill>
        <p:spPr>
          <a:xfrm>
            <a:off x="10377984" y="2820617"/>
            <a:ext cx="2079334" cy="2213467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D0CCBBB9-FF8E-4147-8FAB-9719F585000C}"/>
              </a:ext>
            </a:extLst>
          </p:cNvPr>
          <p:cNvGrpSpPr/>
          <p:nvPr/>
        </p:nvGrpSpPr>
        <p:grpSpPr>
          <a:xfrm>
            <a:off x="14692812" y="2584771"/>
            <a:ext cx="2788244" cy="2555220"/>
            <a:chOff x="850675" y="284507"/>
            <a:chExt cx="1340230" cy="1228222"/>
          </a:xfrm>
        </p:grpSpPr>
        <p:pic>
          <p:nvPicPr>
            <p:cNvPr id="15" name="Picture 14">
              <a:hlinkClick r:id="rId4" action="ppaction://hlinksldjump"/>
              <a:extLst>
                <a:ext uri="{FF2B5EF4-FFF2-40B4-BE49-F238E27FC236}">
                  <a16:creationId xmlns:a16="http://schemas.microsoft.com/office/drawing/2014/main" id="{7CE0807B-F9FE-4C30-A287-E0A7A20E759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0675" y="284507"/>
              <a:ext cx="1340230" cy="1228222"/>
            </a:xfrm>
            <a:prstGeom prst="rect">
              <a:avLst/>
            </a:prstGeom>
          </p:spPr>
        </p:pic>
        <p:sp>
          <p:nvSpPr>
            <p:cNvPr id="16" name="TextBox 15">
              <a:hlinkClick r:id="rId4" action="ppaction://hlinksldjump"/>
              <a:extLst>
                <a:ext uri="{FF2B5EF4-FFF2-40B4-BE49-F238E27FC236}">
                  <a16:creationId xmlns:a16="http://schemas.microsoft.com/office/drawing/2014/main" id="{E9E156C0-FFFE-4F2F-82F5-2D7D901E162E}"/>
                </a:ext>
              </a:extLst>
            </p:cNvPr>
            <p:cNvSpPr txBox="1"/>
            <p:nvPr/>
          </p:nvSpPr>
          <p:spPr>
            <a:xfrm>
              <a:off x="1321056" y="513897"/>
              <a:ext cx="420086" cy="6953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800" b="1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1</a:t>
              </a:r>
            </a:p>
          </p:txBody>
        </p:sp>
      </p:grpSp>
      <p:pic>
        <p:nvPicPr>
          <p:cNvPr id="17" name="Picture 16">
            <a:hlinkClick r:id="rId10" action="ppaction://hlinksldjump"/>
            <a:extLst>
              <a:ext uri="{FF2B5EF4-FFF2-40B4-BE49-F238E27FC236}">
                <a16:creationId xmlns:a16="http://schemas.microsoft.com/office/drawing/2014/main" id="{ACF2404B-740B-4FA8-BF58-EC965FAA9EE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3551" t="-487" r="56602" b="77069"/>
          <a:stretch/>
        </p:blipFill>
        <p:spPr>
          <a:xfrm>
            <a:off x="15058298" y="2805918"/>
            <a:ext cx="2079334" cy="2213467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B36ACCB8-8512-4D68-8437-918282074242}"/>
              </a:ext>
            </a:extLst>
          </p:cNvPr>
          <p:cNvGrpSpPr/>
          <p:nvPr/>
        </p:nvGrpSpPr>
        <p:grpSpPr>
          <a:xfrm>
            <a:off x="834500" y="6356764"/>
            <a:ext cx="2788244" cy="2555220"/>
            <a:chOff x="850675" y="284507"/>
            <a:chExt cx="1340230" cy="1228222"/>
          </a:xfrm>
        </p:grpSpPr>
        <p:pic>
          <p:nvPicPr>
            <p:cNvPr id="19" name="Picture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6C9BA7F8-22BC-4837-829B-11035B7A7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0675" y="284507"/>
              <a:ext cx="1340230" cy="1228222"/>
            </a:xfrm>
            <a:prstGeom prst="rect">
              <a:avLst/>
            </a:prstGeom>
          </p:spPr>
        </p:pic>
        <p:sp>
          <p:nvSpPr>
            <p:cNvPr id="20" name="TextBox 19">
              <a:hlinkClick r:id="rId4" action="ppaction://hlinksldjump"/>
              <a:extLst>
                <a:ext uri="{FF2B5EF4-FFF2-40B4-BE49-F238E27FC236}">
                  <a16:creationId xmlns:a16="http://schemas.microsoft.com/office/drawing/2014/main" id="{3155C19F-D257-4E4D-A3CE-07D16F340B1C}"/>
                </a:ext>
              </a:extLst>
            </p:cNvPr>
            <p:cNvSpPr txBox="1"/>
            <p:nvPr/>
          </p:nvSpPr>
          <p:spPr>
            <a:xfrm>
              <a:off x="1321056" y="513897"/>
              <a:ext cx="420086" cy="6953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800" b="1">
                  <a:solidFill>
                    <a:schemeClr val="bg1"/>
                  </a:solidFill>
                  <a:latin typeface="Comic Sans MS" panose="030F0702030302020204" pitchFamily="66" charset="0"/>
                </a:rPr>
                <a:t>3</a:t>
              </a:r>
              <a:endParaRPr lang="en-US" sz="8800" b="1" dirty="0">
                <a:solidFill>
                  <a:schemeClr val="bg1"/>
                </a:solidFill>
                <a:latin typeface="Comic Sans MS" panose="030F0702030302020204" pitchFamily="66" charset="0"/>
              </a:endParaRPr>
            </a:p>
          </p:txBody>
        </p:sp>
      </p:grpSp>
      <p:pic>
        <p:nvPicPr>
          <p:cNvPr id="21" name="Picture 20">
            <a:hlinkClick r:id="rId11" action="ppaction://hlinksldjump"/>
            <a:extLst>
              <a:ext uri="{FF2B5EF4-FFF2-40B4-BE49-F238E27FC236}">
                <a16:creationId xmlns:a16="http://schemas.microsoft.com/office/drawing/2014/main" id="{79E3FCF5-66EC-444E-97DC-C5BFCC25D3F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5077" t="349" r="45077" b="76233"/>
          <a:stretch/>
        </p:blipFill>
        <p:spPr>
          <a:xfrm>
            <a:off x="1180823" y="6577911"/>
            <a:ext cx="2079334" cy="2213467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A5292874-C412-4C58-9B0F-58E0D7ED3C29}"/>
              </a:ext>
            </a:extLst>
          </p:cNvPr>
          <p:cNvGrpSpPr/>
          <p:nvPr/>
        </p:nvGrpSpPr>
        <p:grpSpPr>
          <a:xfrm>
            <a:off x="5602733" y="6356764"/>
            <a:ext cx="2788244" cy="2555220"/>
            <a:chOff x="850675" y="284507"/>
            <a:chExt cx="1340230" cy="1228222"/>
          </a:xfrm>
        </p:grpSpPr>
        <p:pic>
          <p:nvPicPr>
            <p:cNvPr id="23" name="Picture 22">
              <a:hlinkClick r:id="rId4" action="ppaction://hlinksldjump"/>
              <a:extLst>
                <a:ext uri="{FF2B5EF4-FFF2-40B4-BE49-F238E27FC236}">
                  <a16:creationId xmlns:a16="http://schemas.microsoft.com/office/drawing/2014/main" id="{BF2B639B-0F79-45C9-BDDA-AFCDB8576DC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0675" y="284507"/>
              <a:ext cx="1340230" cy="1228222"/>
            </a:xfrm>
            <a:prstGeom prst="rect">
              <a:avLst/>
            </a:prstGeom>
          </p:spPr>
        </p:pic>
        <p:sp>
          <p:nvSpPr>
            <p:cNvPr id="24" name="TextBox 23">
              <a:hlinkClick r:id="rId4" action="ppaction://hlinksldjump"/>
              <a:extLst>
                <a:ext uri="{FF2B5EF4-FFF2-40B4-BE49-F238E27FC236}">
                  <a16:creationId xmlns:a16="http://schemas.microsoft.com/office/drawing/2014/main" id="{9099341B-3890-49BE-B087-8C4E6C111094}"/>
                </a:ext>
              </a:extLst>
            </p:cNvPr>
            <p:cNvSpPr txBox="1"/>
            <p:nvPr/>
          </p:nvSpPr>
          <p:spPr>
            <a:xfrm>
              <a:off x="1321056" y="513897"/>
              <a:ext cx="420086" cy="6953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800" b="1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1</a:t>
              </a:r>
            </a:p>
          </p:txBody>
        </p:sp>
      </p:grpSp>
      <p:pic>
        <p:nvPicPr>
          <p:cNvPr id="25" name="Picture 24">
            <a:hlinkClick r:id="" action="ppaction://noaction"/>
            <a:extLst>
              <a:ext uri="{FF2B5EF4-FFF2-40B4-BE49-F238E27FC236}">
                <a16:creationId xmlns:a16="http://schemas.microsoft.com/office/drawing/2014/main" id="{E0FBD1A1-ABD0-43F9-851E-B99959C568E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6565" r="33588" b="76582"/>
          <a:stretch/>
        </p:blipFill>
        <p:spPr>
          <a:xfrm>
            <a:off x="5968219" y="6577911"/>
            <a:ext cx="2079334" cy="2213467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E560DC96-CF9E-4F0C-B41A-7EC6B90F60DD}"/>
              </a:ext>
            </a:extLst>
          </p:cNvPr>
          <p:cNvGrpSpPr/>
          <p:nvPr/>
        </p:nvGrpSpPr>
        <p:grpSpPr>
          <a:xfrm>
            <a:off x="10031248" y="6347972"/>
            <a:ext cx="2788244" cy="2555220"/>
            <a:chOff x="850675" y="284507"/>
            <a:chExt cx="1340230" cy="1228222"/>
          </a:xfrm>
        </p:grpSpPr>
        <p:pic>
          <p:nvPicPr>
            <p:cNvPr id="27" name="Picture 26">
              <a:hlinkClick r:id="rId4" action="ppaction://hlinksldjump"/>
              <a:extLst>
                <a:ext uri="{FF2B5EF4-FFF2-40B4-BE49-F238E27FC236}">
                  <a16:creationId xmlns:a16="http://schemas.microsoft.com/office/drawing/2014/main" id="{D5ECEE96-ACE3-4597-BD59-C8F61EB0B60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0675" y="284507"/>
              <a:ext cx="1340230" cy="1228222"/>
            </a:xfrm>
            <a:prstGeom prst="rect">
              <a:avLst/>
            </a:prstGeom>
          </p:spPr>
        </p:pic>
        <p:sp>
          <p:nvSpPr>
            <p:cNvPr id="28" name="TextBox 27">
              <a:hlinkClick r:id="rId4" action="ppaction://hlinksldjump"/>
              <a:extLst>
                <a:ext uri="{FF2B5EF4-FFF2-40B4-BE49-F238E27FC236}">
                  <a16:creationId xmlns:a16="http://schemas.microsoft.com/office/drawing/2014/main" id="{5266647C-1B6E-4EA1-8802-86226562DA12}"/>
                </a:ext>
              </a:extLst>
            </p:cNvPr>
            <p:cNvSpPr txBox="1"/>
            <p:nvPr/>
          </p:nvSpPr>
          <p:spPr>
            <a:xfrm>
              <a:off x="1258646" y="513897"/>
              <a:ext cx="420086" cy="6953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800" b="1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1</a:t>
              </a:r>
            </a:p>
          </p:txBody>
        </p:sp>
      </p:grpSp>
      <p:pic>
        <p:nvPicPr>
          <p:cNvPr id="29" name="Picture 28">
            <a:hlinkClick r:id="" action="ppaction://noaction"/>
            <a:extLst>
              <a:ext uri="{FF2B5EF4-FFF2-40B4-BE49-F238E27FC236}">
                <a16:creationId xmlns:a16="http://schemas.microsoft.com/office/drawing/2014/main" id="{7A9D08DB-4D2E-4C73-AF7D-97F661449C9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8379" r="21774" b="76582"/>
          <a:stretch/>
        </p:blipFill>
        <p:spPr>
          <a:xfrm>
            <a:off x="10396734" y="6569119"/>
            <a:ext cx="2079334" cy="2213467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60A25997-646F-4881-858E-D67FAAC71560}"/>
              </a:ext>
            </a:extLst>
          </p:cNvPr>
          <p:cNvGrpSpPr/>
          <p:nvPr/>
        </p:nvGrpSpPr>
        <p:grpSpPr>
          <a:xfrm>
            <a:off x="14701059" y="6374348"/>
            <a:ext cx="2788244" cy="2555220"/>
            <a:chOff x="850675" y="284507"/>
            <a:chExt cx="1340230" cy="1228222"/>
          </a:xfrm>
        </p:grpSpPr>
        <p:pic>
          <p:nvPicPr>
            <p:cNvPr id="31" name="Picture 30">
              <a:hlinkClick r:id="rId4" action="ppaction://hlinksldjump"/>
              <a:extLst>
                <a:ext uri="{FF2B5EF4-FFF2-40B4-BE49-F238E27FC236}">
                  <a16:creationId xmlns:a16="http://schemas.microsoft.com/office/drawing/2014/main" id="{79E454E3-EA1F-47F0-B2C3-912A0440B78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0675" y="284507"/>
              <a:ext cx="1340230" cy="1228222"/>
            </a:xfrm>
            <a:prstGeom prst="rect">
              <a:avLst/>
            </a:prstGeom>
          </p:spPr>
        </p:pic>
        <p:sp>
          <p:nvSpPr>
            <p:cNvPr id="32" name="TextBox 31">
              <a:hlinkClick r:id="rId4" action="ppaction://hlinksldjump"/>
              <a:extLst>
                <a:ext uri="{FF2B5EF4-FFF2-40B4-BE49-F238E27FC236}">
                  <a16:creationId xmlns:a16="http://schemas.microsoft.com/office/drawing/2014/main" id="{3E561B86-C738-42AB-8C6D-49FE17E0664F}"/>
                </a:ext>
              </a:extLst>
            </p:cNvPr>
            <p:cNvSpPr txBox="1"/>
            <p:nvPr/>
          </p:nvSpPr>
          <p:spPr>
            <a:xfrm>
              <a:off x="1344411" y="513897"/>
              <a:ext cx="420086" cy="6953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800" b="1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2</a:t>
              </a:r>
            </a:p>
          </p:txBody>
        </p:sp>
      </p:grpSp>
      <p:pic>
        <p:nvPicPr>
          <p:cNvPr id="33" name="Picture 32">
            <a:hlinkClick r:id="" action="ppaction://noaction"/>
            <a:extLst>
              <a:ext uri="{FF2B5EF4-FFF2-40B4-BE49-F238E27FC236}">
                <a16:creationId xmlns:a16="http://schemas.microsoft.com/office/drawing/2014/main" id="{256F635F-B075-4A83-B23D-C794B3C40F2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9965" r="10188" b="76582"/>
          <a:stretch/>
        </p:blipFill>
        <p:spPr>
          <a:xfrm>
            <a:off x="15094045" y="6595495"/>
            <a:ext cx="2079334" cy="2213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534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ELECT arrow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ELECT arrow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ELECT arrow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ELECT arrow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ELECT arrow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ELECT arrow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ELECT arrow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ELECT arrow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elect Q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elect Q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elect Q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elect Q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elect Q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elect Q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00"/>
                            </p:stCondLst>
                            <p:childTnLst>
                              <p:par>
                                <p:cTn id="1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elect Q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elect Q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000"/>
                            </p:stCondLst>
                            <p:childTnLst>
                              <p:par>
                                <p:cTn id="15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hlinkClick r:id="rId4" action="ppaction://hlinksldjump"/>
            <a:extLst>
              <a:ext uri="{FF2B5EF4-FFF2-40B4-BE49-F238E27FC236}">
                <a16:creationId xmlns:a16="http://schemas.microsoft.com/office/drawing/2014/main" id="{4C58DDEE-3F3A-FF02-8289-7CDBD8652100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0A2777E3-7774-C756-FAEA-E16EA8B66576}"/>
              </a:ext>
            </a:extLst>
          </p:cNvPr>
          <p:cNvGrpSpPr/>
          <p:nvPr/>
        </p:nvGrpSpPr>
        <p:grpSpPr>
          <a:xfrm>
            <a:off x="4334093" y="3382566"/>
            <a:ext cx="3495120" cy="3521868"/>
            <a:chOff x="9138965" y="2255044"/>
            <a:chExt cx="2330080" cy="2347912"/>
          </a:xfrm>
        </p:grpSpPr>
        <p:pic>
          <p:nvPicPr>
            <p:cNvPr id="7" name="Picture 6">
              <a:hlinkClick r:id="rId6" action="ppaction://hlinksldjump"/>
              <a:extLst>
                <a:ext uri="{FF2B5EF4-FFF2-40B4-BE49-F238E27FC236}">
                  <a16:creationId xmlns:a16="http://schemas.microsoft.com/office/drawing/2014/main" id="{72779C2D-B9EC-AD94-7D7A-544BA7801D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41078" t="-926" r="-774" b="20411"/>
            <a:stretch/>
          </p:blipFill>
          <p:spPr>
            <a:xfrm>
              <a:off x="9138965" y="2255044"/>
              <a:ext cx="2330080" cy="2347912"/>
            </a:xfrm>
            <a:prstGeom prst="rect">
              <a:avLst/>
            </a:prstGeom>
          </p:spPr>
        </p:pic>
        <p:sp>
          <p:nvSpPr>
            <p:cNvPr id="8" name="TextBox 7">
              <a:hlinkClick r:id="rId6" action="ppaction://hlinksldjump"/>
              <a:extLst>
                <a:ext uri="{FF2B5EF4-FFF2-40B4-BE49-F238E27FC236}">
                  <a16:creationId xmlns:a16="http://schemas.microsoft.com/office/drawing/2014/main" id="{3A6A3BF6-E839-3DFC-D6BF-861E20FA73F0}"/>
                </a:ext>
              </a:extLst>
            </p:cNvPr>
            <p:cNvSpPr txBox="1"/>
            <p:nvPr/>
          </p:nvSpPr>
          <p:spPr>
            <a:xfrm>
              <a:off x="9857958" y="2265011"/>
              <a:ext cx="836022" cy="8822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>
                  <a:solidFill>
                    <a:srgbClr val="FF0000"/>
                  </a:solidFill>
                  <a:latin typeface="Comic Sans MS" panose="030F0702030302020204" pitchFamily="66" charset="0"/>
                </a:rPr>
                <a:t>Boys</a:t>
              </a:r>
              <a:endParaRPr lang="en-US" sz="4000" b="1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E1D7F8D-1B70-1FD7-04F0-A53411F0D742}"/>
              </a:ext>
            </a:extLst>
          </p:cNvPr>
          <p:cNvGrpSpPr/>
          <p:nvPr/>
        </p:nvGrpSpPr>
        <p:grpSpPr>
          <a:xfrm>
            <a:off x="3992868" y="4233"/>
            <a:ext cx="4617734" cy="1863600"/>
            <a:chOff x="3559168" y="45299"/>
            <a:chExt cx="3078489" cy="1242400"/>
          </a:xfrm>
        </p:grpSpPr>
        <p:pic>
          <p:nvPicPr>
            <p:cNvPr id="20" name="Picture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23996CCC-061C-A470-07BB-D4EE145A644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564813" y="45299"/>
              <a:ext cx="2969638" cy="1242400"/>
            </a:xfrm>
            <a:prstGeom prst="rect">
              <a:avLst/>
            </a:prstGeom>
          </p:spPr>
        </p:pic>
        <p:sp>
          <p:nvSpPr>
            <p:cNvPr id="21" name="TextBox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D8F1DBF-F8B5-ED41-1AF3-678F4F5DEA9D}"/>
                </a:ext>
              </a:extLst>
            </p:cNvPr>
            <p:cNvSpPr txBox="1"/>
            <p:nvPr/>
          </p:nvSpPr>
          <p:spPr>
            <a:xfrm>
              <a:off x="3559168" y="280401"/>
              <a:ext cx="307848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SCOREBOARD</a:t>
              </a:r>
            </a:p>
          </p:txBody>
        </p:sp>
      </p:grpSp>
      <p:sp>
        <p:nvSpPr>
          <p:cNvPr id="33" name="0">
            <a:extLst>
              <a:ext uri="{FF2B5EF4-FFF2-40B4-BE49-F238E27FC236}">
                <a16:creationId xmlns:a16="http://schemas.microsoft.com/office/drawing/2014/main" id="{2AB91C6E-871D-340A-06B1-B3389D826EF2}"/>
              </a:ext>
            </a:extLst>
          </p:cNvPr>
          <p:cNvSpPr>
            <a:spLocks noChangeAspect="1"/>
          </p:cNvSpPr>
          <p:nvPr/>
        </p:nvSpPr>
        <p:spPr>
          <a:xfrm>
            <a:off x="4539190" y="3744923"/>
            <a:ext cx="3136790" cy="31367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850" b="1" dirty="0">
                <a:solidFill>
                  <a:schemeClr val="bg1"/>
                </a:solidFill>
              </a:rPr>
              <a:t>0</a:t>
            </a:r>
            <a:endParaRPr lang="en-US" sz="13200" b="1" dirty="0">
              <a:solidFill>
                <a:schemeClr val="bg1"/>
              </a:solidFill>
            </a:endParaRPr>
          </a:p>
        </p:txBody>
      </p:sp>
      <p:sp>
        <p:nvSpPr>
          <p:cNvPr id="34" name="1">
            <a:extLst>
              <a:ext uri="{FF2B5EF4-FFF2-40B4-BE49-F238E27FC236}">
                <a16:creationId xmlns:a16="http://schemas.microsoft.com/office/drawing/2014/main" id="{BFA153B7-DD22-1809-03E6-11DEF4167CAB}"/>
              </a:ext>
            </a:extLst>
          </p:cNvPr>
          <p:cNvSpPr>
            <a:spLocks noChangeAspect="1"/>
          </p:cNvSpPr>
          <p:nvPr/>
        </p:nvSpPr>
        <p:spPr>
          <a:xfrm>
            <a:off x="4539190" y="3744923"/>
            <a:ext cx="3136790" cy="31367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850" b="1" dirty="0">
                <a:solidFill>
                  <a:schemeClr val="bg1"/>
                </a:solidFill>
              </a:rPr>
              <a:t>1</a:t>
            </a:r>
            <a:endParaRPr lang="en-US" sz="13200" b="1" dirty="0">
              <a:solidFill>
                <a:schemeClr val="bg1"/>
              </a:solidFill>
            </a:endParaRPr>
          </a:p>
        </p:txBody>
      </p:sp>
      <p:sp>
        <p:nvSpPr>
          <p:cNvPr id="35" name="2">
            <a:extLst>
              <a:ext uri="{FF2B5EF4-FFF2-40B4-BE49-F238E27FC236}">
                <a16:creationId xmlns:a16="http://schemas.microsoft.com/office/drawing/2014/main" id="{40840733-C782-75F6-1D0D-0821EEDF8C1C}"/>
              </a:ext>
            </a:extLst>
          </p:cNvPr>
          <p:cNvSpPr>
            <a:spLocks noChangeAspect="1"/>
          </p:cNvSpPr>
          <p:nvPr/>
        </p:nvSpPr>
        <p:spPr>
          <a:xfrm>
            <a:off x="4539190" y="3744923"/>
            <a:ext cx="3136790" cy="31367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850" b="1" dirty="0">
                <a:solidFill>
                  <a:schemeClr val="bg1"/>
                </a:solidFill>
              </a:rPr>
              <a:t>2</a:t>
            </a:r>
            <a:endParaRPr lang="en-US" sz="13200" b="1" dirty="0">
              <a:solidFill>
                <a:schemeClr val="bg1"/>
              </a:solidFill>
            </a:endParaRPr>
          </a:p>
        </p:txBody>
      </p:sp>
      <p:sp>
        <p:nvSpPr>
          <p:cNvPr id="36" name="3">
            <a:extLst>
              <a:ext uri="{FF2B5EF4-FFF2-40B4-BE49-F238E27FC236}">
                <a16:creationId xmlns:a16="http://schemas.microsoft.com/office/drawing/2014/main" id="{A48CAA8F-C4FE-CD8B-3148-A638CC3EE509}"/>
              </a:ext>
            </a:extLst>
          </p:cNvPr>
          <p:cNvSpPr>
            <a:spLocks noChangeAspect="1"/>
          </p:cNvSpPr>
          <p:nvPr/>
        </p:nvSpPr>
        <p:spPr>
          <a:xfrm>
            <a:off x="4539190" y="3744923"/>
            <a:ext cx="3136790" cy="31367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850" b="1" dirty="0">
                <a:solidFill>
                  <a:schemeClr val="bg1"/>
                </a:solidFill>
              </a:rPr>
              <a:t>3</a:t>
            </a:r>
            <a:endParaRPr lang="en-US" sz="13200" b="1" dirty="0">
              <a:solidFill>
                <a:schemeClr val="bg1"/>
              </a:solidFill>
            </a:endParaRPr>
          </a:p>
        </p:txBody>
      </p:sp>
      <p:sp>
        <p:nvSpPr>
          <p:cNvPr id="37" name="4">
            <a:extLst>
              <a:ext uri="{FF2B5EF4-FFF2-40B4-BE49-F238E27FC236}">
                <a16:creationId xmlns:a16="http://schemas.microsoft.com/office/drawing/2014/main" id="{2A987E2E-A025-8CE8-A912-BF224B37CB67}"/>
              </a:ext>
            </a:extLst>
          </p:cNvPr>
          <p:cNvSpPr>
            <a:spLocks noChangeAspect="1"/>
          </p:cNvSpPr>
          <p:nvPr/>
        </p:nvSpPr>
        <p:spPr>
          <a:xfrm>
            <a:off x="4539190" y="3744923"/>
            <a:ext cx="3136790" cy="31367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850" b="1" dirty="0">
                <a:solidFill>
                  <a:schemeClr val="bg1"/>
                </a:solidFill>
              </a:rPr>
              <a:t>4</a:t>
            </a:r>
            <a:endParaRPr lang="en-US" sz="13200" b="1" dirty="0">
              <a:solidFill>
                <a:schemeClr val="bg1"/>
              </a:solidFill>
            </a:endParaRPr>
          </a:p>
        </p:txBody>
      </p:sp>
      <p:sp>
        <p:nvSpPr>
          <p:cNvPr id="38" name="5">
            <a:extLst>
              <a:ext uri="{FF2B5EF4-FFF2-40B4-BE49-F238E27FC236}">
                <a16:creationId xmlns:a16="http://schemas.microsoft.com/office/drawing/2014/main" id="{7E1CDCB6-8CAA-54D0-AFEE-7ACC1AB712E0}"/>
              </a:ext>
            </a:extLst>
          </p:cNvPr>
          <p:cNvSpPr>
            <a:spLocks noChangeAspect="1"/>
          </p:cNvSpPr>
          <p:nvPr/>
        </p:nvSpPr>
        <p:spPr>
          <a:xfrm>
            <a:off x="4539190" y="3744923"/>
            <a:ext cx="3136790" cy="31367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850" b="1" dirty="0">
                <a:solidFill>
                  <a:schemeClr val="bg1"/>
                </a:solidFill>
              </a:rPr>
              <a:t>5</a:t>
            </a:r>
            <a:endParaRPr lang="en-US" sz="13200" b="1" dirty="0">
              <a:solidFill>
                <a:schemeClr val="bg1"/>
              </a:solidFill>
            </a:endParaRPr>
          </a:p>
        </p:txBody>
      </p:sp>
      <p:sp>
        <p:nvSpPr>
          <p:cNvPr id="39" name="6">
            <a:extLst>
              <a:ext uri="{FF2B5EF4-FFF2-40B4-BE49-F238E27FC236}">
                <a16:creationId xmlns:a16="http://schemas.microsoft.com/office/drawing/2014/main" id="{456D924D-70E3-387F-B4C2-EC5788E7FFA3}"/>
              </a:ext>
            </a:extLst>
          </p:cNvPr>
          <p:cNvSpPr>
            <a:spLocks noChangeAspect="1"/>
          </p:cNvSpPr>
          <p:nvPr/>
        </p:nvSpPr>
        <p:spPr>
          <a:xfrm>
            <a:off x="4539190" y="3744923"/>
            <a:ext cx="3136790" cy="31367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850" b="1" dirty="0">
                <a:solidFill>
                  <a:schemeClr val="bg1"/>
                </a:solidFill>
              </a:rPr>
              <a:t>6</a:t>
            </a:r>
            <a:endParaRPr lang="en-US" sz="13200" b="1" dirty="0">
              <a:solidFill>
                <a:schemeClr val="bg1"/>
              </a:solidFill>
            </a:endParaRPr>
          </a:p>
        </p:txBody>
      </p:sp>
      <p:sp>
        <p:nvSpPr>
          <p:cNvPr id="40" name="7">
            <a:extLst>
              <a:ext uri="{FF2B5EF4-FFF2-40B4-BE49-F238E27FC236}">
                <a16:creationId xmlns:a16="http://schemas.microsoft.com/office/drawing/2014/main" id="{7398A47E-D015-B876-ABE0-E9FA9D63C04A}"/>
              </a:ext>
            </a:extLst>
          </p:cNvPr>
          <p:cNvSpPr>
            <a:spLocks noChangeAspect="1"/>
          </p:cNvSpPr>
          <p:nvPr/>
        </p:nvSpPr>
        <p:spPr>
          <a:xfrm>
            <a:off x="4539190" y="3744923"/>
            <a:ext cx="3136790" cy="31367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850" b="1" dirty="0">
                <a:solidFill>
                  <a:schemeClr val="bg1"/>
                </a:solidFill>
              </a:rPr>
              <a:t>7</a:t>
            </a:r>
            <a:endParaRPr lang="en-US" sz="13200" b="1" dirty="0">
              <a:solidFill>
                <a:schemeClr val="bg1"/>
              </a:solidFill>
            </a:endParaRPr>
          </a:p>
        </p:txBody>
      </p:sp>
      <p:sp>
        <p:nvSpPr>
          <p:cNvPr id="41" name="8">
            <a:extLst>
              <a:ext uri="{FF2B5EF4-FFF2-40B4-BE49-F238E27FC236}">
                <a16:creationId xmlns:a16="http://schemas.microsoft.com/office/drawing/2014/main" id="{53BDC923-59E9-3CC1-C18D-80895DB63D48}"/>
              </a:ext>
            </a:extLst>
          </p:cNvPr>
          <p:cNvSpPr>
            <a:spLocks noChangeAspect="1"/>
          </p:cNvSpPr>
          <p:nvPr/>
        </p:nvSpPr>
        <p:spPr>
          <a:xfrm>
            <a:off x="4539190" y="3744923"/>
            <a:ext cx="3136790" cy="31367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850" b="1" dirty="0">
                <a:solidFill>
                  <a:schemeClr val="bg1"/>
                </a:solidFill>
              </a:rPr>
              <a:t>8</a:t>
            </a:r>
            <a:endParaRPr lang="en-US" sz="13200" b="1" dirty="0">
              <a:solidFill>
                <a:schemeClr val="bg1"/>
              </a:solidFill>
            </a:endParaRPr>
          </a:p>
        </p:txBody>
      </p:sp>
      <p:sp>
        <p:nvSpPr>
          <p:cNvPr id="42" name="9">
            <a:extLst>
              <a:ext uri="{FF2B5EF4-FFF2-40B4-BE49-F238E27FC236}">
                <a16:creationId xmlns:a16="http://schemas.microsoft.com/office/drawing/2014/main" id="{AA71CDB9-A291-8237-EAAF-E427CDE83720}"/>
              </a:ext>
            </a:extLst>
          </p:cNvPr>
          <p:cNvSpPr>
            <a:spLocks noChangeAspect="1"/>
          </p:cNvSpPr>
          <p:nvPr/>
        </p:nvSpPr>
        <p:spPr>
          <a:xfrm>
            <a:off x="4539190" y="3744923"/>
            <a:ext cx="3136790" cy="31367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850" b="1" dirty="0">
                <a:solidFill>
                  <a:schemeClr val="bg1"/>
                </a:solidFill>
              </a:rPr>
              <a:t>9</a:t>
            </a:r>
            <a:endParaRPr lang="en-US" sz="13200" b="1" dirty="0">
              <a:solidFill>
                <a:schemeClr val="bg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7AEF0FF-D84B-D95C-3C0F-DA71D837D2A3}"/>
              </a:ext>
            </a:extLst>
          </p:cNvPr>
          <p:cNvGrpSpPr/>
          <p:nvPr/>
        </p:nvGrpSpPr>
        <p:grpSpPr>
          <a:xfrm>
            <a:off x="11004214" y="3452301"/>
            <a:ext cx="3495120" cy="3570281"/>
            <a:chOff x="9138965" y="2222769"/>
            <a:chExt cx="2330080" cy="2380187"/>
          </a:xfrm>
        </p:grpSpPr>
        <p:pic>
          <p:nvPicPr>
            <p:cNvPr id="3" name="Picture 2">
              <a:hlinkClick r:id="rId6" action="ppaction://hlinksldjump"/>
              <a:extLst>
                <a:ext uri="{FF2B5EF4-FFF2-40B4-BE49-F238E27FC236}">
                  <a16:creationId xmlns:a16="http://schemas.microsoft.com/office/drawing/2014/main" id="{200A79CE-530F-21B6-8A46-F32736DFC6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41078" t="-926" r="-774" b="20411"/>
            <a:stretch/>
          </p:blipFill>
          <p:spPr>
            <a:xfrm>
              <a:off x="9138965" y="2255044"/>
              <a:ext cx="2330080" cy="2347912"/>
            </a:xfrm>
            <a:prstGeom prst="rect">
              <a:avLst/>
            </a:prstGeom>
          </p:spPr>
        </p:pic>
        <p:sp>
          <p:nvSpPr>
            <p:cNvPr id="4" name="TextBox 3">
              <a:hlinkClick r:id="rId6" action="ppaction://hlinksldjump"/>
              <a:extLst>
                <a:ext uri="{FF2B5EF4-FFF2-40B4-BE49-F238E27FC236}">
                  <a16:creationId xmlns:a16="http://schemas.microsoft.com/office/drawing/2014/main" id="{B998726A-BD77-F70B-40A9-99435CBFE6F7}"/>
                </a:ext>
              </a:extLst>
            </p:cNvPr>
            <p:cNvSpPr txBox="1"/>
            <p:nvPr/>
          </p:nvSpPr>
          <p:spPr>
            <a:xfrm>
              <a:off x="9851314" y="2222769"/>
              <a:ext cx="950261" cy="5129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400" b="1">
                  <a:solidFill>
                    <a:srgbClr val="FF0000"/>
                  </a:solidFill>
                  <a:latin typeface="Comic Sans MS" panose="030F0702030302020204" pitchFamily="66" charset="0"/>
                </a:rPr>
                <a:t>Girls</a:t>
              </a:r>
              <a:endParaRPr lang="en-US" sz="4400" b="1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</p:grpSp>
      <p:sp>
        <p:nvSpPr>
          <p:cNvPr id="10" name="0">
            <a:extLst>
              <a:ext uri="{FF2B5EF4-FFF2-40B4-BE49-F238E27FC236}">
                <a16:creationId xmlns:a16="http://schemas.microsoft.com/office/drawing/2014/main" id="{09703C94-7A41-A6AF-4401-9107E74E1767}"/>
              </a:ext>
            </a:extLst>
          </p:cNvPr>
          <p:cNvSpPr>
            <a:spLocks noChangeAspect="1"/>
          </p:cNvSpPr>
          <p:nvPr/>
        </p:nvSpPr>
        <p:spPr>
          <a:xfrm>
            <a:off x="11209311" y="3863070"/>
            <a:ext cx="3136790" cy="31367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850" b="1" dirty="0">
                <a:solidFill>
                  <a:schemeClr val="bg1"/>
                </a:solidFill>
              </a:rPr>
              <a:t>0</a:t>
            </a:r>
            <a:endParaRPr lang="en-US" sz="13200" b="1" dirty="0">
              <a:solidFill>
                <a:schemeClr val="bg1"/>
              </a:solidFill>
            </a:endParaRPr>
          </a:p>
        </p:txBody>
      </p:sp>
      <p:sp>
        <p:nvSpPr>
          <p:cNvPr id="11" name="1">
            <a:extLst>
              <a:ext uri="{FF2B5EF4-FFF2-40B4-BE49-F238E27FC236}">
                <a16:creationId xmlns:a16="http://schemas.microsoft.com/office/drawing/2014/main" id="{5A6A75C0-9EFF-9F41-8160-8F48BC89AC0E}"/>
              </a:ext>
            </a:extLst>
          </p:cNvPr>
          <p:cNvSpPr>
            <a:spLocks noChangeAspect="1"/>
          </p:cNvSpPr>
          <p:nvPr/>
        </p:nvSpPr>
        <p:spPr>
          <a:xfrm>
            <a:off x="11209311" y="3863070"/>
            <a:ext cx="3136790" cy="31367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850" b="1" dirty="0">
                <a:solidFill>
                  <a:schemeClr val="bg1"/>
                </a:solidFill>
              </a:rPr>
              <a:t>1</a:t>
            </a:r>
            <a:endParaRPr lang="en-US" sz="13200" b="1" dirty="0">
              <a:solidFill>
                <a:schemeClr val="bg1"/>
              </a:solidFill>
            </a:endParaRPr>
          </a:p>
        </p:txBody>
      </p:sp>
      <p:sp>
        <p:nvSpPr>
          <p:cNvPr id="12" name="2">
            <a:extLst>
              <a:ext uri="{FF2B5EF4-FFF2-40B4-BE49-F238E27FC236}">
                <a16:creationId xmlns:a16="http://schemas.microsoft.com/office/drawing/2014/main" id="{99CA4957-CBCD-CF92-1E9A-1305338D50DF}"/>
              </a:ext>
            </a:extLst>
          </p:cNvPr>
          <p:cNvSpPr>
            <a:spLocks noChangeAspect="1"/>
          </p:cNvSpPr>
          <p:nvPr/>
        </p:nvSpPr>
        <p:spPr>
          <a:xfrm>
            <a:off x="11209311" y="3863070"/>
            <a:ext cx="3136790" cy="31367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850" b="1" dirty="0">
                <a:solidFill>
                  <a:schemeClr val="bg1"/>
                </a:solidFill>
              </a:rPr>
              <a:t>2</a:t>
            </a:r>
            <a:endParaRPr lang="en-US" sz="13200" b="1" dirty="0">
              <a:solidFill>
                <a:schemeClr val="bg1"/>
              </a:solidFill>
            </a:endParaRPr>
          </a:p>
        </p:txBody>
      </p:sp>
      <p:sp>
        <p:nvSpPr>
          <p:cNvPr id="13" name="3">
            <a:extLst>
              <a:ext uri="{FF2B5EF4-FFF2-40B4-BE49-F238E27FC236}">
                <a16:creationId xmlns:a16="http://schemas.microsoft.com/office/drawing/2014/main" id="{AC7DE92B-07A1-E98B-7F77-625203627109}"/>
              </a:ext>
            </a:extLst>
          </p:cNvPr>
          <p:cNvSpPr>
            <a:spLocks noChangeAspect="1"/>
          </p:cNvSpPr>
          <p:nvPr/>
        </p:nvSpPr>
        <p:spPr>
          <a:xfrm>
            <a:off x="11209311" y="3863070"/>
            <a:ext cx="3136790" cy="31367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850" b="1" dirty="0">
                <a:solidFill>
                  <a:schemeClr val="bg1"/>
                </a:solidFill>
              </a:rPr>
              <a:t>3</a:t>
            </a:r>
            <a:endParaRPr lang="en-US" sz="13200" b="1" dirty="0">
              <a:solidFill>
                <a:schemeClr val="bg1"/>
              </a:solidFill>
            </a:endParaRPr>
          </a:p>
        </p:txBody>
      </p:sp>
      <p:sp>
        <p:nvSpPr>
          <p:cNvPr id="14" name="4">
            <a:extLst>
              <a:ext uri="{FF2B5EF4-FFF2-40B4-BE49-F238E27FC236}">
                <a16:creationId xmlns:a16="http://schemas.microsoft.com/office/drawing/2014/main" id="{BC8710FA-F581-F8A5-A95D-003D6BF6984F}"/>
              </a:ext>
            </a:extLst>
          </p:cNvPr>
          <p:cNvSpPr>
            <a:spLocks noChangeAspect="1"/>
          </p:cNvSpPr>
          <p:nvPr/>
        </p:nvSpPr>
        <p:spPr>
          <a:xfrm>
            <a:off x="11209311" y="3863070"/>
            <a:ext cx="3136790" cy="31367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850" b="1" dirty="0">
                <a:solidFill>
                  <a:schemeClr val="bg1"/>
                </a:solidFill>
              </a:rPr>
              <a:t>4</a:t>
            </a:r>
            <a:endParaRPr lang="en-US" sz="13200" b="1" dirty="0">
              <a:solidFill>
                <a:schemeClr val="bg1"/>
              </a:solidFill>
            </a:endParaRPr>
          </a:p>
        </p:txBody>
      </p:sp>
      <p:sp>
        <p:nvSpPr>
          <p:cNvPr id="15" name="5">
            <a:extLst>
              <a:ext uri="{FF2B5EF4-FFF2-40B4-BE49-F238E27FC236}">
                <a16:creationId xmlns:a16="http://schemas.microsoft.com/office/drawing/2014/main" id="{41740AFC-CB51-6E27-CCBE-FC7256D81003}"/>
              </a:ext>
            </a:extLst>
          </p:cNvPr>
          <p:cNvSpPr>
            <a:spLocks noChangeAspect="1"/>
          </p:cNvSpPr>
          <p:nvPr/>
        </p:nvSpPr>
        <p:spPr>
          <a:xfrm>
            <a:off x="11209311" y="3863070"/>
            <a:ext cx="3136790" cy="31367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850" b="1" dirty="0">
                <a:solidFill>
                  <a:schemeClr val="bg1"/>
                </a:solidFill>
              </a:rPr>
              <a:t>5</a:t>
            </a:r>
            <a:endParaRPr lang="en-US" sz="13200" b="1" dirty="0">
              <a:solidFill>
                <a:schemeClr val="bg1"/>
              </a:solidFill>
            </a:endParaRPr>
          </a:p>
        </p:txBody>
      </p:sp>
      <p:sp>
        <p:nvSpPr>
          <p:cNvPr id="16" name="6">
            <a:extLst>
              <a:ext uri="{FF2B5EF4-FFF2-40B4-BE49-F238E27FC236}">
                <a16:creationId xmlns:a16="http://schemas.microsoft.com/office/drawing/2014/main" id="{AFF96944-68C1-1768-E7CD-59C72CF79CBB}"/>
              </a:ext>
            </a:extLst>
          </p:cNvPr>
          <p:cNvSpPr>
            <a:spLocks noChangeAspect="1"/>
          </p:cNvSpPr>
          <p:nvPr/>
        </p:nvSpPr>
        <p:spPr>
          <a:xfrm>
            <a:off x="11209311" y="3863070"/>
            <a:ext cx="3136790" cy="31367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850" b="1" dirty="0">
                <a:solidFill>
                  <a:schemeClr val="bg1"/>
                </a:solidFill>
              </a:rPr>
              <a:t>6</a:t>
            </a:r>
            <a:endParaRPr lang="en-US" sz="13200" b="1" dirty="0">
              <a:solidFill>
                <a:schemeClr val="bg1"/>
              </a:solidFill>
            </a:endParaRPr>
          </a:p>
        </p:txBody>
      </p:sp>
      <p:sp>
        <p:nvSpPr>
          <p:cNvPr id="17" name="7">
            <a:extLst>
              <a:ext uri="{FF2B5EF4-FFF2-40B4-BE49-F238E27FC236}">
                <a16:creationId xmlns:a16="http://schemas.microsoft.com/office/drawing/2014/main" id="{B371253B-9661-798A-66BF-E48DE12A258A}"/>
              </a:ext>
            </a:extLst>
          </p:cNvPr>
          <p:cNvSpPr>
            <a:spLocks noChangeAspect="1"/>
          </p:cNvSpPr>
          <p:nvPr/>
        </p:nvSpPr>
        <p:spPr>
          <a:xfrm>
            <a:off x="11209311" y="3863070"/>
            <a:ext cx="3136790" cy="31367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850" b="1" dirty="0">
                <a:solidFill>
                  <a:schemeClr val="bg1"/>
                </a:solidFill>
              </a:rPr>
              <a:t>7</a:t>
            </a:r>
            <a:endParaRPr lang="en-US" sz="13200" b="1" dirty="0">
              <a:solidFill>
                <a:schemeClr val="bg1"/>
              </a:solidFill>
            </a:endParaRPr>
          </a:p>
        </p:txBody>
      </p:sp>
      <p:sp>
        <p:nvSpPr>
          <p:cNvPr id="18" name="8">
            <a:extLst>
              <a:ext uri="{FF2B5EF4-FFF2-40B4-BE49-F238E27FC236}">
                <a16:creationId xmlns:a16="http://schemas.microsoft.com/office/drawing/2014/main" id="{57B1F71E-2C70-D8DC-C865-C21FF91782BB}"/>
              </a:ext>
            </a:extLst>
          </p:cNvPr>
          <p:cNvSpPr>
            <a:spLocks noChangeAspect="1"/>
          </p:cNvSpPr>
          <p:nvPr/>
        </p:nvSpPr>
        <p:spPr>
          <a:xfrm>
            <a:off x="11209311" y="3863070"/>
            <a:ext cx="3136790" cy="31367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850" b="1" dirty="0">
                <a:solidFill>
                  <a:schemeClr val="bg1"/>
                </a:solidFill>
              </a:rPr>
              <a:t>8</a:t>
            </a:r>
            <a:endParaRPr lang="en-US" sz="13200" b="1" dirty="0">
              <a:solidFill>
                <a:schemeClr val="bg1"/>
              </a:solidFill>
            </a:endParaRPr>
          </a:p>
        </p:txBody>
      </p:sp>
      <p:sp>
        <p:nvSpPr>
          <p:cNvPr id="19" name="9">
            <a:extLst>
              <a:ext uri="{FF2B5EF4-FFF2-40B4-BE49-F238E27FC236}">
                <a16:creationId xmlns:a16="http://schemas.microsoft.com/office/drawing/2014/main" id="{A7D29911-218A-CAF2-E836-8B8352869F13}"/>
              </a:ext>
            </a:extLst>
          </p:cNvPr>
          <p:cNvSpPr>
            <a:spLocks noChangeAspect="1"/>
          </p:cNvSpPr>
          <p:nvPr/>
        </p:nvSpPr>
        <p:spPr>
          <a:xfrm>
            <a:off x="11209311" y="3863070"/>
            <a:ext cx="3136790" cy="31367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850" b="1">
                <a:solidFill>
                  <a:schemeClr val="bg1"/>
                </a:solidFill>
              </a:rPr>
              <a:t>9</a:t>
            </a:r>
            <a:endParaRPr lang="en-US" sz="13200" b="1" dirty="0">
              <a:solidFill>
                <a:schemeClr val="bg1"/>
              </a:solidFill>
            </a:endParaRPr>
          </a:p>
        </p:txBody>
      </p:sp>
      <p:pic>
        <p:nvPicPr>
          <p:cNvPr id="5122" name="Picture 2" descr="Arrow Decorative Wooden Signage PNG Free Download And ...">
            <a:extLst>
              <a:ext uri="{FF2B5EF4-FFF2-40B4-BE49-F238E27FC236}">
                <a16:creationId xmlns:a16="http://schemas.microsoft.com/office/drawing/2014/main" id="{BFC86A4A-9525-4145-A6D7-15A648DAD6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9000" r="90000">
                        <a14:foregroundMark x1="9000" y1="24833" x2="9000" y2="24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4266" y="6150211"/>
            <a:ext cx="5009161" cy="5009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hlinkClick r:id="rId4" action="ppaction://hlinksldjump"/>
            <a:extLst>
              <a:ext uri="{FF2B5EF4-FFF2-40B4-BE49-F238E27FC236}">
                <a16:creationId xmlns:a16="http://schemas.microsoft.com/office/drawing/2014/main" id="{4193F5F1-E16B-4A87-A48E-CBAE5E57E65D}"/>
              </a:ext>
            </a:extLst>
          </p:cNvPr>
          <p:cNvSpPr txBox="1"/>
          <p:nvPr/>
        </p:nvSpPr>
        <p:spPr>
          <a:xfrm>
            <a:off x="14499334" y="7373999"/>
            <a:ext cx="34531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>
                <a:solidFill>
                  <a:schemeClr val="bg1"/>
                </a:solidFill>
                <a:latin typeface="Comic Sans MS" panose="030F0702030302020204" pitchFamily="66" charset="0"/>
              </a:rPr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117453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int score u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int score u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int score u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int score u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int score u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int score u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int score u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int score u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int score u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int score u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int score u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int score u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int score u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int score u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int score u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int score u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int score u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int score u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int score u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int score u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ouses Clipart Images - Free Download on Freepik">
            <a:extLst>
              <a:ext uri="{FF2B5EF4-FFF2-40B4-BE49-F238E27FC236}">
                <a16:creationId xmlns:a16="http://schemas.microsoft.com/office/drawing/2014/main" id="{318505FD-CB04-4CED-BC9D-813A19CB37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996440"/>
            <a:ext cx="9755434" cy="829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Young Girl Pointing Clipart: Aiming for Excellence and Aspiration">
            <a:extLst>
              <a:ext uri="{FF2B5EF4-FFF2-40B4-BE49-F238E27FC236}">
                <a16:creationId xmlns:a16="http://schemas.microsoft.com/office/drawing/2014/main" id="{7EDFA32E-AFDA-4E9C-BBFB-B0C32A09EE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750" b="94125" l="9937" r="90486">
                        <a14:foregroundMark x1="45877" y1="7750" x2="45877" y2="7750"/>
                        <a14:foregroundMark x1="55391" y1="90500" x2="55391" y2="90500"/>
                        <a14:foregroundMark x1="52008" y1="82125" x2="52008" y2="82125"/>
                        <a14:foregroundMark x1="26216" y1="94125" x2="26216" y2="94125"/>
                        <a14:foregroundMark x1="23679" y1="87750" x2="23679" y2="87750"/>
                        <a14:foregroundMark x1="41226" y1="19125" x2="41226" y2="19125"/>
                        <a14:foregroundMark x1="44186" y1="19875" x2="46300" y2="22125"/>
                        <a14:foregroundMark x1="56871" y1="19125" x2="60888" y2="22750"/>
                        <a14:foregroundMark x1="27696" y1="89250" x2="31290" y2="79750"/>
                        <a14:foregroundMark x1="90486" y1="18750" x2="90486" y2="18750"/>
                        <a14:foregroundMark x1="86469" y1="13125" x2="86469" y2="13125"/>
                        <a14:foregroundMark x1="74419" y1="38250" x2="74419" y2="38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517" y="5647741"/>
            <a:ext cx="2899765" cy="4904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D1646B1-2009-49E4-BAEA-807AF310E2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173" b="94599" l="9561" r="89406">
                        <a14:foregroundMark x1="47804" y1="6481" x2="47804" y2="6481"/>
                        <a14:foregroundMark x1="57364" y1="86111" x2="57364" y2="86111"/>
                        <a14:foregroundMark x1="63307" y1="92901" x2="63307" y2="92901"/>
                        <a14:foregroundMark x1="34625" y1="89815" x2="34625" y2="89815"/>
                        <a14:foregroundMark x1="27649" y1="94599" x2="27649" y2="9459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107317" y="5156200"/>
            <a:ext cx="3124200" cy="5231218"/>
          </a:xfrm>
          <a:prstGeom prst="rect">
            <a:avLst/>
          </a:prstGeom>
        </p:spPr>
      </p:pic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0A0F8427-2F15-44C0-A163-02E873BA1725}"/>
              </a:ext>
            </a:extLst>
          </p:cNvPr>
          <p:cNvSpPr/>
          <p:nvPr/>
        </p:nvSpPr>
        <p:spPr>
          <a:xfrm>
            <a:off x="304800" y="2324100"/>
            <a:ext cx="4875884" cy="2819400"/>
          </a:xfrm>
          <a:prstGeom prst="wedgeRoundRectCallout">
            <a:avLst>
              <a:gd name="adj1" fmla="val 22143"/>
              <a:gd name="adj2" fmla="val 68924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solidFill>
                  <a:schemeClr val="tx1"/>
                </a:solidFill>
                <a:latin typeface="Comic Sans MS" panose="030F0702030302020204" pitchFamily="66" charset="0"/>
              </a:rPr>
              <a:t>Do you live in this house?</a:t>
            </a: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33006884-7469-455B-B5FC-EA63B007C8B8}"/>
              </a:ext>
            </a:extLst>
          </p:cNvPr>
          <p:cNvSpPr/>
          <p:nvPr/>
        </p:nvSpPr>
        <p:spPr>
          <a:xfrm>
            <a:off x="13383746" y="2476226"/>
            <a:ext cx="4371770" cy="2200188"/>
          </a:xfrm>
          <a:prstGeom prst="wedgeRoundRectCallout">
            <a:avLst>
              <a:gd name="adj1" fmla="val 4682"/>
              <a:gd name="adj2" fmla="val 91962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sz="6000" b="1">
                <a:solidFill>
                  <a:schemeClr val="tx1"/>
                </a:solidFill>
                <a:latin typeface="Comic Sans MS" panose="030F0702030302020204" pitchFamily="66" charset="0"/>
              </a:rPr>
              <a:t>Yes, I do.</a:t>
            </a:r>
          </a:p>
        </p:txBody>
      </p:sp>
      <p:pic>
        <p:nvPicPr>
          <p:cNvPr id="11" name="Picture 2" descr="Download Check Mark, Tick Mark, Check. Royalty-Free Vector Graphic - Pixabay">
            <a:extLst>
              <a:ext uri="{FF2B5EF4-FFF2-40B4-BE49-F238E27FC236}">
                <a16:creationId xmlns:a16="http://schemas.microsoft.com/office/drawing/2014/main" id="{EC3D75DF-E8F4-4656-9402-22A80CFE6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6539" y="2579498"/>
            <a:ext cx="977498" cy="1039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ction Button: Return 1">
            <a:hlinkClick r:id="rId8" action="ppaction://hlinksldjump" highlightClick="1"/>
            <a:extLst>
              <a:ext uri="{FF2B5EF4-FFF2-40B4-BE49-F238E27FC236}">
                <a16:creationId xmlns:a16="http://schemas.microsoft.com/office/drawing/2014/main" id="{369800B4-23C6-4661-B389-DB3CC1FD68B6}"/>
              </a:ext>
            </a:extLst>
          </p:cNvPr>
          <p:cNvSpPr/>
          <p:nvPr/>
        </p:nvSpPr>
        <p:spPr>
          <a:xfrm>
            <a:off x="16459200" y="8496300"/>
            <a:ext cx="1524000" cy="1371600"/>
          </a:xfrm>
          <a:prstGeom prst="actionButtonReturn">
            <a:avLst/>
          </a:prstGeom>
          <a:solidFill>
            <a:schemeClr val="bg2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695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orizontal Road (Top) Clip Art Free PNG Image｜Illustoon">
            <a:extLst>
              <a:ext uri="{FF2B5EF4-FFF2-40B4-BE49-F238E27FC236}">
                <a16:creationId xmlns:a16="http://schemas.microsoft.com/office/drawing/2014/main" id="{5347F523-3F9A-4EAA-BCCC-5E9440D1CA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00" b="37500"/>
          <a:stretch/>
        </p:blipFill>
        <p:spPr bwMode="auto">
          <a:xfrm>
            <a:off x="0" y="4208390"/>
            <a:ext cx="18288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reeform 18">
            <a:extLst>
              <a:ext uri="{FF2B5EF4-FFF2-40B4-BE49-F238E27FC236}">
                <a16:creationId xmlns:a16="http://schemas.microsoft.com/office/drawing/2014/main" id="{3C5DD68D-3695-4399-8A1A-0A67DED6954D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28CA4F4C-6798-49A1-9F71-98016CC946D2}"/>
              </a:ext>
            </a:extLst>
          </p:cNvPr>
          <p:cNvSpPr/>
          <p:nvPr/>
        </p:nvSpPr>
        <p:spPr>
          <a:xfrm>
            <a:off x="14498155" y="1563677"/>
            <a:ext cx="3221976" cy="2702432"/>
          </a:xfrm>
          <a:custGeom>
            <a:avLst/>
            <a:gdLst/>
            <a:ahLst/>
            <a:cxnLst/>
            <a:rect l="l" t="t" r="r" b="b"/>
            <a:pathLst>
              <a:path w="3221976" h="2702432">
                <a:moveTo>
                  <a:pt x="0" y="0"/>
                </a:moveTo>
                <a:lnTo>
                  <a:pt x="3221975" y="0"/>
                </a:lnTo>
                <a:lnTo>
                  <a:pt x="3221975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3">
            <a:extLst>
              <a:ext uri="{FF2B5EF4-FFF2-40B4-BE49-F238E27FC236}">
                <a16:creationId xmlns:a16="http://schemas.microsoft.com/office/drawing/2014/main" id="{1219D495-8767-43F8-85E0-E2A0ADF5DA27}"/>
              </a:ext>
            </a:extLst>
          </p:cNvPr>
          <p:cNvSpPr/>
          <p:nvPr/>
        </p:nvSpPr>
        <p:spPr>
          <a:xfrm>
            <a:off x="8836669" y="1256636"/>
            <a:ext cx="3335127" cy="2976601"/>
          </a:xfrm>
          <a:custGeom>
            <a:avLst/>
            <a:gdLst/>
            <a:ahLst/>
            <a:cxnLst/>
            <a:rect l="l" t="t" r="r" b="b"/>
            <a:pathLst>
              <a:path w="3335127" h="2976601">
                <a:moveTo>
                  <a:pt x="0" y="0"/>
                </a:moveTo>
                <a:lnTo>
                  <a:pt x="3335127" y="0"/>
                </a:lnTo>
                <a:lnTo>
                  <a:pt x="3335127" y="2976600"/>
                </a:lnTo>
                <a:lnTo>
                  <a:pt x="0" y="2976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7" name="Freeform 4">
            <a:extLst>
              <a:ext uri="{FF2B5EF4-FFF2-40B4-BE49-F238E27FC236}">
                <a16:creationId xmlns:a16="http://schemas.microsoft.com/office/drawing/2014/main" id="{E40BF326-00CF-4316-87FD-173EA679185A}"/>
              </a:ext>
            </a:extLst>
          </p:cNvPr>
          <p:cNvSpPr/>
          <p:nvPr/>
        </p:nvSpPr>
        <p:spPr>
          <a:xfrm>
            <a:off x="11643003" y="1616611"/>
            <a:ext cx="2945430" cy="2702432"/>
          </a:xfrm>
          <a:custGeom>
            <a:avLst/>
            <a:gdLst/>
            <a:ahLst/>
            <a:cxnLst/>
            <a:rect l="l" t="t" r="r" b="b"/>
            <a:pathLst>
              <a:path w="2945430" h="2702432">
                <a:moveTo>
                  <a:pt x="0" y="0"/>
                </a:moveTo>
                <a:lnTo>
                  <a:pt x="2945430" y="0"/>
                </a:lnTo>
                <a:lnTo>
                  <a:pt x="2945430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BCF08FBE-38CB-4707-9438-DB49E0617F65}"/>
              </a:ext>
            </a:extLst>
          </p:cNvPr>
          <p:cNvSpPr/>
          <p:nvPr/>
        </p:nvSpPr>
        <p:spPr>
          <a:xfrm>
            <a:off x="4896406" y="559991"/>
            <a:ext cx="2533110" cy="3651330"/>
          </a:xfrm>
          <a:custGeom>
            <a:avLst/>
            <a:gdLst/>
            <a:ahLst/>
            <a:cxnLst/>
            <a:rect l="l" t="t" r="r" b="b"/>
            <a:pathLst>
              <a:path w="2533110" h="3651330">
                <a:moveTo>
                  <a:pt x="0" y="0"/>
                </a:moveTo>
                <a:lnTo>
                  <a:pt x="2533110" y="0"/>
                </a:lnTo>
                <a:lnTo>
                  <a:pt x="2533110" y="3651330"/>
                </a:lnTo>
                <a:lnTo>
                  <a:pt x="0" y="365133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B48FCF3B-A13A-4D72-86E5-5500B538FD86}"/>
              </a:ext>
            </a:extLst>
          </p:cNvPr>
          <p:cNvSpPr/>
          <p:nvPr/>
        </p:nvSpPr>
        <p:spPr>
          <a:xfrm>
            <a:off x="17810536" y="987623"/>
            <a:ext cx="2707907" cy="3223698"/>
          </a:xfrm>
          <a:custGeom>
            <a:avLst/>
            <a:gdLst/>
            <a:ahLst/>
            <a:cxnLst/>
            <a:rect l="l" t="t" r="r" b="b"/>
            <a:pathLst>
              <a:path w="2707907" h="3223698">
                <a:moveTo>
                  <a:pt x="0" y="0"/>
                </a:moveTo>
                <a:lnTo>
                  <a:pt x="2707906" y="0"/>
                </a:lnTo>
                <a:lnTo>
                  <a:pt x="2707906" y="3223698"/>
                </a:lnTo>
                <a:lnTo>
                  <a:pt x="0" y="322369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4E3B9FD4-A627-4623-ACE4-D790C090E4A9}"/>
              </a:ext>
            </a:extLst>
          </p:cNvPr>
          <p:cNvSpPr/>
          <p:nvPr/>
        </p:nvSpPr>
        <p:spPr>
          <a:xfrm>
            <a:off x="6629400" y="1333500"/>
            <a:ext cx="2885131" cy="2921652"/>
          </a:xfrm>
          <a:custGeom>
            <a:avLst/>
            <a:gdLst/>
            <a:ahLst/>
            <a:cxnLst/>
            <a:rect l="l" t="t" r="r" b="b"/>
            <a:pathLst>
              <a:path w="2885131" h="2921652">
                <a:moveTo>
                  <a:pt x="0" y="0"/>
                </a:moveTo>
                <a:lnTo>
                  <a:pt x="2885131" y="0"/>
                </a:lnTo>
                <a:lnTo>
                  <a:pt x="2885131" y="2921651"/>
                </a:lnTo>
                <a:lnTo>
                  <a:pt x="0" y="292165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pic>
        <p:nvPicPr>
          <p:cNvPr id="12" name="Picture 4" descr="Premium Vector | A girl pointing with her finger at the viewer.">
            <a:extLst>
              <a:ext uri="{FF2B5EF4-FFF2-40B4-BE49-F238E27FC236}">
                <a16:creationId xmlns:a16="http://schemas.microsoft.com/office/drawing/2014/main" id="{C672502B-0A2A-4E37-BADE-5204A5318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355" b="97604" l="9353" r="97842">
                        <a14:foregroundMark x1="24460" y1="3355" x2="24640" y2="13259"/>
                        <a14:foregroundMark x1="40647" y1="24121" x2="46043" y2="32907"/>
                        <a14:foregroundMark x1="46043" y1="32907" x2="46043" y2="33067"/>
                        <a14:foregroundMark x1="56475" y1="22364" x2="46583" y2="38339"/>
                        <a14:foregroundMark x1="52158" y1="34984" x2="50899" y2="42013"/>
                        <a14:foregroundMark x1="54137" y1="19649" x2="56835" y2="35144"/>
                        <a14:foregroundMark x1="39748" y1="23482" x2="47662" y2="31470"/>
                        <a14:foregroundMark x1="46583" y1="25080" x2="45144" y2="35942"/>
                        <a14:foregroundMark x1="62410" y1="46805" x2="62410" y2="46805"/>
                        <a14:foregroundMark x1="41906" y1="45847" x2="41906" y2="45847"/>
                        <a14:foregroundMark x1="41906" y1="45847" x2="44065" y2="52396"/>
                        <a14:foregroundMark x1="31835" y1="57508" x2="35072" y2="65335"/>
                        <a14:foregroundMark x1="47662" y1="74441" x2="49281" y2="84505"/>
                        <a14:foregroundMark x1="49281" y1="84505" x2="49281" y2="84505"/>
                        <a14:foregroundMark x1="48022" y1="74920" x2="43705" y2="89457"/>
                        <a14:foregroundMark x1="43705" y1="89457" x2="43705" y2="89457"/>
                        <a14:foregroundMark x1="42266" y1="74121" x2="39568" y2="90256"/>
                        <a14:foregroundMark x1="28058" y1="85304" x2="35971" y2="92013"/>
                        <a14:foregroundMark x1="35971" y1="92013" x2="42086" y2="94888"/>
                        <a14:foregroundMark x1="51978" y1="85463" x2="48921" y2="97444"/>
                        <a14:foregroundMark x1="48921" y1="97444" x2="48381" y2="97604"/>
                        <a14:foregroundMark x1="61331" y1="49201" x2="61151" y2="53834"/>
                        <a14:foregroundMark x1="48741" y1="43770" x2="45683" y2="53035"/>
                        <a14:foregroundMark x1="62230" y1="44888" x2="62230" y2="51278"/>
                        <a14:foregroundMark x1="49281" y1="44569" x2="52698" y2="49361"/>
                        <a14:foregroundMark x1="52698" y1="74441" x2="54676" y2="80831"/>
                        <a14:foregroundMark x1="91007" y1="34824" x2="91007" y2="34824"/>
                        <a14:foregroundMark x1="96403" y1="29393" x2="96403" y2="29393"/>
                        <a14:foregroundMark x1="97842" y1="28115" x2="97842" y2="28115"/>
                        <a14:backgroundMark x1="19245" y1="39297" x2="12230" y2="65974"/>
                        <a14:backgroundMark x1="73741" y1="56869" x2="69065" y2="90096"/>
                        <a14:backgroundMark x1="68345" y1="24760" x2="73561" y2="32268"/>
                        <a14:backgroundMark x1="76439" y1="50479" x2="81115" y2="80831"/>
                        <a14:backgroundMark x1="64568" y1="61502" x2="68525" y2="80351"/>
                        <a14:backgroundMark x1="82374" y1="50160" x2="67626" y2="60863"/>
                        <a14:backgroundMark x1="67626" y1="60863" x2="63669" y2="69808"/>
                        <a14:backgroundMark x1="63669" y1="69808" x2="69245" y2="87220"/>
                        <a14:backgroundMark x1="16367" y1="33067" x2="21583" y2="46006"/>
                        <a14:backgroundMark x1="21583" y1="46006" x2="17986" y2="57508"/>
                        <a14:backgroundMark x1="17986" y1="57508" x2="18345" y2="70767"/>
                        <a14:backgroundMark x1="18345" y1="70767" x2="15468" y2="795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5800" y="5676900"/>
            <a:ext cx="4416070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Pointing To Yourself Clipart">
            <a:extLst>
              <a:ext uri="{FF2B5EF4-FFF2-40B4-BE49-F238E27FC236}">
                <a16:creationId xmlns:a16="http://schemas.microsoft.com/office/drawing/2014/main" id="{AD3CB914-FBA8-496E-9A56-6A9CCEAA17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03235" y="6602525"/>
            <a:ext cx="9018943" cy="5073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peech Bubble: Rectangle with Corners Rounded 13">
            <a:extLst>
              <a:ext uri="{FF2B5EF4-FFF2-40B4-BE49-F238E27FC236}">
                <a16:creationId xmlns:a16="http://schemas.microsoft.com/office/drawing/2014/main" id="{EAF64019-D7FA-4812-8E3A-BD51525872F2}"/>
              </a:ext>
            </a:extLst>
          </p:cNvPr>
          <p:cNvSpPr/>
          <p:nvPr/>
        </p:nvSpPr>
        <p:spPr>
          <a:xfrm>
            <a:off x="304800" y="1790700"/>
            <a:ext cx="5257800" cy="2286000"/>
          </a:xfrm>
          <a:prstGeom prst="wedgeRoundRectCallout">
            <a:avLst>
              <a:gd name="adj1" fmla="val 1460"/>
              <a:gd name="adj2" fmla="val 93616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schemeClr val="tx1"/>
                </a:solidFill>
                <a:latin typeface="Comic Sans MS" panose="030F0702030302020204" pitchFamily="66" charset="0"/>
              </a:rPr>
              <a:t>Do you live in that house?</a:t>
            </a:r>
          </a:p>
        </p:txBody>
      </p:sp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16608B90-9FF9-41BD-A7E8-E80D9593CBA0}"/>
              </a:ext>
            </a:extLst>
          </p:cNvPr>
          <p:cNvSpPr/>
          <p:nvPr/>
        </p:nvSpPr>
        <p:spPr>
          <a:xfrm>
            <a:off x="8419162" y="6353910"/>
            <a:ext cx="4696556" cy="2200188"/>
          </a:xfrm>
          <a:prstGeom prst="wedgeRoundRectCallout">
            <a:avLst>
              <a:gd name="adj1" fmla="val -54454"/>
              <a:gd name="adj2" fmla="val 68237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sz="6000" dirty="0">
                <a:solidFill>
                  <a:schemeClr val="tx1"/>
                </a:solidFill>
                <a:latin typeface="Comic Sans MS" panose="030F0702030302020204" pitchFamily="66" charset="0"/>
              </a:rPr>
              <a:t>No, I don’t.</a:t>
            </a:r>
          </a:p>
        </p:txBody>
      </p:sp>
      <p:pic>
        <p:nvPicPr>
          <p:cNvPr id="16" name="Picture 6" descr="Check marks - red cross icon simple - vector Stock Vector | Adobe Stock">
            <a:extLst>
              <a:ext uri="{FF2B5EF4-FFF2-40B4-BE49-F238E27FC236}">
                <a16:creationId xmlns:a16="http://schemas.microsoft.com/office/drawing/2014/main" id="{147891D5-8478-4F50-9872-B66F1B8681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00" t="14800" r="16400" b="16400"/>
          <a:stretch/>
        </p:blipFill>
        <p:spPr bwMode="auto">
          <a:xfrm>
            <a:off x="9906000" y="6534883"/>
            <a:ext cx="921126" cy="921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ction Button: Return 17">
            <a:hlinkClick r:id="rId13" action="ppaction://hlinksldjump" highlightClick="1"/>
            <a:extLst>
              <a:ext uri="{FF2B5EF4-FFF2-40B4-BE49-F238E27FC236}">
                <a16:creationId xmlns:a16="http://schemas.microsoft.com/office/drawing/2014/main" id="{3A03A28E-2AA8-4503-99C2-371B79FD69C8}"/>
              </a:ext>
            </a:extLst>
          </p:cNvPr>
          <p:cNvSpPr/>
          <p:nvPr/>
        </p:nvSpPr>
        <p:spPr>
          <a:xfrm>
            <a:off x="16459200" y="8496300"/>
            <a:ext cx="1524000" cy="1371600"/>
          </a:xfrm>
          <a:prstGeom prst="actionButtonReturn">
            <a:avLst/>
          </a:prstGeom>
          <a:solidFill>
            <a:schemeClr val="bg2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33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73FBD15-F1AC-4CFF-8C10-DAEF10F996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173" b="94599" l="9561" r="89406">
                        <a14:foregroundMark x1="47804" y1="6481" x2="47804" y2="6481"/>
                        <a14:foregroundMark x1="57364" y1="86111" x2="57364" y2="86111"/>
                        <a14:foregroundMark x1="63307" y1="92901" x2="63307" y2="92901"/>
                        <a14:foregroundMark x1="34625" y1="89815" x2="34625" y2="89815"/>
                        <a14:foregroundMark x1="27649" y1="94599" x2="27649" y2="9459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092376" y="5143500"/>
            <a:ext cx="2742326" cy="4591801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325DE071-CEFB-40AA-8EA1-40D8546EB3E5}"/>
              </a:ext>
            </a:extLst>
          </p:cNvPr>
          <p:cNvSpPr/>
          <p:nvPr/>
        </p:nvSpPr>
        <p:spPr>
          <a:xfrm>
            <a:off x="4495800" y="2247900"/>
            <a:ext cx="5556760" cy="2200188"/>
          </a:xfrm>
          <a:prstGeom prst="wedgeRoundRectCallout">
            <a:avLst>
              <a:gd name="adj1" fmla="val -7512"/>
              <a:gd name="adj2" fmla="val 71214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schemeClr val="tx1"/>
                </a:solidFill>
                <a:latin typeface="Comic Sans MS" panose="030F0702030302020204" pitchFamily="66" charset="0"/>
              </a:rPr>
              <a:t>Do you live in this building?</a:t>
            </a:r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00BE118E-37C0-4638-933B-7E1831B685F4}"/>
              </a:ext>
            </a:extLst>
          </p:cNvPr>
          <p:cNvSpPr/>
          <p:nvPr/>
        </p:nvSpPr>
        <p:spPr>
          <a:xfrm>
            <a:off x="12725400" y="2585447"/>
            <a:ext cx="4648200" cy="2200188"/>
          </a:xfrm>
          <a:prstGeom prst="wedgeRoundRectCallout">
            <a:avLst>
              <a:gd name="adj1" fmla="val 2956"/>
              <a:gd name="adj2" fmla="val 75921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sz="6000" dirty="0">
                <a:solidFill>
                  <a:schemeClr val="tx1"/>
                </a:solidFill>
                <a:latin typeface="Comic Sans MS" panose="030F0702030302020204" pitchFamily="66" charset="0"/>
              </a:rPr>
              <a:t>No, I don't.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2A9FDEF-084D-4DB8-B7C3-01A0C0AECC93}"/>
              </a:ext>
            </a:extLst>
          </p:cNvPr>
          <p:cNvGrpSpPr/>
          <p:nvPr/>
        </p:nvGrpSpPr>
        <p:grpSpPr>
          <a:xfrm>
            <a:off x="-912825" y="251735"/>
            <a:ext cx="6408157" cy="9067800"/>
            <a:chOff x="12344400" y="847141"/>
            <a:chExt cx="6408157" cy="9067800"/>
          </a:xfrm>
        </p:grpSpPr>
        <p:pic>
          <p:nvPicPr>
            <p:cNvPr id="8" name="Picture 2" descr="Architecture and Buildings Clipart-multistory apartment building">
              <a:extLst>
                <a:ext uri="{FF2B5EF4-FFF2-40B4-BE49-F238E27FC236}">
                  <a16:creationId xmlns:a16="http://schemas.microsoft.com/office/drawing/2014/main" id="{45A04A7A-EAB3-42CA-BC11-106E4D176C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44400" y="1380541"/>
              <a:ext cx="6408157" cy="8534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99220D5-E97F-47B5-95EF-8CC0A4538DC3}"/>
                </a:ext>
              </a:extLst>
            </p:cNvPr>
            <p:cNvSpPr/>
            <p:nvPr/>
          </p:nvSpPr>
          <p:spPr>
            <a:xfrm>
              <a:off x="14249400" y="847141"/>
              <a:ext cx="3048000" cy="16942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b="1">
                  <a:solidFill>
                    <a:schemeClr val="tx1"/>
                  </a:solidFill>
                  <a:latin typeface="Comic Sans MS" panose="030F0702030302020204" pitchFamily="66" charset="0"/>
                </a:rPr>
                <a:t>Moon Building</a:t>
              </a:r>
            </a:p>
          </p:txBody>
        </p:sp>
      </p:grpSp>
      <p:pic>
        <p:nvPicPr>
          <p:cNvPr id="4" name="Picture 4" descr="Young Girl Pointing Clipart: Aiming for Excellence and Aspiration">
            <a:extLst>
              <a:ext uri="{FF2B5EF4-FFF2-40B4-BE49-F238E27FC236}">
                <a16:creationId xmlns:a16="http://schemas.microsoft.com/office/drawing/2014/main" id="{4366DF4D-26B6-4672-AF64-8A732104D9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750" b="94125" l="9937" r="90486">
                        <a14:foregroundMark x1="45877" y1="7750" x2="45877" y2="7750"/>
                        <a14:foregroundMark x1="55391" y1="90500" x2="55391" y2="90500"/>
                        <a14:foregroundMark x1="52008" y1="82125" x2="52008" y2="82125"/>
                        <a14:foregroundMark x1="26216" y1="94125" x2="26216" y2="94125"/>
                        <a14:foregroundMark x1="23679" y1="87750" x2="23679" y2="87750"/>
                        <a14:foregroundMark x1="41226" y1="19125" x2="41226" y2="19125"/>
                        <a14:foregroundMark x1="44186" y1="19875" x2="46300" y2="22125"/>
                        <a14:foregroundMark x1="56871" y1="19125" x2="60888" y2="22750"/>
                        <a14:foregroundMark x1="27696" y1="89250" x2="31290" y2="79750"/>
                        <a14:foregroundMark x1="90486" y1="18750" x2="90486" y2="18750"/>
                        <a14:foregroundMark x1="86469" y1="13125" x2="86469" y2="13125"/>
                        <a14:foregroundMark x1="74419" y1="38250" x2="74419" y2="38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95332" y="5253610"/>
            <a:ext cx="2649800" cy="4481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Check marks - red cross icon simple - vector Stock Vector | Adobe Stock">
            <a:extLst>
              <a:ext uri="{FF2B5EF4-FFF2-40B4-BE49-F238E27FC236}">
                <a16:creationId xmlns:a16="http://schemas.microsoft.com/office/drawing/2014/main" id="{37F76E7D-8612-4E8D-8AE6-821900AD905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00" t="14800" r="16400" b="16400"/>
          <a:stretch/>
        </p:blipFill>
        <p:spPr bwMode="auto">
          <a:xfrm>
            <a:off x="14669417" y="2623547"/>
            <a:ext cx="1180226" cy="1180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Action Button: Return 12">
            <a:hlinkClick r:id="rId8" action="ppaction://hlinksldjump" highlightClick="1"/>
            <a:extLst>
              <a:ext uri="{FF2B5EF4-FFF2-40B4-BE49-F238E27FC236}">
                <a16:creationId xmlns:a16="http://schemas.microsoft.com/office/drawing/2014/main" id="{412D4DAA-64B1-45E4-B1AC-06D0C4969A89}"/>
              </a:ext>
            </a:extLst>
          </p:cNvPr>
          <p:cNvSpPr/>
          <p:nvPr/>
        </p:nvSpPr>
        <p:spPr>
          <a:xfrm>
            <a:off x="16459200" y="8496300"/>
            <a:ext cx="1524000" cy="1371600"/>
          </a:xfrm>
          <a:prstGeom prst="actionButtonReturn">
            <a:avLst/>
          </a:prstGeom>
          <a:solidFill>
            <a:schemeClr val="bg2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9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Architecture and Buildings Clipart-multistory apartment building">
            <a:extLst>
              <a:ext uri="{FF2B5EF4-FFF2-40B4-BE49-F238E27FC236}">
                <a16:creationId xmlns:a16="http://schemas.microsoft.com/office/drawing/2014/main" id="{1248C579-57BC-4569-91CE-C04A917A28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0" y="876300"/>
            <a:ext cx="6408157" cy="853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Premium Vector | A girl pointing with her finger at the viewer.">
            <a:extLst>
              <a:ext uri="{FF2B5EF4-FFF2-40B4-BE49-F238E27FC236}">
                <a16:creationId xmlns:a16="http://schemas.microsoft.com/office/drawing/2014/main" id="{34D57310-ED6B-423D-A384-3B5BEEBC09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55" b="97604" l="9353" r="97842">
                        <a14:foregroundMark x1="24460" y1="3355" x2="24640" y2="13259"/>
                        <a14:foregroundMark x1="40647" y1="24121" x2="46043" y2="32907"/>
                        <a14:foregroundMark x1="46043" y1="32907" x2="46043" y2="33067"/>
                        <a14:foregroundMark x1="56475" y1="22364" x2="46583" y2="38339"/>
                        <a14:foregroundMark x1="52158" y1="34984" x2="50899" y2="42013"/>
                        <a14:foregroundMark x1="54137" y1="19649" x2="56835" y2="35144"/>
                        <a14:foregroundMark x1="39748" y1="23482" x2="47662" y2="31470"/>
                        <a14:foregroundMark x1="46583" y1="25080" x2="45144" y2="35942"/>
                        <a14:foregroundMark x1="62410" y1="46805" x2="62410" y2="46805"/>
                        <a14:foregroundMark x1="41906" y1="45847" x2="41906" y2="45847"/>
                        <a14:foregroundMark x1="41906" y1="45847" x2="44065" y2="52396"/>
                        <a14:foregroundMark x1="31835" y1="57508" x2="35072" y2="65335"/>
                        <a14:foregroundMark x1="47662" y1="74441" x2="49281" y2="84505"/>
                        <a14:foregroundMark x1="49281" y1="84505" x2="49281" y2="84505"/>
                        <a14:foregroundMark x1="48022" y1="74920" x2="43705" y2="89457"/>
                        <a14:foregroundMark x1="43705" y1="89457" x2="43705" y2="89457"/>
                        <a14:foregroundMark x1="42266" y1="74121" x2="39568" y2="90256"/>
                        <a14:foregroundMark x1="28058" y1="85304" x2="35971" y2="92013"/>
                        <a14:foregroundMark x1="35971" y1="92013" x2="42086" y2="94888"/>
                        <a14:foregroundMark x1="51978" y1="85463" x2="48921" y2="97444"/>
                        <a14:foregroundMark x1="48921" y1="97444" x2="48381" y2="97604"/>
                        <a14:foregroundMark x1="61331" y1="49201" x2="61151" y2="53834"/>
                        <a14:foregroundMark x1="48741" y1="43770" x2="45683" y2="53035"/>
                        <a14:foregroundMark x1="62230" y1="44888" x2="62230" y2="51278"/>
                        <a14:foregroundMark x1="49281" y1="44569" x2="52698" y2="49361"/>
                        <a14:foregroundMark x1="52698" y1="74441" x2="54676" y2="80831"/>
                        <a14:foregroundMark x1="91007" y1="34824" x2="91007" y2="34824"/>
                        <a14:foregroundMark x1="96403" y1="29393" x2="96403" y2="29393"/>
                        <a14:foregroundMark x1="97842" y1="28115" x2="97842" y2="28115"/>
                        <a14:backgroundMark x1="19245" y1="39297" x2="12230" y2="65974"/>
                        <a14:backgroundMark x1="73741" y1="56869" x2="69065" y2="90096"/>
                        <a14:backgroundMark x1="68345" y1="24760" x2="73561" y2="32268"/>
                        <a14:backgroundMark x1="76439" y1="50479" x2="81115" y2="80831"/>
                        <a14:backgroundMark x1="64568" y1="61502" x2="68525" y2="80351"/>
                        <a14:backgroundMark x1="82374" y1="50160" x2="67626" y2="60863"/>
                        <a14:backgroundMark x1="67626" y1="60863" x2="63669" y2="69808"/>
                        <a14:backgroundMark x1="63669" y1="69808" x2="69245" y2="87220"/>
                        <a14:backgroundMark x1="16367" y1="33067" x2="21583" y2="46006"/>
                        <a14:backgroundMark x1="21583" y1="46006" x2="17986" y2="57508"/>
                        <a14:backgroundMark x1="17986" y1="57508" x2="18345" y2="70767"/>
                        <a14:backgroundMark x1="18345" y1="70767" x2="15468" y2="795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5753100"/>
            <a:ext cx="4416070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7CBE6E4A-F804-4CAB-AF48-F65D06A8B983}"/>
              </a:ext>
            </a:extLst>
          </p:cNvPr>
          <p:cNvSpPr/>
          <p:nvPr/>
        </p:nvSpPr>
        <p:spPr>
          <a:xfrm>
            <a:off x="-1" y="2034241"/>
            <a:ext cx="5541757" cy="2819400"/>
          </a:xfrm>
          <a:prstGeom prst="wedgeRoundRectCallout">
            <a:avLst>
              <a:gd name="adj1" fmla="val 1880"/>
              <a:gd name="adj2" fmla="val 75183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schemeClr val="tx1"/>
                </a:solidFill>
                <a:latin typeface="Comic Sans MS" panose="030F0702030302020204" pitchFamily="66" charset="0"/>
              </a:rPr>
              <a:t>Do you live in that building?</a:t>
            </a:r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27F629B5-8F9F-4F72-9524-26887A06459F}"/>
              </a:ext>
            </a:extLst>
          </p:cNvPr>
          <p:cNvSpPr/>
          <p:nvPr/>
        </p:nvSpPr>
        <p:spPr>
          <a:xfrm>
            <a:off x="7848601" y="3552912"/>
            <a:ext cx="4897646" cy="2200188"/>
          </a:xfrm>
          <a:prstGeom prst="wedgeRoundRectCallout">
            <a:avLst>
              <a:gd name="adj1" fmla="val -39029"/>
              <a:gd name="adj2" fmla="val 71547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sz="6000" dirty="0">
                <a:solidFill>
                  <a:schemeClr val="tx1"/>
                </a:solidFill>
                <a:latin typeface="Comic Sans MS" panose="030F0702030302020204" pitchFamily="66" charset="0"/>
              </a:rPr>
              <a:t>No, I don't.</a:t>
            </a:r>
          </a:p>
        </p:txBody>
      </p:sp>
      <p:pic>
        <p:nvPicPr>
          <p:cNvPr id="11270" name="Picture 6" descr="Pointing To Yourself Clipart">
            <a:extLst>
              <a:ext uri="{FF2B5EF4-FFF2-40B4-BE49-F238E27FC236}">
                <a16:creationId xmlns:a16="http://schemas.microsoft.com/office/drawing/2014/main" id="{BD581800-0E7E-417E-9DC6-A9E8EC4186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94243" y="6210300"/>
            <a:ext cx="9018943" cy="5073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AD83C82-FAC9-4638-8008-4CD8F48E0774}"/>
              </a:ext>
            </a:extLst>
          </p:cNvPr>
          <p:cNvSpPr/>
          <p:nvPr/>
        </p:nvSpPr>
        <p:spPr>
          <a:xfrm>
            <a:off x="14859000" y="342900"/>
            <a:ext cx="3048000" cy="1694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>
                <a:solidFill>
                  <a:schemeClr val="tx1"/>
                </a:solidFill>
                <a:latin typeface="Comic Sans MS" panose="030F0702030302020204" pitchFamily="66" charset="0"/>
              </a:rPr>
              <a:t>Moon Building</a:t>
            </a:r>
          </a:p>
        </p:txBody>
      </p:sp>
      <p:pic>
        <p:nvPicPr>
          <p:cNvPr id="10" name="Picture 6" descr="Check marks - red cross icon simple - vector Stock Vector | Adobe Stock">
            <a:extLst>
              <a:ext uri="{FF2B5EF4-FFF2-40B4-BE49-F238E27FC236}">
                <a16:creationId xmlns:a16="http://schemas.microsoft.com/office/drawing/2014/main" id="{78A30E34-784F-4DEB-AAF5-24D1DBE871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00" t="14800" r="16400" b="16400"/>
          <a:stretch/>
        </p:blipFill>
        <p:spPr bwMode="auto">
          <a:xfrm>
            <a:off x="9707311" y="3554917"/>
            <a:ext cx="1180226" cy="1180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ction Button: Return 10">
            <a:hlinkClick r:id="rId7" action="ppaction://hlinksldjump" highlightClick="1"/>
            <a:extLst>
              <a:ext uri="{FF2B5EF4-FFF2-40B4-BE49-F238E27FC236}">
                <a16:creationId xmlns:a16="http://schemas.microsoft.com/office/drawing/2014/main" id="{68F336C8-34F2-4DFC-8EE0-539458CEF665}"/>
              </a:ext>
            </a:extLst>
          </p:cNvPr>
          <p:cNvSpPr/>
          <p:nvPr/>
        </p:nvSpPr>
        <p:spPr>
          <a:xfrm>
            <a:off x="16459200" y="8496300"/>
            <a:ext cx="1524000" cy="1371600"/>
          </a:xfrm>
          <a:prstGeom prst="actionButtonReturn">
            <a:avLst/>
          </a:prstGeom>
          <a:solidFill>
            <a:schemeClr val="bg2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02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6612A7B0-D2D3-4F3F-9257-B7A0AD642994}"/>
              </a:ext>
            </a:extLst>
          </p:cNvPr>
          <p:cNvGrpSpPr/>
          <p:nvPr/>
        </p:nvGrpSpPr>
        <p:grpSpPr>
          <a:xfrm>
            <a:off x="-29308" y="-14654"/>
            <a:ext cx="18317308" cy="10349447"/>
            <a:chOff x="-29308" y="-14654"/>
            <a:chExt cx="18317308" cy="10349447"/>
          </a:xfrm>
        </p:grpSpPr>
        <p:pic>
          <p:nvPicPr>
            <p:cNvPr id="12290" name="Picture 2" descr="3,400+ Apartment Complex Hallway Illustrations, Royalty-Free Vector  Graphics &amp; Clip Art - iStock">
              <a:extLst>
                <a:ext uri="{FF2B5EF4-FFF2-40B4-BE49-F238E27FC236}">
                  <a16:creationId xmlns:a16="http://schemas.microsoft.com/office/drawing/2014/main" id="{D9BE0A8A-DEB6-405E-AF47-C828570E779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9308" y="-14654"/>
              <a:ext cx="18317308" cy="103494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6CE8FDF-4033-4305-B945-BAE323D4D894}"/>
                </a:ext>
              </a:extLst>
            </p:cNvPr>
            <p:cNvSpPr/>
            <p:nvPr/>
          </p:nvSpPr>
          <p:spPr>
            <a:xfrm>
              <a:off x="-29308" y="-14654"/>
              <a:ext cx="18288000" cy="10287000"/>
            </a:xfrm>
            <a:prstGeom prst="rect">
              <a:avLst/>
            </a:prstGeom>
            <a:solidFill>
              <a:schemeClr val="bg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4" descr="Free Boy And Girl, Download Free Boy And Girl png images, Free ClipArts on  Clipart Library">
            <a:extLst>
              <a:ext uri="{FF2B5EF4-FFF2-40B4-BE49-F238E27FC236}">
                <a16:creationId xmlns:a16="http://schemas.microsoft.com/office/drawing/2014/main" id="{CABDDB57-8813-454D-8F3E-B768CDECA7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5943" l="16100" r="87900">
                        <a14:foregroundMark x1="23300" y1="10057" x2="28450" y2="17314"/>
                        <a14:foregroundMark x1="17700" y1="22800" x2="16100" y2="31429"/>
                        <a14:foregroundMark x1="27650" y1="23943" x2="25650" y2="29657"/>
                        <a14:foregroundMark x1="25450" y1="16857" x2="24400" y2="27429"/>
                        <a14:foregroundMark x1="24400" y1="27429" x2="24650" y2="28286"/>
                        <a14:foregroundMark x1="35050" y1="19371" x2="34850" y2="23714"/>
                        <a14:foregroundMark x1="37450" y1="19143" x2="38250" y2="20057"/>
                        <a14:foregroundMark x1="39250" y1="19371" x2="37850" y2="17314"/>
                        <a14:foregroundMark x1="32450" y1="30286" x2="30650" y2="33943"/>
                        <a14:foregroundMark x1="36450" y1="22343" x2="29950" y2="37486"/>
                        <a14:foregroundMark x1="29950" y1="37486" x2="29850" y2="38286"/>
                        <a14:foregroundMark x1="19900" y1="62457" x2="22500" y2="66571"/>
                        <a14:foregroundMark x1="26250" y1="85714" x2="27450" y2="91829"/>
                        <a14:foregroundMark x1="34250" y1="91143" x2="36850" y2="93657"/>
                        <a14:foregroundMark x1="37450" y1="93200" x2="28050" y2="94571"/>
                        <a14:foregroundMark x1="73150" y1="16857" x2="70350" y2="31200"/>
                        <a14:foregroundMark x1="66550" y1="16400" x2="60100" y2="25600"/>
                        <a14:foregroundMark x1="60100" y1="25600" x2="59750" y2="26914"/>
                        <a14:foregroundMark x1="65750" y1="13886" x2="71900" y2="14000"/>
                        <a14:foregroundMark x1="71900" y1="14000" x2="81800" y2="19257"/>
                        <a14:foregroundMark x1="81800" y1="19257" x2="83900" y2="34571"/>
                        <a14:foregroundMark x1="83900" y1="34571" x2="78750" y2="41657"/>
                        <a14:foregroundMark x1="78750" y1="41657" x2="71700" y2="47086"/>
                        <a14:foregroundMark x1="71700" y1="47086" x2="71000" y2="58457"/>
                        <a14:foregroundMark x1="71000" y1="58457" x2="75600" y2="70286"/>
                        <a14:foregroundMark x1="75600" y1="70286" x2="74750" y2="78857"/>
                        <a14:foregroundMark x1="78300" y1="50114" x2="72850" y2="41486"/>
                        <a14:foregroundMark x1="72850" y1="41486" x2="67050" y2="19029"/>
                        <a14:foregroundMark x1="67050" y1="19029" x2="60150" y2="18000"/>
                        <a14:foregroundMark x1="69150" y1="11371" x2="76200" y2="12057"/>
                        <a14:foregroundMark x1="76200" y1="12057" x2="82050" y2="15371"/>
                        <a14:foregroundMark x1="82050" y1="15371" x2="84700" y2="26457"/>
                        <a14:foregroundMark x1="81700" y1="12057" x2="84700" y2="18686"/>
                        <a14:foregroundMark x1="87900" y1="17086" x2="87900" y2="17086"/>
                        <a14:foregroundMark x1="35850" y1="13200" x2="22700" y2="19143"/>
                        <a14:foregroundMark x1="21900" y1="14343" x2="19100" y2="19829"/>
                        <a14:foregroundMark x1="39450" y1="11600" x2="39450" y2="11600"/>
                        <a14:foregroundMark x1="25250" y1="36686" x2="26050" y2="68400"/>
                        <a14:foregroundMark x1="37050" y1="45600" x2="37850" y2="49486"/>
                        <a14:foregroundMark x1="20500" y1="46057" x2="19500" y2="51714"/>
                        <a14:foregroundMark x1="25650" y1="70629" x2="25050" y2="80000"/>
                        <a14:foregroundMark x1="33250" y1="68629" x2="33450" y2="78171"/>
                        <a14:foregroundMark x1="32050" y1="84571" x2="32250" y2="88229"/>
                        <a14:foregroundMark x1="73350" y1="94114" x2="68550" y2="95943"/>
                        <a14:foregroundMark x1="68550" y1="95943" x2="68350" y2="95943"/>
                        <a14:foregroundMark x1="64150" y1="93429" x2="69350" y2="92971"/>
                        <a14:foregroundMark x1="74150" y1="23257" x2="73350" y2="28514"/>
                        <a14:foregroundMark x1="65150" y1="23943" x2="63350" y2="29886"/>
                        <a14:foregroundMark x1="74350" y1="23486" x2="72750" y2="32343"/>
                        <a14:foregroundMark x1="65750" y1="23714" x2="65150" y2="29886"/>
                        <a14:foregroundMark x1="65150" y1="29886" x2="65150" y2="29886"/>
                        <a14:foregroundMark x1="76300" y1="25314" x2="74150" y2="29657"/>
                        <a14:foregroundMark x1="82500" y1="12514" x2="82900" y2="18914"/>
                        <a14:foregroundMark x1="29050" y1="56971" x2="31250" y2="62457"/>
                        <a14:foregroundMark x1="35650" y1="24171" x2="36650" y2="26229"/>
                        <a14:foregroundMark x1="26450" y1="88229" x2="25650" y2="90457"/>
                        <a14:foregroundMark x1="16500" y1="19829" x2="16500" y2="246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905" t="6296" r="8613"/>
          <a:stretch/>
        </p:blipFill>
        <p:spPr bwMode="auto">
          <a:xfrm>
            <a:off x="13194443" y="4154375"/>
            <a:ext cx="3262301" cy="6448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ute boy and girl with happy face Stock Vector Image &amp; Art - Alamy">
            <a:extLst>
              <a:ext uri="{FF2B5EF4-FFF2-40B4-BE49-F238E27FC236}">
                <a16:creationId xmlns:a16="http://schemas.microsoft.com/office/drawing/2014/main" id="{8861FC31-A861-4964-8230-0B9EBD58F8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250" b="92188" l="6390" r="89457">
                        <a14:foregroundMark x1="11182" y1="10938" x2="36741" y2="5938"/>
                        <a14:foregroundMark x1="36741" y1="5938" x2="39297" y2="6250"/>
                        <a14:foregroundMark x1="52077" y1="34375" x2="45687" y2="44375"/>
                        <a14:foregroundMark x1="45687" y1="44375" x2="45687" y2="44688"/>
                        <a14:foregroundMark x1="32907" y1="42188" x2="26837" y2="48750"/>
                        <a14:foregroundMark x1="18530" y1="41250" x2="14058" y2="45313"/>
                        <a14:foregroundMark x1="14058" y1="45313" x2="6390" y2="57188"/>
                        <a14:foregroundMark x1="18211" y1="89688" x2="22684" y2="86563"/>
                        <a14:foregroundMark x1="39936" y1="89063" x2="33227" y2="84375"/>
                        <a14:foregroundMark x1="37061" y1="44063" x2="30032" y2="39688"/>
                        <a14:foregroundMark x1="7348" y1="7813" x2="8307" y2="27813"/>
                        <a14:foregroundMark x1="8307" y1="27813" x2="8307" y2="29063"/>
                        <a14:foregroundMark x1="23003" y1="1250" x2="23003" y2="1250"/>
                        <a14:foregroundMark x1="31310" y1="3750" x2="31310" y2="3750"/>
                        <a14:foregroundMark x1="43450" y1="25625" x2="43450" y2="25625"/>
                        <a14:foregroundMark x1="26518" y1="22188" x2="33227" y2="28438"/>
                        <a14:foregroundMark x1="16294" y1="22188" x2="23323" y2="31563"/>
                        <a14:foregroundMark x1="40256" y1="12188" x2="45048" y2="24063"/>
                        <a14:foregroundMark x1="22045" y1="51563" x2="20447" y2="60938"/>
                        <a14:foregroundMark x1="19489" y1="90313" x2="17572" y2="91250"/>
                        <a14:foregroundMark x1="35783" y1="88750" x2="38339" y2="90938"/>
                        <a14:foregroundMark x1="40256" y1="91563" x2="43131" y2="92188"/>
                        <a14:foregroundMark x1="36422" y1="91250" x2="33546" y2="89063"/>
                        <a14:foregroundMark x1="24281" y1="90938" x2="21086" y2="921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3809" b="7614"/>
          <a:stretch/>
        </p:blipFill>
        <p:spPr bwMode="auto">
          <a:xfrm>
            <a:off x="8305800" y="4552803"/>
            <a:ext cx="3282414" cy="551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Backhand Index Pointing Right Joypixels Sticker - Backhand Index Pointing  Right Joypixels To The Right - Discover &amp; Share GIFs">
            <a:extLst>
              <a:ext uri="{FF2B5EF4-FFF2-40B4-BE49-F238E27FC236}">
                <a16:creationId xmlns:a16="http://schemas.microsoft.com/office/drawing/2014/main" id="{A0F732AF-2610-478F-BC00-BA54A01812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357462">
            <a:off x="11133578" y="-105922"/>
            <a:ext cx="3294331" cy="329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A6CB247A-5945-459C-8BFC-F5060C7D7FC6}"/>
              </a:ext>
            </a:extLst>
          </p:cNvPr>
          <p:cNvSpPr/>
          <p:nvPr/>
        </p:nvSpPr>
        <p:spPr>
          <a:xfrm>
            <a:off x="4080701" y="1268065"/>
            <a:ext cx="4952084" cy="2819400"/>
          </a:xfrm>
          <a:prstGeom prst="wedgeRoundRectCallout">
            <a:avLst>
              <a:gd name="adj1" fmla="val 37692"/>
              <a:gd name="adj2" fmla="val 69493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schemeClr val="tx1"/>
                </a:solidFill>
                <a:latin typeface="Comic Sans MS" panose="030F0702030302020204" pitchFamily="66" charset="0"/>
              </a:rPr>
              <a:t>Do you live in this flat?</a:t>
            </a:r>
          </a:p>
        </p:txBody>
      </p:sp>
      <p:sp>
        <p:nvSpPr>
          <p:cNvPr id="16" name="Speech Bubble: Rectangle with Corners Rounded 15">
            <a:extLst>
              <a:ext uri="{FF2B5EF4-FFF2-40B4-BE49-F238E27FC236}">
                <a16:creationId xmlns:a16="http://schemas.microsoft.com/office/drawing/2014/main" id="{225EB9E5-FD88-4928-98CA-C87748EFAADD}"/>
              </a:ext>
            </a:extLst>
          </p:cNvPr>
          <p:cNvSpPr/>
          <p:nvPr/>
        </p:nvSpPr>
        <p:spPr>
          <a:xfrm>
            <a:off x="13104415" y="1859565"/>
            <a:ext cx="5154277" cy="2006516"/>
          </a:xfrm>
          <a:prstGeom prst="wedgeRoundRectCallout">
            <a:avLst>
              <a:gd name="adj1" fmla="val 4790"/>
              <a:gd name="adj2" fmla="val 66973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sz="6000" b="1" dirty="0">
                <a:solidFill>
                  <a:schemeClr val="tx1"/>
                </a:solidFill>
                <a:latin typeface="Comic Sans MS" panose="030F0702030302020204" pitchFamily="66" charset="0"/>
              </a:rPr>
              <a:t>No, I don't.</a:t>
            </a:r>
          </a:p>
        </p:txBody>
      </p:sp>
      <p:pic>
        <p:nvPicPr>
          <p:cNvPr id="17" name="Picture 6" descr="Check marks - red cross icon simple - vector Stock Vector | Adobe Stock">
            <a:extLst>
              <a:ext uri="{FF2B5EF4-FFF2-40B4-BE49-F238E27FC236}">
                <a16:creationId xmlns:a16="http://schemas.microsoft.com/office/drawing/2014/main" id="{279794FF-76BA-4553-A721-6450A06BC6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00" t="14800" r="16400" b="16400"/>
          <a:stretch/>
        </p:blipFill>
        <p:spPr bwMode="auto">
          <a:xfrm>
            <a:off x="15535035" y="1859565"/>
            <a:ext cx="845535" cy="845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Action Button: Return 13">
            <a:hlinkClick r:id="rId9" action="ppaction://hlinksldjump" highlightClick="1"/>
            <a:extLst>
              <a:ext uri="{FF2B5EF4-FFF2-40B4-BE49-F238E27FC236}">
                <a16:creationId xmlns:a16="http://schemas.microsoft.com/office/drawing/2014/main" id="{E74B3B25-0504-46FB-B107-A0B804D47BEC}"/>
              </a:ext>
            </a:extLst>
          </p:cNvPr>
          <p:cNvSpPr/>
          <p:nvPr/>
        </p:nvSpPr>
        <p:spPr>
          <a:xfrm>
            <a:off x="609600" y="8496300"/>
            <a:ext cx="1524000" cy="1371600"/>
          </a:xfrm>
          <a:prstGeom prst="actionButtonReturn">
            <a:avLst/>
          </a:prstGeom>
          <a:solidFill>
            <a:schemeClr val="bg2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906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>
            <a:extLst>
              <a:ext uri="{FF2B5EF4-FFF2-40B4-BE49-F238E27FC236}">
                <a16:creationId xmlns:a16="http://schemas.microsoft.com/office/drawing/2014/main" id="{310075D8-765F-452B-BDD5-B0FF917DEC89}"/>
              </a:ext>
            </a:extLst>
          </p:cNvPr>
          <p:cNvSpPr txBox="1"/>
          <p:nvPr/>
        </p:nvSpPr>
        <p:spPr>
          <a:xfrm>
            <a:off x="2647950" y="0"/>
            <a:ext cx="12992100" cy="18572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7200" b="1" dirty="0">
                <a:solidFill>
                  <a:srgbClr val="00425A"/>
                </a:solidFill>
                <a:latin typeface="Comic Sans MS" panose="030F0702030302020204" pitchFamily="66" charset="0"/>
              </a:rPr>
              <a:t>Look, listen and repeat.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51F75C-C4F9-32B7-2B05-21CB7CD93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2514600"/>
            <a:ext cx="15104777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03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8">
            <a:extLst>
              <a:ext uri="{FF2B5EF4-FFF2-40B4-BE49-F238E27FC236}">
                <a16:creationId xmlns:a16="http://schemas.microsoft.com/office/drawing/2014/main" id="{C8AE8535-2BFA-488F-8FFC-1E7E797A6021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2" name="Freeform 2"/>
          <p:cNvSpPr/>
          <p:nvPr/>
        </p:nvSpPr>
        <p:spPr>
          <a:xfrm>
            <a:off x="14002040" y="6382448"/>
            <a:ext cx="3221976" cy="2702432"/>
          </a:xfrm>
          <a:custGeom>
            <a:avLst/>
            <a:gdLst/>
            <a:ahLst/>
            <a:cxnLst/>
            <a:rect l="l" t="t" r="r" b="b"/>
            <a:pathLst>
              <a:path w="3221976" h="2702432">
                <a:moveTo>
                  <a:pt x="0" y="0"/>
                </a:moveTo>
                <a:lnTo>
                  <a:pt x="3221975" y="0"/>
                </a:lnTo>
                <a:lnTo>
                  <a:pt x="3221975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340554" y="6075407"/>
            <a:ext cx="3335127" cy="2976601"/>
          </a:xfrm>
          <a:custGeom>
            <a:avLst/>
            <a:gdLst/>
            <a:ahLst/>
            <a:cxnLst/>
            <a:rect l="l" t="t" r="r" b="b"/>
            <a:pathLst>
              <a:path w="3335127" h="2976601">
                <a:moveTo>
                  <a:pt x="0" y="0"/>
                </a:moveTo>
                <a:lnTo>
                  <a:pt x="3335127" y="0"/>
                </a:lnTo>
                <a:lnTo>
                  <a:pt x="3335127" y="2976600"/>
                </a:lnTo>
                <a:lnTo>
                  <a:pt x="0" y="2976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4" name="Freeform 4"/>
          <p:cNvSpPr/>
          <p:nvPr/>
        </p:nvSpPr>
        <p:spPr>
          <a:xfrm>
            <a:off x="11146888" y="6435382"/>
            <a:ext cx="2945430" cy="2702432"/>
          </a:xfrm>
          <a:custGeom>
            <a:avLst/>
            <a:gdLst/>
            <a:ahLst/>
            <a:cxnLst/>
            <a:rect l="l" t="t" r="r" b="b"/>
            <a:pathLst>
              <a:path w="2945430" h="2702432">
                <a:moveTo>
                  <a:pt x="0" y="0"/>
                </a:moveTo>
                <a:lnTo>
                  <a:pt x="2945430" y="0"/>
                </a:lnTo>
                <a:lnTo>
                  <a:pt x="2945430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5" name="Freeform 5"/>
          <p:cNvSpPr/>
          <p:nvPr/>
        </p:nvSpPr>
        <p:spPr>
          <a:xfrm>
            <a:off x="4400291" y="5378762"/>
            <a:ext cx="2533110" cy="3651330"/>
          </a:xfrm>
          <a:custGeom>
            <a:avLst/>
            <a:gdLst/>
            <a:ahLst/>
            <a:cxnLst/>
            <a:rect l="l" t="t" r="r" b="b"/>
            <a:pathLst>
              <a:path w="2533110" h="3651330">
                <a:moveTo>
                  <a:pt x="0" y="0"/>
                </a:moveTo>
                <a:lnTo>
                  <a:pt x="2533110" y="0"/>
                </a:lnTo>
                <a:lnTo>
                  <a:pt x="2533110" y="3651330"/>
                </a:lnTo>
                <a:lnTo>
                  <a:pt x="0" y="36513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6" name="Freeform 6"/>
          <p:cNvSpPr/>
          <p:nvPr/>
        </p:nvSpPr>
        <p:spPr>
          <a:xfrm>
            <a:off x="17314421" y="5806394"/>
            <a:ext cx="2707907" cy="3223698"/>
          </a:xfrm>
          <a:custGeom>
            <a:avLst/>
            <a:gdLst/>
            <a:ahLst/>
            <a:cxnLst/>
            <a:rect l="l" t="t" r="r" b="b"/>
            <a:pathLst>
              <a:path w="2707907" h="3223698">
                <a:moveTo>
                  <a:pt x="0" y="0"/>
                </a:moveTo>
                <a:lnTo>
                  <a:pt x="2707906" y="0"/>
                </a:lnTo>
                <a:lnTo>
                  <a:pt x="2707906" y="3223698"/>
                </a:lnTo>
                <a:lnTo>
                  <a:pt x="0" y="322369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7" name="Freeform 7"/>
          <p:cNvSpPr/>
          <p:nvPr/>
        </p:nvSpPr>
        <p:spPr>
          <a:xfrm>
            <a:off x="6133285" y="6152271"/>
            <a:ext cx="2885131" cy="2921652"/>
          </a:xfrm>
          <a:custGeom>
            <a:avLst/>
            <a:gdLst/>
            <a:ahLst/>
            <a:cxnLst/>
            <a:rect l="l" t="t" r="r" b="b"/>
            <a:pathLst>
              <a:path w="2885131" h="2921652">
                <a:moveTo>
                  <a:pt x="0" y="0"/>
                </a:moveTo>
                <a:lnTo>
                  <a:pt x="2885131" y="0"/>
                </a:lnTo>
                <a:lnTo>
                  <a:pt x="2885131" y="2921651"/>
                </a:lnTo>
                <a:lnTo>
                  <a:pt x="0" y="292165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8" name="Freeform 8"/>
          <p:cNvSpPr/>
          <p:nvPr/>
        </p:nvSpPr>
        <p:spPr>
          <a:xfrm>
            <a:off x="-758776" y="3648421"/>
            <a:ext cx="6117551" cy="8186503"/>
          </a:xfrm>
          <a:custGeom>
            <a:avLst/>
            <a:gdLst/>
            <a:ahLst/>
            <a:cxnLst/>
            <a:rect l="l" t="t" r="r" b="b"/>
            <a:pathLst>
              <a:path w="6117551" h="8186503">
                <a:moveTo>
                  <a:pt x="0" y="0"/>
                </a:moveTo>
                <a:lnTo>
                  <a:pt x="6117551" y="0"/>
                </a:lnTo>
                <a:lnTo>
                  <a:pt x="6117551" y="8186503"/>
                </a:lnTo>
                <a:lnTo>
                  <a:pt x="0" y="818650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9" name="Freeform 9"/>
          <p:cNvSpPr/>
          <p:nvPr/>
        </p:nvSpPr>
        <p:spPr>
          <a:xfrm>
            <a:off x="6358584" y="3035580"/>
            <a:ext cx="1602977" cy="837556"/>
          </a:xfrm>
          <a:custGeom>
            <a:avLst/>
            <a:gdLst/>
            <a:ahLst/>
            <a:cxnLst/>
            <a:rect l="l" t="t" r="r" b="b"/>
            <a:pathLst>
              <a:path w="1602977" h="837556">
                <a:moveTo>
                  <a:pt x="0" y="0"/>
                </a:moveTo>
                <a:lnTo>
                  <a:pt x="1602977" y="0"/>
                </a:lnTo>
                <a:lnTo>
                  <a:pt x="1602977" y="837556"/>
                </a:lnTo>
                <a:lnTo>
                  <a:pt x="0" y="83755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0" name="Freeform 10"/>
          <p:cNvSpPr/>
          <p:nvPr/>
        </p:nvSpPr>
        <p:spPr>
          <a:xfrm>
            <a:off x="16107670" y="835262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1" name="Freeform 11"/>
          <p:cNvSpPr/>
          <p:nvPr/>
        </p:nvSpPr>
        <p:spPr>
          <a:xfrm>
            <a:off x="15322429" y="4733211"/>
            <a:ext cx="1570483" cy="820577"/>
          </a:xfrm>
          <a:custGeom>
            <a:avLst/>
            <a:gdLst/>
            <a:ahLst/>
            <a:cxnLst/>
            <a:rect l="l" t="t" r="r" b="b"/>
            <a:pathLst>
              <a:path w="1570483" h="820577">
                <a:moveTo>
                  <a:pt x="0" y="0"/>
                </a:moveTo>
                <a:lnTo>
                  <a:pt x="1570482" y="0"/>
                </a:lnTo>
                <a:lnTo>
                  <a:pt x="1570482" y="820578"/>
                </a:lnTo>
                <a:lnTo>
                  <a:pt x="0" y="82057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2" name="Freeform 12"/>
          <p:cNvSpPr/>
          <p:nvPr/>
        </p:nvSpPr>
        <p:spPr>
          <a:xfrm>
            <a:off x="-490322" y="1382448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7098236" y="-185583"/>
            <a:ext cx="8691851" cy="3567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791"/>
              </a:lnSpc>
            </a:pPr>
            <a:r>
              <a:rPr lang="en-US" sz="15800">
                <a:solidFill>
                  <a:srgbClr val="021C20"/>
                </a:solidFill>
                <a:latin typeface="Comic Sans MS" panose="030F0702030302020204" pitchFamily="66" charset="0"/>
              </a:rPr>
              <a:t>03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652843" y="2138642"/>
            <a:ext cx="13635157" cy="24858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870"/>
              </a:lnSpc>
            </a:pPr>
            <a:r>
              <a:rPr lang="en-US" sz="8800" dirty="0">
                <a:solidFill>
                  <a:srgbClr val="021C20"/>
                </a:solidFill>
                <a:latin typeface="Comic Sans MS" panose="030F0702030302020204" pitchFamily="66" charset="0"/>
              </a:rPr>
              <a:t>Listen, point and say.</a:t>
            </a:r>
          </a:p>
        </p:txBody>
      </p:sp>
    </p:spTree>
    <p:extLst>
      <p:ext uri="{BB962C8B-B14F-4D97-AF65-F5344CB8AC3E}">
        <p14:creationId xmlns:p14="http://schemas.microsoft.com/office/powerpoint/2010/main" val="27055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08065978-226B-4D45-96B1-04814A15DE7E}"/>
              </a:ext>
            </a:extLst>
          </p:cNvPr>
          <p:cNvSpPr txBox="1"/>
          <p:nvPr/>
        </p:nvSpPr>
        <p:spPr>
          <a:xfrm>
            <a:off x="2647950" y="0"/>
            <a:ext cx="12992100" cy="18572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7200" b="1" dirty="0">
                <a:solidFill>
                  <a:srgbClr val="00425A"/>
                </a:solidFill>
                <a:latin typeface="Comic Sans MS" panose="030F0702030302020204" pitchFamily="66" charset="0"/>
              </a:rPr>
              <a:t>Look and say.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AD20220-1A92-6C36-69C0-043CA15C86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775" y="2171700"/>
            <a:ext cx="11982450" cy="62103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22C98EE-F8AE-2043-0B4A-8ABEE7ABDB51}"/>
              </a:ext>
            </a:extLst>
          </p:cNvPr>
          <p:cNvSpPr/>
          <p:nvPr/>
        </p:nvSpPr>
        <p:spPr>
          <a:xfrm>
            <a:off x="3168015" y="3086100"/>
            <a:ext cx="762000" cy="1143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886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08065978-226B-4D45-96B1-04814A15DE7E}"/>
              </a:ext>
            </a:extLst>
          </p:cNvPr>
          <p:cNvSpPr txBox="1"/>
          <p:nvPr/>
        </p:nvSpPr>
        <p:spPr>
          <a:xfrm>
            <a:off x="2647950" y="0"/>
            <a:ext cx="12992100" cy="18572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7200" b="1" dirty="0">
                <a:solidFill>
                  <a:srgbClr val="00425A"/>
                </a:solidFill>
                <a:latin typeface="Comic Sans MS" panose="030F0702030302020204" pitchFamily="66" charset="0"/>
              </a:rPr>
              <a:t>Listen, point and say.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E14E6A-5FB1-B0E7-B327-7EDADEF8F1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3845" y="2705100"/>
            <a:ext cx="9160310" cy="5838825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69ED6FE-D9CB-8609-2075-A5AD627C1675}"/>
              </a:ext>
            </a:extLst>
          </p:cNvPr>
          <p:cNvSpPr/>
          <p:nvPr/>
        </p:nvSpPr>
        <p:spPr>
          <a:xfrm>
            <a:off x="6324600" y="6896100"/>
            <a:ext cx="5410200" cy="1143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500" dirty="0">
                <a:solidFill>
                  <a:schemeClr val="tx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house / yes</a:t>
            </a:r>
          </a:p>
        </p:txBody>
      </p:sp>
    </p:spTree>
    <p:extLst>
      <p:ext uri="{BB962C8B-B14F-4D97-AF65-F5344CB8AC3E}">
        <p14:creationId xmlns:p14="http://schemas.microsoft.com/office/powerpoint/2010/main" val="205138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E5B703E-C2E6-DEAD-A25F-E436D1428A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0249" y="2628900"/>
            <a:ext cx="9827503" cy="6019800"/>
          </a:xfrm>
          <a:prstGeom prst="rect">
            <a:avLst/>
          </a:prstGeom>
        </p:spPr>
      </p:pic>
      <p:sp>
        <p:nvSpPr>
          <p:cNvPr id="4" name="TextBox 2">
            <a:extLst>
              <a:ext uri="{FF2B5EF4-FFF2-40B4-BE49-F238E27FC236}">
                <a16:creationId xmlns:a16="http://schemas.microsoft.com/office/drawing/2014/main" id="{2492C5DB-BFF6-5FD2-2AEA-79F3DEDA3D36}"/>
              </a:ext>
            </a:extLst>
          </p:cNvPr>
          <p:cNvSpPr txBox="1"/>
          <p:nvPr/>
        </p:nvSpPr>
        <p:spPr>
          <a:xfrm>
            <a:off x="2647950" y="0"/>
            <a:ext cx="12992100" cy="18572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7200" b="1" dirty="0">
                <a:solidFill>
                  <a:srgbClr val="00425A"/>
                </a:solidFill>
                <a:latin typeface="Comic Sans MS" panose="030F0702030302020204" pitchFamily="66" charset="0"/>
              </a:rPr>
              <a:t>Listen, point and say.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9682B26-DED7-9163-BD92-3A64A4215AF2}"/>
              </a:ext>
            </a:extLst>
          </p:cNvPr>
          <p:cNvSpPr/>
          <p:nvPr/>
        </p:nvSpPr>
        <p:spPr>
          <a:xfrm>
            <a:off x="6438900" y="7124700"/>
            <a:ext cx="5410200" cy="1143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500" dirty="0">
                <a:solidFill>
                  <a:schemeClr val="tx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flat / no</a:t>
            </a:r>
          </a:p>
        </p:txBody>
      </p:sp>
    </p:spTree>
    <p:extLst>
      <p:ext uri="{BB962C8B-B14F-4D97-AF65-F5344CB8AC3E}">
        <p14:creationId xmlns:p14="http://schemas.microsoft.com/office/powerpoint/2010/main" val="1639472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C33CFB6-DFD7-4D85-480B-5F7B313830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3369" y="2667000"/>
            <a:ext cx="10081262" cy="5600700"/>
          </a:xfrm>
          <a:prstGeom prst="rect">
            <a:avLst/>
          </a:prstGeom>
        </p:spPr>
      </p:pic>
      <p:sp>
        <p:nvSpPr>
          <p:cNvPr id="4" name="TextBox 2">
            <a:extLst>
              <a:ext uri="{FF2B5EF4-FFF2-40B4-BE49-F238E27FC236}">
                <a16:creationId xmlns:a16="http://schemas.microsoft.com/office/drawing/2014/main" id="{52731042-5CB8-24B2-297E-E90C79753B61}"/>
              </a:ext>
            </a:extLst>
          </p:cNvPr>
          <p:cNvSpPr txBox="1"/>
          <p:nvPr/>
        </p:nvSpPr>
        <p:spPr>
          <a:xfrm>
            <a:off x="2647950" y="0"/>
            <a:ext cx="12992100" cy="18572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7200" b="1" dirty="0">
                <a:solidFill>
                  <a:srgbClr val="00425A"/>
                </a:solidFill>
                <a:latin typeface="Comic Sans MS" panose="030F0702030302020204" pitchFamily="66" charset="0"/>
              </a:rPr>
              <a:t>Listen, point and say.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DE5B8A4-5BD6-062C-1450-E9B5F1C07FF0}"/>
              </a:ext>
            </a:extLst>
          </p:cNvPr>
          <p:cNvSpPr/>
          <p:nvPr/>
        </p:nvSpPr>
        <p:spPr>
          <a:xfrm>
            <a:off x="6934200" y="6819900"/>
            <a:ext cx="5410200" cy="1143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500" dirty="0">
                <a:solidFill>
                  <a:schemeClr val="tx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building / yes</a:t>
            </a:r>
          </a:p>
        </p:txBody>
      </p:sp>
    </p:spTree>
    <p:extLst>
      <p:ext uri="{BB962C8B-B14F-4D97-AF65-F5344CB8AC3E}">
        <p14:creationId xmlns:p14="http://schemas.microsoft.com/office/powerpoint/2010/main" val="3600837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7B7A01D-66C9-2A59-8DBE-D116935E77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2781300"/>
            <a:ext cx="10017000" cy="5568555"/>
          </a:xfrm>
          <a:prstGeom prst="rect">
            <a:avLst/>
          </a:prstGeom>
        </p:spPr>
      </p:pic>
      <p:sp>
        <p:nvSpPr>
          <p:cNvPr id="4" name="TextBox 2">
            <a:extLst>
              <a:ext uri="{FF2B5EF4-FFF2-40B4-BE49-F238E27FC236}">
                <a16:creationId xmlns:a16="http://schemas.microsoft.com/office/drawing/2014/main" id="{9FC55A33-57F3-C316-98A7-C824A05EFEC4}"/>
              </a:ext>
            </a:extLst>
          </p:cNvPr>
          <p:cNvSpPr txBox="1"/>
          <p:nvPr/>
        </p:nvSpPr>
        <p:spPr>
          <a:xfrm>
            <a:off x="2647950" y="0"/>
            <a:ext cx="12992100" cy="18572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7200" b="1" dirty="0">
                <a:solidFill>
                  <a:srgbClr val="00425A"/>
                </a:solidFill>
                <a:latin typeface="Comic Sans MS" panose="030F0702030302020204" pitchFamily="66" charset="0"/>
              </a:rPr>
              <a:t>Listen, point and say.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4CEE8A5-365A-BC05-CF5A-43491FD62E9E}"/>
              </a:ext>
            </a:extLst>
          </p:cNvPr>
          <p:cNvSpPr/>
          <p:nvPr/>
        </p:nvSpPr>
        <p:spPr>
          <a:xfrm>
            <a:off x="6248400" y="6667500"/>
            <a:ext cx="5410200" cy="1143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500" dirty="0">
                <a:solidFill>
                  <a:schemeClr val="tx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tower / no</a:t>
            </a:r>
          </a:p>
        </p:txBody>
      </p:sp>
    </p:spTree>
    <p:extLst>
      <p:ext uri="{BB962C8B-B14F-4D97-AF65-F5344CB8AC3E}">
        <p14:creationId xmlns:p14="http://schemas.microsoft.com/office/powerpoint/2010/main" val="1612610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DATA" val="&lt;database version=&quot;10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313&quot;/&gt;&lt;/object&gt;&lt;object type=&quot;3&quot; unique_id=&quot;10004&quot;&gt;&lt;property id=&quot;20148&quot; value=&quot;5&quot;/&gt;&lt;property id=&quot;20300&quot; value=&quot;Slide 2&quot;/&gt;&lt;property id=&quot;20307&quot; value=&quot;307&quot;/&gt;&lt;/object&gt;&lt;object type=&quot;3&quot; unique_id=&quot;10005&quot;&gt;&lt;property id=&quot;20148&quot; value=&quot;5&quot;/&gt;&lt;property id=&quot;20300&quot; value=&quot;Slide 3&quot;/&gt;&lt;property id=&quot;20307&quot; value=&quot;271&quot;/&gt;&lt;/object&gt;&lt;object type=&quot;3&quot; unique_id=&quot;10006&quot;&gt;&lt;property id=&quot;20148&quot; value=&quot;5&quot;/&gt;&lt;property id=&quot;20300&quot; value=&quot;Slide 4&quot;/&gt;&lt;property id=&quot;20307&quot; value=&quot;269&quot;/&gt;&lt;/object&gt;&lt;object type=&quot;3&quot; unique_id=&quot;10007&quot;&gt;&lt;property id=&quot;20148&quot; value=&quot;5&quot;/&gt;&lt;property id=&quot;20300&quot; value=&quot;Slide 5&quot;/&gt;&lt;property id=&quot;20307&quot; value=&quot;274&quot;/&gt;&lt;/object&gt;&lt;object type=&quot;3&quot; unique_id=&quot;10008&quot;&gt;&lt;property id=&quot;20148&quot; value=&quot;5&quot;/&gt;&lt;property id=&quot;20300&quot; value=&quot;Slide 6&quot;/&gt;&lt;property id=&quot;20307&quot; value=&quot;275&quot;/&gt;&lt;/object&gt;&lt;object type=&quot;3&quot; unique_id=&quot;10009&quot;&gt;&lt;property id=&quot;20148&quot; value=&quot;5&quot;/&gt;&lt;property id=&quot;20300&quot; value=&quot;Slide 7&quot;/&gt;&lt;property id=&quot;20307&quot; value=&quot;277&quot;/&gt;&lt;/object&gt;&lt;object type=&quot;3&quot; unique_id=&quot;10010&quot;&gt;&lt;property id=&quot;20148&quot; value=&quot;5&quot;/&gt;&lt;property id=&quot;20300&quot; value=&quot;Slide 8&quot;/&gt;&lt;property id=&quot;20307&quot; value=&quot;278&quot;/&gt;&lt;/object&gt;&lt;object type=&quot;3&quot; unique_id=&quot;10011&quot;&gt;&lt;property id=&quot;20148&quot; value=&quot;5&quot;/&gt;&lt;property id=&quot;20300&quot; value=&quot;Slide 9&quot;/&gt;&lt;property id=&quot;20307&quot; value=&quot;279&quot;/&gt;&lt;/object&gt;&lt;object type=&quot;3&quot; unique_id=&quot;10012&quot;&gt;&lt;property id=&quot;20148&quot; value=&quot;5&quot;/&gt;&lt;property id=&quot;20300&quot; value=&quot;Slide 10&quot;/&gt;&lt;property id=&quot;20307&quot; value=&quot;272&quot;/&gt;&lt;/object&gt;&lt;object type=&quot;3&quot; unique_id=&quot;10013&quot;&gt;&lt;property id=&quot;20148&quot; value=&quot;5&quot;/&gt;&lt;property id=&quot;20300&quot; value=&quot;Slide 11&quot;/&gt;&lt;property id=&quot;20307&quot; value=&quot;280&quot;/&gt;&lt;/object&gt;&lt;object type=&quot;3&quot; unique_id=&quot;10014&quot;&gt;&lt;property id=&quot;20148&quot; value=&quot;5&quot;/&gt;&lt;property id=&quot;20300&quot; value=&quot;Slide 12&quot;/&gt;&lt;property id=&quot;20307&quot; value=&quot;281&quot;/&gt;&lt;/object&gt;&lt;object type=&quot;3&quot; unique_id=&quot;10015&quot;&gt;&lt;property id=&quot;20148&quot; value=&quot;5&quot;/&gt;&lt;property id=&quot;20300&quot; value=&quot;Slide 13&quot;/&gt;&lt;property id=&quot;20307&quot; value=&quot;315&quot;/&gt;&lt;/object&gt;&lt;object type=&quot;3&quot; unique_id=&quot;10016&quot;&gt;&lt;property id=&quot;20148&quot; value=&quot;5&quot;/&gt;&lt;property id=&quot;20300&quot; value=&quot;Slide 14&quot;/&gt;&lt;property id=&quot;20307&quot; value=&quot;314&quot;/&gt;&lt;/object&gt;&lt;object type=&quot;3&quot; unique_id=&quot;10017&quot;&gt;&lt;property id=&quot;20148&quot; value=&quot;5&quot;/&gt;&lt;property id=&quot;20300&quot; value=&quot;Slide 15&quot;/&gt;&lt;property id=&quot;20307&quot; value=&quot;283&quot;/&gt;&lt;/object&gt;&lt;object type=&quot;3&quot; unique_id=&quot;10018&quot;&gt;&lt;property id=&quot;20148&quot; value=&quot;5&quot;/&gt;&lt;property id=&quot;20300&quot; value=&quot;Slide 16&quot;/&gt;&lt;property id=&quot;20307&quot; value=&quot;322&quot;/&gt;&lt;/object&gt;&lt;object type=&quot;3&quot; unique_id=&quot;10019&quot;&gt;&lt;property id=&quot;20148&quot; value=&quot;5&quot;/&gt;&lt;property id=&quot;20300&quot; value=&quot;Slide 17&quot;/&gt;&lt;property id=&quot;20307&quot; value=&quot;285&quot;/&gt;&lt;/object&gt;&lt;object type=&quot;3&quot; unique_id=&quot;10020&quot;&gt;&lt;property id=&quot;20148&quot; value=&quot;5&quot;/&gt;&lt;property id=&quot;20300&quot; value=&quot;Slide 18&quot;/&gt;&lt;property id=&quot;20307&quot; value=&quot;286&quot;/&gt;&lt;/object&gt;&lt;object type=&quot;3&quot; unique_id=&quot;10021&quot;&gt;&lt;property id=&quot;20148&quot; value=&quot;5&quot;/&gt;&lt;property id=&quot;20300&quot; value=&quot;Slide 19&quot;/&gt;&lt;property id=&quot;20307&quot; value=&quot;287&quot;/&gt;&lt;/object&gt;&lt;object type=&quot;3&quot; unique_id=&quot;10022&quot;&gt;&lt;property id=&quot;20148&quot; value=&quot;5&quot;/&gt;&lt;property id=&quot;20300&quot; value=&quot;Slide 20&quot;/&gt;&lt;property id=&quot;20307&quot; value=&quot;288&quot;/&gt;&lt;/object&gt;&lt;object type=&quot;3&quot; unique_id=&quot;10023&quot;&gt;&lt;property id=&quot;20148&quot; value=&quot;5&quot;/&gt;&lt;property id=&quot;20300&quot; value=&quot;Slide 21&quot;/&gt;&lt;property id=&quot;20307&quot; value=&quot;291&quot;/&gt;&lt;/object&gt;&lt;object type=&quot;3&quot; unique_id=&quot;10024&quot;&gt;&lt;property id=&quot;20148&quot; value=&quot;5&quot;/&gt;&lt;property id=&quot;20300&quot; value=&quot;Slide 22&quot;/&gt;&lt;property id=&quot;20307&quot; value=&quot;284&quot;/&gt;&lt;/object&gt;&lt;object type=&quot;3&quot; unique_id=&quot;10025&quot;&gt;&lt;property id=&quot;20148&quot; value=&quot;5&quot;/&gt;&lt;property id=&quot;20300&quot; value=&quot;Slide 23&quot;/&gt;&lt;property id=&quot;20307&quot; value=&quot;316&quot;/&gt;&lt;/object&gt;&lt;object type=&quot;3&quot; unique_id=&quot;10026&quot;&gt;&lt;property id=&quot;20148&quot; value=&quot;5&quot;/&gt;&lt;property id=&quot;20300&quot; value=&quot;Slide 24&quot;/&gt;&lt;property id=&quot;20307&quot; value=&quot;317&quot;/&gt;&lt;/object&gt;&lt;object type=&quot;3&quot; unique_id=&quot;10027&quot;&gt;&lt;property id=&quot;20148&quot; value=&quot;5&quot;/&gt;&lt;property id=&quot;20300&quot; value=&quot;Slide 25&quot;/&gt;&lt;property id=&quot;20307&quot; value=&quot;318&quot;/&gt;&lt;/object&gt;&lt;object type=&quot;3&quot; unique_id=&quot;10028&quot;&gt;&lt;property id=&quot;20148&quot; value=&quot;5&quot;/&gt;&lt;property id=&quot;20300&quot; value=&quot;Slide 26&quot;/&gt;&lt;property id=&quot;20307&quot; value=&quot;319&quot;/&gt;&lt;/object&gt;&lt;object type=&quot;3&quot; unique_id=&quot;10029&quot;&gt;&lt;property id=&quot;20148&quot; value=&quot;5&quot;/&gt;&lt;property id=&quot;20300&quot; value=&quot;Slide 27&quot;/&gt;&lt;property id=&quot;20307&quot; value=&quot;292&quot;/&gt;&lt;/object&gt;&lt;object type=&quot;3&quot; unique_id=&quot;10030&quot;&gt;&lt;property id=&quot;20148&quot; value=&quot;5&quot;/&gt;&lt;property id=&quot;20300&quot; value=&quot;Slide 28&quot;/&gt;&lt;property id=&quot;20307&quot; value=&quot;293&quot;/&gt;&lt;/object&gt;&lt;object type=&quot;3&quot; unique_id=&quot;10031&quot;&gt;&lt;property id=&quot;20148&quot; value=&quot;5&quot;/&gt;&lt;property id=&quot;20300&quot; value=&quot;Slide 29&quot;/&gt;&lt;property id=&quot;20307&quot; value=&quot;294&quot;/&gt;&lt;/object&gt;&lt;object type=&quot;3&quot; unique_id=&quot;10032&quot;&gt;&lt;property id=&quot;20148&quot; value=&quot;5&quot;/&gt;&lt;property id=&quot;20300&quot; value=&quot;Slide 30&quot;/&gt;&lt;property id=&quot;20307&quot; value=&quot;289&quot;/&gt;&lt;/object&gt;&lt;object type=&quot;3&quot; unique_id=&quot;10033&quot;&gt;&lt;property id=&quot;20148&quot; value=&quot;5&quot;/&gt;&lt;property id=&quot;20300&quot; value=&quot;Slide 31&quot;/&gt;&lt;property id=&quot;20307&quot; value=&quot;290&quot;/&gt;&lt;/object&gt;&lt;object type=&quot;3&quot; unique_id=&quot;10034&quot;&gt;&lt;property id=&quot;20148&quot; value=&quot;5&quot;/&gt;&lt;property id=&quot;20300&quot; value=&quot;Slide 32&quot;/&gt;&lt;property id=&quot;20307&quot; value=&quot;295&quot;/&gt;&lt;/object&gt;&lt;object type=&quot;3&quot; unique_id=&quot;10035&quot;&gt;&lt;property id=&quot;20148&quot; value=&quot;5&quot;/&gt;&lt;property id=&quot;20300&quot; value=&quot;Slide 33&quot;/&gt;&lt;property id=&quot;20307&quot; value=&quot;296&quot;/&gt;&lt;/object&gt;&lt;object type=&quot;3&quot; unique_id=&quot;10036&quot;&gt;&lt;property id=&quot;20148&quot; value=&quot;5&quot;/&gt;&lt;property id=&quot;20300&quot; value=&quot;Slide 34&quot;/&gt;&lt;property id=&quot;20307&quot; value=&quot;257&quot;/&gt;&lt;/object&gt;&lt;object type=&quot;3&quot; unique_id=&quot;10037&quot;&gt;&lt;property id=&quot;20148&quot; value=&quot;5&quot;/&gt;&lt;property id=&quot;20300&quot; value=&quot;Slide 35&quot;/&gt;&lt;property id=&quot;20307&quot; value=&quot;298&quot;/&gt;&lt;/object&gt;&lt;object type=&quot;3&quot; unique_id=&quot;10038&quot;&gt;&lt;property id=&quot;20148&quot; value=&quot;5&quot;/&gt;&lt;property id=&quot;20300&quot; value=&quot;Slide 36&quot;/&gt;&lt;property id=&quot;20307&quot; value=&quot;306&quot;/&gt;&lt;/object&gt;&lt;object type=&quot;3&quot; unique_id=&quot;10039&quot;&gt;&lt;property id=&quot;20148&quot; value=&quot;5&quot;/&gt;&lt;property id=&quot;20300&quot; value=&quot;Slide 37&quot;/&gt;&lt;property id=&quot;20307&quot; value=&quot;300&quot;/&gt;&lt;/object&gt;&lt;object type=&quot;3&quot; unique_id=&quot;10040&quot;&gt;&lt;property id=&quot;20148&quot; value=&quot;5&quot;/&gt;&lt;property id=&quot;20300&quot; value=&quot;Slide 38&quot;/&gt;&lt;property id=&quot;20307&quot; value=&quot;299&quot;/&gt;&lt;/object&gt;&lt;object type=&quot;3&quot; unique_id=&quot;10041&quot;&gt;&lt;property id=&quot;20148&quot; value=&quot;5&quot;/&gt;&lt;property id=&quot;20300&quot; value=&quot;Slide 39&quot;/&gt;&lt;property id=&quot;20307&quot; value=&quot;301&quot;/&gt;&lt;/object&gt;&lt;object type=&quot;3&quot; unique_id=&quot;10042&quot;&gt;&lt;property id=&quot;20148&quot; value=&quot;5&quot;/&gt;&lt;property id=&quot;20300&quot; value=&quot;Slide 40&quot;/&gt;&lt;property id=&quot;20307&quot; value=&quot;305&quot;/&gt;&lt;/object&gt;&lt;object type=&quot;3&quot; unique_id=&quot;10043&quot;&gt;&lt;property id=&quot;20148&quot; value=&quot;5&quot;/&gt;&lt;property id=&quot;20300&quot; value=&quot;Slide 41&quot;/&gt;&lt;property id=&quot;20307&quot; value=&quot;303&quot;/&gt;&lt;/object&gt;&lt;object type=&quot;3&quot; unique_id=&quot;10044&quot;&gt;&lt;property id=&quot;20148&quot; value=&quot;5&quot;/&gt;&lt;property id=&quot;20300&quot; value=&quot;Slide 42&quot;/&gt;&lt;property id=&quot;20307&quot; value=&quot;304&quot;/&gt;&lt;/object&gt;&lt;object type=&quot;3&quot; unique_id=&quot;10045&quot;&gt;&lt;property id=&quot;20148&quot; value=&quot;5&quot;/&gt;&lt;property id=&quot;20300&quot; value=&quot;Slide 43&quot;/&gt;&lt;property id=&quot;20307&quot; value=&quot;311&quot;/&gt;&lt;/object&gt;&lt;/object&gt;&lt;object type=&quot;8&quot; unique_id=&quot;10090&quot;&gt;&lt;/object&gt;&lt;/object&gt;&lt;/database&gt;"/>
  <p:tag name="MMPROD_NEXTUNIQUEID" val="10009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9Slide.vn</Template>
  <TotalTime>3622</TotalTime>
  <Words>322</Words>
  <Application>Microsoft Office PowerPoint</Application>
  <PresentationFormat>Custom</PresentationFormat>
  <Paragraphs>90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Arial</vt:lpstr>
      <vt:lpstr>Comic Sans MS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9Slide.vn</Manager>
  <Company>9Slide.vn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9Slide.vn</dc:title>
  <dc:subject>9Slide.vn</dc:subject>
  <dc:creator>Admin</dc:creator>
  <dc:description>9Slide.vn</dc:description>
  <cp:lastModifiedBy>Nguyễn Nhung</cp:lastModifiedBy>
  <cp:revision>60</cp:revision>
  <dcterms:created xsi:type="dcterms:W3CDTF">2006-08-16T00:00:00Z</dcterms:created>
  <dcterms:modified xsi:type="dcterms:W3CDTF">2025-10-04T15:17:06Z</dcterms:modified>
  <cp:category>9Slide.vn</cp:category>
  <dc:identifier>DAFzACgcfNc</dc:identifier>
</cp:coreProperties>
</file>