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377" r:id="rId2"/>
    <p:sldId id="269" r:id="rId3"/>
    <p:sldId id="350" r:id="rId4"/>
    <p:sldId id="366" r:id="rId5"/>
    <p:sldId id="365" r:id="rId6"/>
    <p:sldId id="367" r:id="rId7"/>
    <p:sldId id="369" r:id="rId8"/>
    <p:sldId id="368" r:id="rId9"/>
    <p:sldId id="374" r:id="rId10"/>
    <p:sldId id="375" r:id="rId11"/>
    <p:sldId id="272" r:id="rId12"/>
    <p:sldId id="354" r:id="rId13"/>
    <p:sldId id="356" r:id="rId14"/>
    <p:sldId id="357" r:id="rId15"/>
    <p:sldId id="358" r:id="rId16"/>
    <p:sldId id="355" r:id="rId17"/>
    <p:sldId id="283" r:id="rId18"/>
    <p:sldId id="385" r:id="rId19"/>
    <p:sldId id="359" r:id="rId20"/>
    <p:sldId id="362" r:id="rId21"/>
    <p:sldId id="363" r:id="rId22"/>
    <p:sldId id="364" r:id="rId23"/>
    <p:sldId id="293" r:id="rId24"/>
    <p:sldId id="360" r:id="rId25"/>
    <p:sldId id="295" r:id="rId26"/>
  </p:sldIdLst>
  <p:sldSz cx="18288000" cy="10287000"/>
  <p:notesSz cx="6858000" cy="9144000"/>
  <p:embeddedFontLst>
    <p:embeddedFont>
      <p:font typeface="Amatic SC" panose="00000500000000000000" pitchFamily="2" charset="-79"/>
      <p:regular r:id="rId28"/>
      <p:bold r:id="rId29"/>
    </p:embeddedFont>
    <p:embeddedFont>
      <p:font typeface="Comic Sans MS" panose="030F0702030302020204" pitchFamily="66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9F4"/>
    <a:srgbClr val="F0F0F0"/>
    <a:srgbClr val="FFD774"/>
    <a:srgbClr val="FEF0D8"/>
    <a:srgbClr val="FDF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88298" autoAdjust="0"/>
  </p:normalViewPr>
  <p:slideViewPr>
    <p:cSldViewPr>
      <p:cViewPr>
        <p:scale>
          <a:sx n="33" d="100"/>
          <a:sy n="33" d="100"/>
        </p:scale>
        <p:origin x="1476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Nhung" userId="e8dfb06c15633d05" providerId="LiveId" clId="{FA03CD38-72E8-4980-97C4-BC250DDC1CB1}"/>
    <pc:docChg chg="custSel delSld modSld">
      <pc:chgData name="Nguyễn Nhung" userId="e8dfb06c15633d05" providerId="LiveId" clId="{FA03CD38-72E8-4980-97C4-BC250DDC1CB1}" dt="2025-10-04T14:56:58.750" v="5" actId="2696"/>
      <pc:docMkLst>
        <pc:docMk/>
      </pc:docMkLst>
      <pc:sldChg chg="del">
        <pc:chgData name="Nguyễn Nhung" userId="e8dfb06c15633d05" providerId="LiveId" clId="{FA03CD38-72E8-4980-97C4-BC250DDC1CB1}" dt="2025-10-04T14:55:35.208" v="1" actId="2696"/>
        <pc:sldMkLst>
          <pc:docMk/>
          <pc:sldMk cId="3731868261" sldId="271"/>
        </pc:sldMkLst>
      </pc:sldChg>
      <pc:sldChg chg="del">
        <pc:chgData name="Nguyễn Nhung" userId="e8dfb06c15633d05" providerId="LiveId" clId="{FA03CD38-72E8-4980-97C4-BC250DDC1CB1}" dt="2025-10-04T14:56:33.168" v="3" actId="2696"/>
        <pc:sldMkLst>
          <pc:docMk/>
          <pc:sldMk cId="3836105398" sldId="309"/>
        </pc:sldMkLst>
      </pc:sldChg>
      <pc:sldChg chg="del">
        <pc:chgData name="Nguyễn Nhung" userId="e8dfb06c15633d05" providerId="LiveId" clId="{FA03CD38-72E8-4980-97C4-BC250DDC1CB1}" dt="2025-10-04T14:56:33.168" v="3" actId="2696"/>
        <pc:sldMkLst>
          <pc:docMk/>
          <pc:sldMk cId="1682794924" sldId="310"/>
        </pc:sldMkLst>
      </pc:sldChg>
      <pc:sldChg chg="del">
        <pc:chgData name="Nguyễn Nhung" userId="e8dfb06c15633d05" providerId="LiveId" clId="{FA03CD38-72E8-4980-97C4-BC250DDC1CB1}" dt="2025-10-04T14:56:33.168" v="3" actId="2696"/>
        <pc:sldMkLst>
          <pc:docMk/>
          <pc:sldMk cId="531564148" sldId="311"/>
        </pc:sldMkLst>
      </pc:sldChg>
      <pc:sldChg chg="del">
        <pc:chgData name="Nguyễn Nhung" userId="e8dfb06c15633d05" providerId="LiveId" clId="{FA03CD38-72E8-4980-97C4-BC250DDC1CB1}" dt="2025-10-04T14:56:33.168" v="3" actId="2696"/>
        <pc:sldMkLst>
          <pc:docMk/>
          <pc:sldMk cId="2480454209" sldId="312"/>
        </pc:sldMkLst>
      </pc:sldChg>
      <pc:sldChg chg="del">
        <pc:chgData name="Nguyễn Nhung" userId="e8dfb06c15633d05" providerId="LiveId" clId="{FA03CD38-72E8-4980-97C4-BC250DDC1CB1}" dt="2025-10-04T14:56:36.203" v="4" actId="2696"/>
        <pc:sldMkLst>
          <pc:docMk/>
          <pc:sldMk cId="1593979971" sldId="313"/>
        </pc:sldMkLst>
      </pc:sldChg>
      <pc:sldChg chg="del">
        <pc:chgData name="Nguyễn Nhung" userId="e8dfb06c15633d05" providerId="LiveId" clId="{FA03CD38-72E8-4980-97C4-BC250DDC1CB1}" dt="2025-10-04T14:56:36.203" v="4" actId="2696"/>
        <pc:sldMkLst>
          <pc:docMk/>
          <pc:sldMk cId="3316420101" sldId="314"/>
        </pc:sldMkLst>
      </pc:sldChg>
      <pc:sldChg chg="del">
        <pc:chgData name="Nguyễn Nhung" userId="e8dfb06c15633d05" providerId="LiveId" clId="{FA03CD38-72E8-4980-97C4-BC250DDC1CB1}" dt="2025-10-04T14:56:36.203" v="4" actId="2696"/>
        <pc:sldMkLst>
          <pc:docMk/>
          <pc:sldMk cId="1633640139" sldId="315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055284635" sldId="316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682631547" sldId="317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125937962" sldId="318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921031275" sldId="319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679896138" sldId="320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580244563" sldId="321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4048972792" sldId="322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1559962470" sldId="323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1028540397" sldId="324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940433044" sldId="325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4040410648" sldId="326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444673065" sldId="327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056461821" sldId="328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205486807" sldId="329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466972780" sldId="330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260267780" sldId="331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312685739" sldId="332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654599403" sldId="334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1853026782" sldId="335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099520622" sldId="336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313742390" sldId="337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113107106" sldId="338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3904479036" sldId="339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463985931" sldId="344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397851657" sldId="345"/>
        </pc:sldMkLst>
      </pc:sldChg>
      <pc:sldChg chg="delSp mod delAnim">
        <pc:chgData name="Nguyễn Nhung" userId="e8dfb06c15633d05" providerId="LiveId" clId="{FA03CD38-72E8-4980-97C4-BC250DDC1CB1}" dt="2025-10-04T14:56:00.514" v="2" actId="21"/>
        <pc:sldMkLst>
          <pc:docMk/>
          <pc:sldMk cId="17459797" sldId="355"/>
        </pc:sldMkLst>
        <pc:picChg chg="del">
          <ac:chgData name="Nguyễn Nhung" userId="e8dfb06c15633d05" providerId="LiveId" clId="{FA03CD38-72E8-4980-97C4-BC250DDC1CB1}" dt="2025-10-04T14:56:00.514" v="2" actId="21"/>
          <ac:picMkLst>
            <pc:docMk/>
            <pc:sldMk cId="17459797" sldId="355"/>
            <ac:picMk id="2" creationId="{00000000-0000-0000-0000-000000000000}"/>
          </ac:picMkLst>
        </pc:picChg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507494732" sldId="376"/>
        </pc:sldMkLst>
      </pc:sldChg>
      <pc:sldChg chg="del">
        <pc:chgData name="Nguyễn Nhung" userId="e8dfb06c15633d05" providerId="LiveId" clId="{FA03CD38-72E8-4980-97C4-BC250DDC1CB1}" dt="2025-10-04T14:56:58.750" v="5" actId="2696"/>
        <pc:sldMkLst>
          <pc:docMk/>
          <pc:sldMk cId="2704221347" sldId="381"/>
        </pc:sldMkLst>
      </pc:sldChg>
      <pc:sldChg chg="del">
        <pc:chgData name="Nguyễn Nhung" userId="e8dfb06c15633d05" providerId="LiveId" clId="{FA03CD38-72E8-4980-97C4-BC250DDC1CB1}" dt="2025-10-04T14:55:32.817" v="0" actId="2696"/>
        <pc:sldMkLst>
          <pc:docMk/>
          <pc:sldMk cId="4241790315" sldId="3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86015-FF5B-4AD0-B863-31675F29CEEC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6C988-68E8-432F-BE66-6237413C4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56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6C988-68E8-432F-BE66-6237413C4AD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2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Follow instructions</a:t>
            </a:r>
            <a:r>
              <a:rPr lang="en-US" baseline="0" dirty="0"/>
              <a:t> in the lesson plan.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6C988-68E8-432F-BE66-6237413C4AD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872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">
            <a:extLst>
              <a:ext uri="{FF2B5EF4-FFF2-40B4-BE49-F238E27FC236}">
                <a16:creationId xmlns:a16="http://schemas.microsoft.com/office/drawing/2014/main" id="{2AF9DDCE-CFF5-4FE7-83EF-19E69BB3676C}"/>
              </a:ext>
            </a:extLst>
          </p:cNvPr>
          <p:cNvSpPr/>
          <p:nvPr userDrawn="1"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3" name="Freeform 15">
            <a:extLst>
              <a:ext uri="{FF2B5EF4-FFF2-40B4-BE49-F238E27FC236}">
                <a16:creationId xmlns:a16="http://schemas.microsoft.com/office/drawing/2014/main" id="{39CB4E83-955F-44F4-8FB7-6B4DB31C9873}"/>
              </a:ext>
            </a:extLst>
          </p:cNvPr>
          <p:cNvSpPr/>
          <p:nvPr userDrawn="1"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63FBA127-85C2-4BC7-8DFC-5D389787DCAF}"/>
              </a:ext>
            </a:extLst>
          </p:cNvPr>
          <p:cNvSpPr/>
          <p:nvPr userDrawn="1"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7">
            <a:extLst>
              <a:ext uri="{FF2B5EF4-FFF2-40B4-BE49-F238E27FC236}">
                <a16:creationId xmlns:a16="http://schemas.microsoft.com/office/drawing/2014/main" id="{B429AD26-5C96-4639-BF68-72627468C399}"/>
              </a:ext>
            </a:extLst>
          </p:cNvPr>
          <p:cNvSpPr/>
          <p:nvPr userDrawn="1"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049DA60E-BA7C-4E38-96CB-66AA53190509}"/>
              </a:ext>
            </a:extLst>
          </p:cNvPr>
          <p:cNvSpPr/>
          <p:nvPr userDrawn="1"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E353DBF8-0715-4D3C-9D59-08F907EDB201}"/>
              </a:ext>
            </a:extLst>
          </p:cNvPr>
          <p:cNvSpPr/>
          <p:nvPr userDrawn="1"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7DBE253A-7244-44EF-8A76-CB3BA135777A}"/>
              </a:ext>
            </a:extLst>
          </p:cNvPr>
          <p:cNvSpPr/>
          <p:nvPr userDrawn="1"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Google Shape;4206;p35">
            <a:extLst>
              <a:ext uri="{FF2B5EF4-FFF2-40B4-BE49-F238E27FC236}">
                <a16:creationId xmlns:a16="http://schemas.microsoft.com/office/drawing/2014/main" id="{E2CE3DA6-E823-4C90-9C96-6D8826C83F6D}"/>
              </a:ext>
            </a:extLst>
          </p:cNvPr>
          <p:cNvSpPr txBox="1">
            <a:spLocks/>
          </p:cNvSpPr>
          <p:nvPr userDrawn="1"/>
        </p:nvSpPr>
        <p:spPr>
          <a:xfrm>
            <a:off x="502120" y="2781299"/>
            <a:ext cx="13213879" cy="5949203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9Slide.vn - 2019">
            <a:extLst>
              <a:ext uri="{FF2B5EF4-FFF2-40B4-BE49-F238E27FC236}">
                <a16:creationId xmlns:a16="http://schemas.microsoft.com/office/drawing/2014/main" id="{27E7D75A-BFA6-44A7-B635-9E86A73C8638}"/>
              </a:ext>
            </a:extLst>
          </p:cNvPr>
          <p:cNvSpPr txBox="1"/>
          <p:nvPr userDrawn="1"/>
        </p:nvSpPr>
        <p:spPr>
          <a:xfrm>
            <a:off x="0" y="-9892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5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17" Type="http://schemas.microsoft.com/office/2007/relationships/hdphoto" Target="../media/hdphoto1.wdp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3.pn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6.gif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microsoft.com/office/2007/relationships/hdphoto" Target="../media/hdphoto4.wdp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jpeg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276942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0" y="0"/>
                </a:moveTo>
                <a:lnTo>
                  <a:pt x="2779461" y="0"/>
                </a:lnTo>
                <a:lnTo>
                  <a:pt x="2779461" y="1427948"/>
                </a:lnTo>
                <a:lnTo>
                  <a:pt x="0" y="14279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1666672" y="764918"/>
            <a:ext cx="2377374" cy="1221376"/>
          </a:xfrm>
          <a:custGeom>
            <a:avLst/>
            <a:gdLst/>
            <a:ahLst/>
            <a:cxnLst/>
            <a:rect l="l" t="t" r="r" b="b"/>
            <a:pathLst>
              <a:path w="2377374" h="1221376">
                <a:moveTo>
                  <a:pt x="0" y="0"/>
                </a:moveTo>
                <a:lnTo>
                  <a:pt x="2377374" y="0"/>
                </a:lnTo>
                <a:lnTo>
                  <a:pt x="2377374" y="1221376"/>
                </a:lnTo>
                <a:lnTo>
                  <a:pt x="0" y="12213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823856" y="767562"/>
            <a:ext cx="2700794" cy="2700794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 flipH="1">
            <a:off x="15087857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2779461" y="0"/>
                </a:moveTo>
                <a:lnTo>
                  <a:pt x="0" y="0"/>
                </a:lnTo>
                <a:lnTo>
                  <a:pt x="0" y="1427948"/>
                </a:lnTo>
                <a:lnTo>
                  <a:pt x="2779461" y="1427948"/>
                </a:lnTo>
                <a:lnTo>
                  <a:pt x="27794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3548802" y="1464751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0" y="0"/>
                </a:moveTo>
                <a:lnTo>
                  <a:pt x="1877849" y="0"/>
                </a:lnTo>
                <a:lnTo>
                  <a:pt x="1877849" y="964745"/>
                </a:lnTo>
                <a:lnTo>
                  <a:pt x="0" y="9647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Freeform 13"/>
          <p:cNvSpPr/>
          <p:nvPr/>
        </p:nvSpPr>
        <p:spPr>
          <a:xfrm flipH="1">
            <a:off x="12590291" y="1375606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1877849" y="0"/>
                </a:moveTo>
                <a:lnTo>
                  <a:pt x="0" y="0"/>
                </a:lnTo>
                <a:lnTo>
                  <a:pt x="0" y="964745"/>
                </a:lnTo>
                <a:lnTo>
                  <a:pt x="1877849" y="964745"/>
                </a:lnTo>
                <a:lnTo>
                  <a:pt x="18778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478810" y="4088512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799" y="0"/>
                </a:lnTo>
                <a:lnTo>
                  <a:pt x="2105799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3492898" y="1986726"/>
            <a:ext cx="11302204" cy="1877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27"/>
              </a:lnSpc>
            </a:pPr>
            <a:r>
              <a:rPr lang="en-US" sz="10947" b="1" dirty="0">
                <a:solidFill>
                  <a:srgbClr val="00425A"/>
                </a:solidFill>
                <a:latin typeface="Comic Sans MS" panose="030F0702030302020204" pitchFamily="66" charset="0"/>
              </a:rPr>
              <a:t>Our home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173838" y="4272644"/>
            <a:ext cx="7940325" cy="712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21"/>
              </a:lnSpc>
            </a:pPr>
            <a:r>
              <a:rPr lang="en-US" sz="54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Lesson 1 - Period 2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4C87FA-A043-4A32-BBC1-0C7886EAD00A}"/>
              </a:ext>
            </a:extLst>
          </p:cNvPr>
          <p:cNvGrpSpPr/>
          <p:nvPr/>
        </p:nvGrpSpPr>
        <p:grpSpPr>
          <a:xfrm>
            <a:off x="0" y="5143500"/>
            <a:ext cx="18288000" cy="5185549"/>
            <a:chOff x="0" y="5143500"/>
            <a:chExt cx="18288000" cy="5185549"/>
          </a:xfrm>
        </p:grpSpPr>
        <p:sp>
          <p:nvSpPr>
            <p:cNvPr id="2" name="Freeform 2"/>
            <p:cNvSpPr/>
            <p:nvPr/>
          </p:nvSpPr>
          <p:spPr>
            <a:xfrm flipH="1">
              <a:off x="79008" y="6586051"/>
              <a:ext cx="1556108" cy="2499772"/>
            </a:xfrm>
            <a:custGeom>
              <a:avLst/>
              <a:gdLst/>
              <a:ahLst/>
              <a:cxnLst/>
              <a:rect l="l" t="t" r="r" b="b"/>
              <a:pathLst>
                <a:path w="1556108" h="2499772">
                  <a:moveTo>
                    <a:pt x="1556108" y="0"/>
                  </a:moveTo>
                  <a:lnTo>
                    <a:pt x="0" y="0"/>
                  </a:lnTo>
                  <a:lnTo>
                    <a:pt x="0" y="2499772"/>
                  </a:lnTo>
                  <a:lnTo>
                    <a:pt x="1556108" y="2499772"/>
                  </a:lnTo>
                  <a:lnTo>
                    <a:pt x="1556108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" name="Freeform 3"/>
            <p:cNvSpPr/>
            <p:nvPr/>
          </p:nvSpPr>
          <p:spPr>
            <a:xfrm>
              <a:off x="16362940" y="6104309"/>
              <a:ext cx="1855992" cy="2981514"/>
            </a:xfrm>
            <a:custGeom>
              <a:avLst/>
              <a:gdLst/>
              <a:ahLst/>
              <a:cxnLst/>
              <a:rect l="l" t="t" r="r" b="b"/>
              <a:pathLst>
                <a:path w="1855992" h="2981514">
                  <a:moveTo>
                    <a:pt x="0" y="0"/>
                  </a:moveTo>
                  <a:lnTo>
                    <a:pt x="1855993" y="0"/>
                  </a:lnTo>
                  <a:lnTo>
                    <a:pt x="1855993" y="2981514"/>
                  </a:lnTo>
                  <a:lnTo>
                    <a:pt x="0" y="2981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4" name="Freeform 4"/>
            <p:cNvSpPr/>
            <p:nvPr/>
          </p:nvSpPr>
          <p:spPr>
            <a:xfrm>
              <a:off x="12378298" y="5143500"/>
              <a:ext cx="4315656" cy="3900274"/>
            </a:xfrm>
            <a:custGeom>
              <a:avLst/>
              <a:gdLst/>
              <a:ahLst/>
              <a:cxnLst/>
              <a:rect l="l" t="t" r="r" b="b"/>
              <a:pathLst>
                <a:path w="4315656" h="3900274">
                  <a:moveTo>
                    <a:pt x="0" y="0"/>
                  </a:moveTo>
                  <a:lnTo>
                    <a:pt x="4315656" y="0"/>
                  </a:lnTo>
                  <a:lnTo>
                    <a:pt x="4315656" y="3900274"/>
                  </a:lnTo>
                  <a:lnTo>
                    <a:pt x="0" y="39002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90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8557016" y="5444076"/>
              <a:ext cx="4033275" cy="3599698"/>
            </a:xfrm>
            <a:custGeom>
              <a:avLst/>
              <a:gdLst/>
              <a:ahLst/>
              <a:cxnLst/>
              <a:rect l="l" t="t" r="r" b="b"/>
              <a:pathLst>
                <a:path w="4033275" h="3599698">
                  <a:moveTo>
                    <a:pt x="0" y="0"/>
                  </a:moveTo>
                  <a:lnTo>
                    <a:pt x="4033275" y="0"/>
                  </a:lnTo>
                  <a:lnTo>
                    <a:pt x="4033275" y="3599698"/>
                  </a:lnTo>
                  <a:lnTo>
                    <a:pt x="0" y="3599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90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6" name="Freeform 6"/>
            <p:cNvSpPr/>
            <p:nvPr/>
          </p:nvSpPr>
          <p:spPr>
            <a:xfrm>
              <a:off x="1594046" y="5959404"/>
              <a:ext cx="3250984" cy="3084371"/>
            </a:xfrm>
            <a:custGeom>
              <a:avLst/>
              <a:gdLst/>
              <a:ahLst/>
              <a:cxnLst/>
              <a:rect l="l" t="t" r="r" b="b"/>
              <a:pathLst>
                <a:path w="3250984" h="3084371">
                  <a:moveTo>
                    <a:pt x="0" y="0"/>
                  </a:moveTo>
                  <a:lnTo>
                    <a:pt x="3250983" y="0"/>
                  </a:lnTo>
                  <a:lnTo>
                    <a:pt x="3250983" y="3084370"/>
                  </a:lnTo>
                  <a:lnTo>
                    <a:pt x="0" y="30843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90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7" name="Freeform 7"/>
            <p:cNvSpPr/>
            <p:nvPr/>
          </p:nvSpPr>
          <p:spPr>
            <a:xfrm>
              <a:off x="4683865" y="5661383"/>
              <a:ext cx="4026656" cy="3382391"/>
            </a:xfrm>
            <a:custGeom>
              <a:avLst/>
              <a:gdLst/>
              <a:ahLst/>
              <a:cxnLst/>
              <a:rect l="l" t="t" r="r" b="b"/>
              <a:pathLst>
                <a:path w="4026656" h="3382391">
                  <a:moveTo>
                    <a:pt x="0" y="0"/>
                  </a:moveTo>
                  <a:lnTo>
                    <a:pt x="4026656" y="0"/>
                  </a:lnTo>
                  <a:lnTo>
                    <a:pt x="4026656" y="3382391"/>
                  </a:lnTo>
                  <a:lnTo>
                    <a:pt x="0" y="33823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alphaModFix amt="90000"/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0" y="9085823"/>
              <a:ext cx="18288000" cy="1243226"/>
              <a:chOff x="0" y="0"/>
              <a:chExt cx="3194208" cy="217144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194208" cy="217144"/>
              </a:xfrm>
              <a:custGeom>
                <a:avLst/>
                <a:gdLst/>
                <a:ahLst/>
                <a:cxnLst/>
                <a:rect l="l" t="t" r="r" b="b"/>
                <a:pathLst>
                  <a:path w="3194208" h="217144">
                    <a:moveTo>
                      <a:pt x="0" y="0"/>
                    </a:moveTo>
                    <a:lnTo>
                      <a:pt x="3194208" y="0"/>
                    </a:lnTo>
                    <a:lnTo>
                      <a:pt x="3194208" y="217144"/>
                    </a:lnTo>
                    <a:lnTo>
                      <a:pt x="0" y="217144"/>
                    </a:lnTo>
                    <a:close/>
                  </a:path>
                </a:pathLst>
              </a:custGeom>
              <a:solidFill>
                <a:srgbClr val="98CBB1"/>
              </a:solidFill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3194208" cy="30286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48"/>
                  </a:lnSpc>
                </a:pPr>
                <a:endParaRPr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B364034-B7F6-44D7-B5B6-9CEAE97610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090" b="90448" l="277" r="93906">
                        <a14:foregroundMark x1="7479" y1="6269" x2="47645" y2="56716"/>
                        <a14:foregroundMark x1="47645" y1="56716" x2="50416" y2="65075"/>
                        <a14:foregroundMark x1="50139" y1="5672" x2="49307" y2="56716"/>
                        <a14:foregroundMark x1="63435" y1="25373" x2="49307" y2="63881"/>
                        <a14:foregroundMark x1="47091" y1="27164" x2="39889" y2="65970"/>
                        <a14:foregroundMark x1="55679" y1="53731" x2="43490" y2="78209"/>
                        <a14:foregroundMark x1="85042" y1="10746" x2="86981" y2="37612"/>
                        <a14:foregroundMark x1="86981" y1="37612" x2="81440" y2="59104"/>
                        <a14:foregroundMark x1="81440" y1="59104" x2="68698" y2="77015"/>
                        <a14:foregroundMark x1="68698" y1="77015" x2="45429" y2="83284"/>
                        <a14:foregroundMark x1="45429" y1="83284" x2="2216" y2="71642"/>
                        <a14:foregroundMark x1="42936" y1="21194" x2="57618" y2="65672"/>
                        <a14:foregroundMark x1="58172" y1="27463" x2="50416" y2="57015"/>
                        <a14:foregroundMark x1="54848" y1="27164" x2="37950" y2="69254"/>
                        <a14:foregroundMark x1="66205" y1="35224" x2="45429" y2="66567"/>
                        <a14:foregroundMark x1="60942" y1="55821" x2="51247" y2="67463"/>
                        <a14:foregroundMark x1="42105" y1="12537" x2="55125" y2="49851"/>
                        <a14:foregroundMark x1="43767" y1="28358" x2="65374" y2="32239"/>
                        <a14:foregroundMark x1="41828" y1="29254" x2="62604" y2="41493"/>
                        <a14:foregroundMark x1="84488" y1="9851" x2="89751" y2="41493"/>
                        <a14:foregroundMark x1="89751" y1="41493" x2="80609" y2="68060"/>
                        <a14:foregroundMark x1="80609" y1="68060" x2="62604" y2="83582"/>
                        <a14:foregroundMark x1="62604" y1="83582" x2="35734" y2="90448"/>
                        <a14:foregroundMark x1="35734" y1="90448" x2="15235" y2="85075"/>
                        <a14:foregroundMark x1="15235" y1="85075" x2="1385" y2="74627"/>
                        <a14:foregroundMark x1="38781" y1="23881" x2="60111" y2="43582"/>
                        <a14:foregroundMark x1="36288" y1="27164" x2="49584" y2="47463"/>
                        <a14:foregroundMark x1="42105" y1="30149" x2="69529" y2="26269"/>
                        <a14:foregroundMark x1="79501" y1="2687" x2="88089" y2="51045"/>
                        <a14:foregroundMark x1="88089" y1="51045" x2="88089" y2="51045"/>
                        <a14:foregroundMark x1="93906" y1="17910" x2="93906" y2="17910"/>
                        <a14:foregroundMark x1="86427" y1="10448" x2="79224" y2="7164"/>
                        <a14:foregroundMark x1="84488" y1="2090" x2="80332" y2="29254"/>
                        <a14:foregroundMark x1="88920" y1="22090" x2="85042" y2="46567"/>
                        <a14:foregroundMark x1="92244" y1="30149" x2="85319" y2="51940"/>
                        <a14:foregroundMark x1="88366" y1="11642" x2="91136" y2="34328"/>
                        <a14:foregroundMark x1="91136" y1="34328" x2="85596" y2="60896"/>
                        <a14:foregroundMark x1="85596" y1="60896" x2="70083" y2="80597"/>
                        <a14:foregroundMark x1="70083" y1="80597" x2="41828" y2="90448"/>
                        <a14:foregroundMark x1="4155" y1="74627" x2="554" y2="74627"/>
                        <a14:foregroundMark x1="47922" y1="18507" x2="55125" y2="35821"/>
                        <a14:foregroundMark x1="64543" y1="11642" x2="37950" y2="70746"/>
                        <a14:foregroundMark x1="43490" y1="36119" x2="52078" y2="641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5818" y="-32394"/>
            <a:ext cx="3614126" cy="335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37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peech Bubble: Rectangle with Corners Rounded 7">
            <a:extLst>
              <a:ext uri="{FF2B5EF4-FFF2-40B4-BE49-F238E27FC236}">
                <a16:creationId xmlns:a16="http://schemas.microsoft.com/office/drawing/2014/main" id="{0A0F8427-2F15-44C0-A163-02E873BA1725}"/>
              </a:ext>
            </a:extLst>
          </p:cNvPr>
          <p:cNvSpPr/>
          <p:nvPr/>
        </p:nvSpPr>
        <p:spPr>
          <a:xfrm>
            <a:off x="2209801" y="1101034"/>
            <a:ext cx="7981950" cy="2019574"/>
          </a:xfrm>
          <a:prstGeom prst="wedgeRoundRectCallout">
            <a:avLst>
              <a:gd name="adj1" fmla="val -1657"/>
              <a:gd name="adj2" fmla="val 7315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</a:t>
            </a:r>
            <a:br>
              <a:rPr lang="en-US" sz="6600" b="1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US" sz="6600" b="1" dirty="0">
                <a:solidFill>
                  <a:schemeClr val="tx1"/>
                </a:solidFill>
                <a:latin typeface="Comic Sans MS" panose="030F0702030302020204" pitchFamily="66" charset="0"/>
              </a:rPr>
              <a:t>that building?</a:t>
            </a:r>
          </a:p>
        </p:txBody>
      </p:sp>
      <p:sp>
        <p:nvSpPr>
          <p:cNvPr id="17" name="Speech Bubble: Rectangle with Corners Rounded 9">
            <a:extLst>
              <a:ext uri="{FF2B5EF4-FFF2-40B4-BE49-F238E27FC236}">
                <a16:creationId xmlns:a16="http://schemas.microsoft.com/office/drawing/2014/main" id="{33006884-7469-455B-B5FC-EA63B007C8B8}"/>
              </a:ext>
            </a:extLst>
          </p:cNvPr>
          <p:cNvSpPr/>
          <p:nvPr/>
        </p:nvSpPr>
        <p:spPr>
          <a:xfrm>
            <a:off x="11294134" y="5572351"/>
            <a:ext cx="5913964" cy="1507214"/>
          </a:xfrm>
          <a:prstGeom prst="wedgeRoundRectCallout">
            <a:avLst>
              <a:gd name="adj1" fmla="val -2083"/>
              <a:gd name="adj2" fmla="val 8564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600" b="1" dirty="0">
                <a:solidFill>
                  <a:schemeClr val="tx1"/>
                </a:solidFill>
                <a:latin typeface="Comic Sans MS" panose="030F0702030302020204" pitchFamily="66" charset="0"/>
              </a:rPr>
              <a:t>___, I don’t.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11660537" y="5712586"/>
            <a:ext cx="25050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80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No</a:t>
            </a:r>
          </a:p>
        </p:txBody>
      </p:sp>
      <p:sp>
        <p:nvSpPr>
          <p:cNvPr id="14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1066800" y="5459522"/>
            <a:ext cx="3962400" cy="2419350"/>
          </a:xfrm>
          <a:prstGeom prst="roundRect">
            <a:avLst/>
          </a:prstGeom>
          <a:noFill/>
          <a:ln w="38100">
            <a:solidFill>
              <a:srgbClr val="FAB91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>
                <a:solidFill>
                  <a:srgbClr val="FAB919"/>
                </a:solidFill>
                <a:latin typeface="Comic Sans MS" panose="030F0702030302020204" pitchFamily="66" charset="0"/>
              </a:rPr>
              <a:t>Yes</a:t>
            </a:r>
          </a:p>
        </p:txBody>
      </p:sp>
      <p:sp>
        <p:nvSpPr>
          <p:cNvPr id="19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6019800" y="5459522"/>
            <a:ext cx="3962400" cy="2419350"/>
          </a:xfrm>
          <a:prstGeom prst="roundRect">
            <a:avLst/>
          </a:prstGeom>
          <a:noFill/>
          <a:ln w="38100">
            <a:solidFill>
              <a:srgbClr val="85C5A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>
                <a:solidFill>
                  <a:srgbClr val="85C5A7"/>
                </a:solidFill>
                <a:latin typeface="Comic Sans MS" panose="030F0702030302020204" pitchFamily="66" charset="0"/>
              </a:rPr>
              <a:t>No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2409475" y="7912299"/>
            <a:ext cx="14682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7545706" y="7830115"/>
            <a:ext cx="12949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>
                <a:latin typeface="Comic Sans MS" panose="030F0702030302020204" pitchFamily="66" charset="0"/>
              </a:rPr>
              <a:t>B</a:t>
            </a:r>
          </a:p>
        </p:txBody>
      </p:sp>
      <p:pic>
        <p:nvPicPr>
          <p:cNvPr id="24" name="Picture 2" descr="Architecture and Buildings Clipart-multistory apartment building">
            <a:extLst>
              <a:ext uri="{FF2B5EF4-FFF2-40B4-BE49-F238E27FC236}">
                <a16:creationId xmlns:a16="http://schemas.microsoft.com/office/drawing/2014/main" id="{1248C579-57BC-4569-91CE-C04A917A2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7613" y="472060"/>
            <a:ext cx="3665888" cy="488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Premium Vector | A girl pointing with her finger at the viewer.">
            <a:extLst>
              <a:ext uri="{FF2B5EF4-FFF2-40B4-BE49-F238E27FC236}">
                <a16:creationId xmlns:a16="http://schemas.microsoft.com/office/drawing/2014/main" id="{C672502B-0A2A-4E37-BADE-5204A5318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55" b="97604" l="9353" r="97842">
                        <a14:foregroundMark x1="24460" y1="3355" x2="24640" y2="13259"/>
                        <a14:foregroundMark x1="40647" y1="24121" x2="46043" y2="32907"/>
                        <a14:foregroundMark x1="46043" y1="32907" x2="46043" y2="33067"/>
                        <a14:foregroundMark x1="56475" y1="22364" x2="46583" y2="38339"/>
                        <a14:foregroundMark x1="52158" y1="34984" x2="50899" y2="42013"/>
                        <a14:foregroundMark x1="54137" y1="19649" x2="56835" y2="35144"/>
                        <a14:foregroundMark x1="39748" y1="23482" x2="47662" y2="31470"/>
                        <a14:foregroundMark x1="46583" y1="25080" x2="45144" y2="35942"/>
                        <a14:foregroundMark x1="62410" y1="46805" x2="62410" y2="46805"/>
                        <a14:foregroundMark x1="41906" y1="45847" x2="41906" y2="45847"/>
                        <a14:foregroundMark x1="41906" y1="45847" x2="44065" y2="52396"/>
                        <a14:foregroundMark x1="31835" y1="57508" x2="35072" y2="65335"/>
                        <a14:foregroundMark x1="47662" y1="74441" x2="49281" y2="84505"/>
                        <a14:foregroundMark x1="49281" y1="84505" x2="49281" y2="84505"/>
                        <a14:foregroundMark x1="48022" y1="74920" x2="43705" y2="89457"/>
                        <a14:foregroundMark x1="43705" y1="89457" x2="43705" y2="89457"/>
                        <a14:foregroundMark x1="42266" y1="74121" x2="39568" y2="90256"/>
                        <a14:foregroundMark x1="28058" y1="85304" x2="35971" y2="92013"/>
                        <a14:foregroundMark x1="35971" y1="92013" x2="42086" y2="94888"/>
                        <a14:foregroundMark x1="51978" y1="85463" x2="48921" y2="97444"/>
                        <a14:foregroundMark x1="48921" y1="97444" x2="48381" y2="97604"/>
                        <a14:foregroundMark x1="61331" y1="49201" x2="61151" y2="53834"/>
                        <a14:foregroundMark x1="48741" y1="43770" x2="45683" y2="53035"/>
                        <a14:foregroundMark x1="62230" y1="44888" x2="62230" y2="51278"/>
                        <a14:foregroundMark x1="49281" y1="44569" x2="52698" y2="49361"/>
                        <a14:foregroundMark x1="52698" y1="74441" x2="54676" y2="80831"/>
                        <a14:foregroundMark x1="91007" y1="34824" x2="91007" y2="34824"/>
                        <a14:foregroundMark x1="96403" y1="29393" x2="96403" y2="29393"/>
                        <a14:foregroundMark x1="97842" y1="28115" x2="97842" y2="28115"/>
                        <a14:backgroundMark x1="19245" y1="39297" x2="12230" y2="65974"/>
                        <a14:backgroundMark x1="73741" y1="56869" x2="69065" y2="90096"/>
                        <a14:backgroundMark x1="68345" y1="24760" x2="73561" y2="32268"/>
                        <a14:backgroundMark x1="76439" y1="50479" x2="81115" y2="80831"/>
                        <a14:backgroundMark x1="64568" y1="61502" x2="68525" y2="80351"/>
                        <a14:backgroundMark x1="82374" y1="50160" x2="67626" y2="60863"/>
                        <a14:backgroundMark x1="67626" y1="60863" x2="63669" y2="69808"/>
                        <a14:backgroundMark x1="63669" y1="69808" x2="69245" y2="87220"/>
                        <a14:backgroundMark x1="16367" y1="33067" x2="21583" y2="46006"/>
                        <a14:backgroundMark x1="21583" y1="46006" x2="17986" y2="57508"/>
                        <a14:backgroundMark x1="17986" y1="57508" x2="18345" y2="70767"/>
                        <a14:backgroundMark x1="18345" y1="70767" x2="15468" y2="795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462" y="3300845"/>
            <a:ext cx="1860474" cy="209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Pointing To Yourself Clipart">
            <a:extLst>
              <a:ext uri="{FF2B5EF4-FFF2-40B4-BE49-F238E27FC236}">
                <a16:creationId xmlns:a16="http://schemas.microsoft.com/office/drawing/2014/main" id="{AD3CB914-FBA8-496E-9A56-6A9CCEAA1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030199" y="7551547"/>
            <a:ext cx="4430667" cy="249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heck marks - red cross icon simple - vector Stock Vector | Adobe Stock">
            <a:extLst>
              <a:ext uri="{FF2B5EF4-FFF2-40B4-BE49-F238E27FC236}">
                <a16:creationId xmlns:a16="http://schemas.microsoft.com/office/drawing/2014/main" id="{52CB05A5-44C8-48DA-B9C2-3D4F9B316E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0" t="14800" r="16400" b="16400"/>
          <a:stretch/>
        </p:blipFill>
        <p:spPr bwMode="auto">
          <a:xfrm>
            <a:off x="11477657" y="4452395"/>
            <a:ext cx="1119956" cy="111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60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19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3474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Listen and number.</a:t>
            </a:r>
          </a:p>
        </p:txBody>
      </p:sp>
    </p:spTree>
    <p:extLst>
      <p:ext uri="{BB962C8B-B14F-4D97-AF65-F5344CB8AC3E}">
        <p14:creationId xmlns:p14="http://schemas.microsoft.com/office/powerpoint/2010/main" val="10708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D151015D-3BD7-42FD-9E3F-5B3A391F8936}"/>
              </a:ext>
            </a:extLst>
          </p:cNvPr>
          <p:cNvSpPr txBox="1"/>
          <p:nvPr/>
        </p:nvSpPr>
        <p:spPr>
          <a:xfrm>
            <a:off x="2639482" y="-266700"/>
            <a:ext cx="1332865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What is it?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029F4B-5CFD-820C-BEE3-08686D2B8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6135" y="2095500"/>
            <a:ext cx="7275344" cy="6629400"/>
          </a:xfrm>
          <a:prstGeom prst="rect">
            <a:avLst/>
          </a:prstGeom>
        </p:spPr>
      </p:pic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8CE92907-D1FE-4C5E-9C57-4582016988C2}"/>
              </a:ext>
            </a:extLst>
          </p:cNvPr>
          <p:cNvSpPr/>
          <p:nvPr/>
        </p:nvSpPr>
        <p:spPr>
          <a:xfrm>
            <a:off x="5493807" y="7429500"/>
            <a:ext cx="7620000" cy="1295400"/>
          </a:xfrm>
          <a:prstGeom prst="roundRect">
            <a:avLst/>
          </a:prstGeom>
          <a:solidFill>
            <a:srgbClr val="FFD774"/>
          </a:solidFill>
          <a:ln>
            <a:solidFill>
              <a:srgbClr val="FFD7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tx1"/>
                </a:solidFill>
                <a:latin typeface="Comic Sans MS" panose="030F0702030302020204" pitchFamily="66" charset="0"/>
              </a:rPr>
              <a:t>building</a:t>
            </a:r>
          </a:p>
        </p:txBody>
      </p:sp>
    </p:spTree>
    <p:extLst>
      <p:ext uri="{BB962C8B-B14F-4D97-AF65-F5344CB8AC3E}">
        <p14:creationId xmlns:p14="http://schemas.microsoft.com/office/powerpoint/2010/main" val="420471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D151015D-3BD7-42FD-9E3F-5B3A391F8936}"/>
              </a:ext>
            </a:extLst>
          </p:cNvPr>
          <p:cNvSpPr txBox="1"/>
          <p:nvPr/>
        </p:nvSpPr>
        <p:spPr>
          <a:xfrm>
            <a:off x="2639482" y="-266700"/>
            <a:ext cx="1332865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What is it?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5DC56A-0277-B34C-0D54-26BE0D3FA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078" y="2324100"/>
            <a:ext cx="6835844" cy="6138986"/>
          </a:xfrm>
          <a:prstGeom prst="rect">
            <a:avLst/>
          </a:prstGeom>
        </p:spPr>
      </p:pic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8CE92907-D1FE-4C5E-9C57-4582016988C2}"/>
              </a:ext>
            </a:extLst>
          </p:cNvPr>
          <p:cNvSpPr/>
          <p:nvPr/>
        </p:nvSpPr>
        <p:spPr>
          <a:xfrm>
            <a:off x="5493807" y="7315200"/>
            <a:ext cx="7620000" cy="1295400"/>
          </a:xfrm>
          <a:prstGeom prst="roundRect">
            <a:avLst/>
          </a:prstGeom>
          <a:solidFill>
            <a:srgbClr val="FFD774"/>
          </a:solidFill>
          <a:ln>
            <a:solidFill>
              <a:srgbClr val="FFD7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tx1"/>
                </a:solidFill>
                <a:latin typeface="Comic Sans MS" panose="030F0702030302020204" pitchFamily="66" charset="0"/>
              </a:rPr>
              <a:t>tower</a:t>
            </a:r>
          </a:p>
        </p:txBody>
      </p:sp>
    </p:spTree>
    <p:extLst>
      <p:ext uri="{BB962C8B-B14F-4D97-AF65-F5344CB8AC3E}">
        <p14:creationId xmlns:p14="http://schemas.microsoft.com/office/powerpoint/2010/main" val="405881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D151015D-3BD7-42FD-9E3F-5B3A391F8936}"/>
              </a:ext>
            </a:extLst>
          </p:cNvPr>
          <p:cNvSpPr txBox="1"/>
          <p:nvPr/>
        </p:nvSpPr>
        <p:spPr>
          <a:xfrm>
            <a:off x="2639482" y="-266700"/>
            <a:ext cx="1332865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What is it?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D35D66-9B6E-972B-FE3B-7AF7FAC5A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2476500"/>
            <a:ext cx="7162800" cy="6111378"/>
          </a:xfrm>
          <a:prstGeom prst="rect">
            <a:avLst/>
          </a:prstGeom>
        </p:spPr>
      </p:pic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8CE92907-D1FE-4C5E-9C57-4582016988C2}"/>
              </a:ext>
            </a:extLst>
          </p:cNvPr>
          <p:cNvSpPr/>
          <p:nvPr/>
        </p:nvSpPr>
        <p:spPr>
          <a:xfrm>
            <a:off x="5486400" y="7581900"/>
            <a:ext cx="7620000" cy="1295400"/>
          </a:xfrm>
          <a:prstGeom prst="roundRect">
            <a:avLst/>
          </a:prstGeom>
          <a:solidFill>
            <a:srgbClr val="FFD774"/>
          </a:solidFill>
          <a:ln>
            <a:solidFill>
              <a:srgbClr val="FFD7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tx1"/>
                </a:solidFill>
                <a:latin typeface="Comic Sans MS" panose="030F0702030302020204" pitchFamily="66" charset="0"/>
              </a:rPr>
              <a:t>house</a:t>
            </a:r>
          </a:p>
        </p:txBody>
      </p:sp>
    </p:spTree>
    <p:extLst>
      <p:ext uri="{BB962C8B-B14F-4D97-AF65-F5344CB8AC3E}">
        <p14:creationId xmlns:p14="http://schemas.microsoft.com/office/powerpoint/2010/main" val="115348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D151015D-3BD7-42FD-9E3F-5B3A391F8936}"/>
              </a:ext>
            </a:extLst>
          </p:cNvPr>
          <p:cNvSpPr txBox="1"/>
          <p:nvPr/>
        </p:nvSpPr>
        <p:spPr>
          <a:xfrm>
            <a:off x="2639482" y="-266700"/>
            <a:ext cx="1332865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What is it?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456575-074D-6D30-DF2A-BC71F4111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307" y="2171700"/>
            <a:ext cx="7239000" cy="6518531"/>
          </a:xfrm>
          <a:prstGeom prst="rect">
            <a:avLst/>
          </a:prstGeom>
        </p:spPr>
      </p:pic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8CE92907-D1FE-4C5E-9C57-4582016988C2}"/>
              </a:ext>
            </a:extLst>
          </p:cNvPr>
          <p:cNvSpPr/>
          <p:nvPr/>
        </p:nvSpPr>
        <p:spPr>
          <a:xfrm>
            <a:off x="5486400" y="7505700"/>
            <a:ext cx="7620000" cy="1295400"/>
          </a:xfrm>
          <a:prstGeom prst="roundRect">
            <a:avLst/>
          </a:prstGeom>
          <a:solidFill>
            <a:srgbClr val="FFD774"/>
          </a:solidFill>
          <a:ln>
            <a:solidFill>
              <a:srgbClr val="FFD7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tx1"/>
                </a:solidFill>
                <a:latin typeface="Comic Sans MS" panose="030F0702030302020204" pitchFamily="66" charset="0"/>
              </a:rPr>
              <a:t>flat</a:t>
            </a:r>
          </a:p>
        </p:txBody>
      </p:sp>
    </p:spTree>
    <p:extLst>
      <p:ext uri="{BB962C8B-B14F-4D97-AF65-F5344CB8AC3E}">
        <p14:creationId xmlns:p14="http://schemas.microsoft.com/office/powerpoint/2010/main" val="366426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D151015D-3BD7-42FD-9E3F-5B3A391F8936}"/>
              </a:ext>
            </a:extLst>
          </p:cNvPr>
          <p:cNvSpPr txBox="1"/>
          <p:nvPr/>
        </p:nvSpPr>
        <p:spPr>
          <a:xfrm>
            <a:off x="2639483" y="-20243"/>
            <a:ext cx="13328650" cy="2167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 and number.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FD35EC-16DB-0AEB-47A9-866977E14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66" y="2890442"/>
            <a:ext cx="16864684" cy="6215457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800600" y="7734300"/>
            <a:ext cx="914400" cy="914400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765593" y="7705165"/>
            <a:ext cx="914400" cy="914400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2793671" y="7745506"/>
            <a:ext cx="914400" cy="914400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6659720" y="7745506"/>
            <a:ext cx="914400" cy="914400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1F049D-C7C2-32CE-F425-8FA4EF777F57}"/>
              </a:ext>
            </a:extLst>
          </p:cNvPr>
          <p:cNvSpPr/>
          <p:nvPr/>
        </p:nvSpPr>
        <p:spPr>
          <a:xfrm>
            <a:off x="914400" y="2959100"/>
            <a:ext cx="8229600" cy="142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8642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Read and complete.</a:t>
            </a:r>
          </a:p>
        </p:txBody>
      </p:sp>
    </p:spTree>
    <p:extLst>
      <p:ext uri="{BB962C8B-B14F-4D97-AF65-F5344CB8AC3E}">
        <p14:creationId xmlns:p14="http://schemas.microsoft.com/office/powerpoint/2010/main" val="27055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BDF02D-6AD5-C455-A9E2-0CB66CA1D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9" y="1181101"/>
            <a:ext cx="7058975" cy="34480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CCAEFF-794C-7E75-4A94-CC3313477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1308" y="1181100"/>
            <a:ext cx="7763468" cy="34480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3C69BF-1586-275F-1193-86C3F5D3F1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375" y="5229179"/>
            <a:ext cx="6934200" cy="32671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57F2D0-E3BB-FA0E-1C0D-48124EE45C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2600" y="5229179"/>
            <a:ext cx="7804078" cy="326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548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96475" cy="1714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93CE3D-6704-2B76-B92C-CD28E55C5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491652"/>
            <a:ext cx="9135194" cy="645848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396397" y="6888396"/>
            <a:ext cx="2743200" cy="7468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this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5441277" y="4914900"/>
            <a:ext cx="2071445" cy="121920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8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 dirty="0">
                <a:solidFill>
                  <a:srgbClr val="021C20"/>
                </a:solidFill>
                <a:latin typeface="Comic Sans MS" panose="030F0702030302020204" pitchFamily="66" charset="0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373676" y="2620572"/>
            <a:ext cx="14049123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Warm-up and review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96475" cy="1714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EFE872-D9B1-FB08-8B2F-C3B0A35FA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242" y="2304824"/>
            <a:ext cx="12325515" cy="674415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8948778" y="6743700"/>
            <a:ext cx="31242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rgbClr val="FF0000"/>
                </a:solidFill>
                <a:latin typeface="Comic Sans MS" panose="030F0702030302020204" pitchFamily="66" charset="0"/>
              </a:rPr>
              <a:t>that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3200400" y="5448300"/>
            <a:ext cx="2514600" cy="1295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44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96475" cy="1714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7E2521-5355-90FD-0A21-26B5DE9A5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2705100"/>
            <a:ext cx="10439400" cy="700172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848600" y="8115299"/>
            <a:ext cx="2047875" cy="762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200" dirty="0">
                <a:solidFill>
                  <a:srgbClr val="FF0000"/>
                </a:solidFill>
                <a:latin typeface="Comic Sans MS" panose="030F0702030302020204" pitchFamily="66" charset="0"/>
              </a:rPr>
              <a:t>flat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6629400" y="3829030"/>
            <a:ext cx="3810000" cy="285746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5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96475" cy="1714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761ED8-E87B-7583-BE65-043D00E86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00" y="1936376"/>
            <a:ext cx="12725399" cy="805256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0972800" y="6601532"/>
            <a:ext cx="38100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rgbClr val="FF0000"/>
                </a:solidFill>
                <a:latin typeface="Comic Sans MS" panose="030F0702030302020204" pitchFamily="66" charset="0"/>
              </a:rPr>
              <a:t>building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0" y="7724538"/>
            <a:ext cx="38100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rgbClr val="FF0000"/>
                </a:solidFill>
                <a:latin typeface="Comic Sans MS" panose="030F0702030302020204" pitchFamily="66" charset="0"/>
              </a:rPr>
              <a:t>don’t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7772400" y="1943100"/>
            <a:ext cx="5486400" cy="43933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7F34678D-18C9-E41E-FE0A-E18630B64713}"/>
              </a:ext>
            </a:extLst>
          </p:cNvPr>
          <p:cNvSpPr/>
          <p:nvPr/>
        </p:nvSpPr>
        <p:spPr>
          <a:xfrm>
            <a:off x="4648200" y="7886700"/>
            <a:ext cx="1219200" cy="904714"/>
          </a:xfrm>
          <a:prstGeom prst="roundRect">
            <a:avLst/>
          </a:prstGeom>
          <a:solidFill>
            <a:srgbClr val="00B0F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3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8642"/>
            <a:ext cx="13635157" cy="25115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9600" dirty="0">
                <a:solidFill>
                  <a:srgbClr val="021C20"/>
                </a:solidFill>
                <a:latin typeface="Comic Sans MS" panose="030F0702030302020204" pitchFamily="66" charset="0"/>
              </a:rPr>
              <a:t>Let's play.</a:t>
            </a:r>
          </a:p>
        </p:txBody>
      </p:sp>
    </p:spTree>
    <p:extLst>
      <p:ext uri="{BB962C8B-B14F-4D97-AF65-F5344CB8AC3E}">
        <p14:creationId xmlns:p14="http://schemas.microsoft.com/office/powerpoint/2010/main" val="185735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515"/>
            <a:ext cx="17428029" cy="1025948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65D7C5-C7DF-7A90-5FDA-8505C18F6CE3}"/>
              </a:ext>
            </a:extLst>
          </p:cNvPr>
          <p:cNvSpPr/>
          <p:nvPr/>
        </p:nvSpPr>
        <p:spPr>
          <a:xfrm>
            <a:off x="1981200" y="27515"/>
            <a:ext cx="5334000" cy="1390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0467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 dirty="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160072" y="-1129719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 dirty="0">
                <a:solidFill>
                  <a:srgbClr val="021C20"/>
                </a:solidFill>
                <a:latin typeface="Comic Sans MS" panose="030F0702030302020204" pitchFamily="66" charset="0"/>
              </a:rPr>
              <a:t>05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19049" y="1541467"/>
            <a:ext cx="15781728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Fun corner and wrap-up</a:t>
            </a:r>
          </a:p>
        </p:txBody>
      </p:sp>
    </p:spTree>
    <p:extLst>
      <p:ext uri="{BB962C8B-B14F-4D97-AF65-F5344CB8AC3E}">
        <p14:creationId xmlns:p14="http://schemas.microsoft.com/office/powerpoint/2010/main" val="41619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2958957" y="6362702"/>
            <a:ext cx="2961617" cy="2272968"/>
          </a:xfrm>
          <a:prstGeom prst="roundRect">
            <a:avLst/>
          </a:prstGeom>
          <a:noFill/>
          <a:ln w="38100" cap="flat" cmpd="sng" algn="ctr">
            <a:solidFill>
              <a:srgbClr val="FAB919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FAB919"/>
                </a:solidFill>
                <a:effectLst/>
                <a:uLnTx/>
                <a:uFillTx/>
                <a:latin typeface="Comic Sans MS" panose="030F0702030302020204" pitchFamily="66" charset="0"/>
                <a:sym typeface="Arial"/>
              </a:rPr>
              <a:t>A</a:t>
            </a:r>
          </a:p>
        </p:txBody>
      </p:sp>
      <p:sp>
        <p:nvSpPr>
          <p:cNvPr id="15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7924800" y="6362701"/>
            <a:ext cx="2961617" cy="2272969"/>
          </a:xfrm>
          <a:prstGeom prst="roundRect">
            <a:avLst/>
          </a:prstGeom>
          <a:noFill/>
          <a:ln w="38100" cap="flat" cmpd="sng" algn="ctr">
            <a:solidFill>
              <a:srgbClr val="85C5A7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85C5A7"/>
                </a:solidFill>
                <a:effectLst/>
                <a:uLnTx/>
                <a:uFillTx/>
                <a:latin typeface="Comic Sans MS" panose="030F0702030302020204" pitchFamily="66" charset="0"/>
                <a:sym typeface="Arial"/>
              </a:rPr>
              <a:t>O</a:t>
            </a:r>
          </a:p>
        </p:txBody>
      </p:sp>
      <p:sp>
        <p:nvSpPr>
          <p:cNvPr id="16" name="Rectangle: Rounded Corners 13">
            <a:extLst>
              <a:ext uri="{FF2B5EF4-FFF2-40B4-BE49-F238E27FC236}">
                <a16:creationId xmlns:a16="http://schemas.microsoft.com/office/drawing/2014/main" id="{22A60C6C-CF76-4C4A-9152-0A9DEDB2D1A1}"/>
              </a:ext>
            </a:extLst>
          </p:cNvPr>
          <p:cNvSpPr/>
          <p:nvPr/>
        </p:nvSpPr>
        <p:spPr>
          <a:xfrm>
            <a:off x="12659383" y="6362700"/>
            <a:ext cx="2961617" cy="2272970"/>
          </a:xfrm>
          <a:prstGeom prst="roundRect">
            <a:avLst/>
          </a:prstGeom>
          <a:noFill/>
          <a:ln w="38100" cap="flat" cmpd="sng" algn="ctr">
            <a:solidFill>
              <a:srgbClr val="54BDCE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1500" kern="0" dirty="0">
                <a:solidFill>
                  <a:srgbClr val="54BDCE"/>
                </a:solidFill>
                <a:latin typeface="Comic Sans MS" panose="030F0702030302020204" pitchFamily="66" charset="0"/>
                <a:sym typeface="Arial"/>
              </a:rPr>
              <a:t>I</a:t>
            </a:r>
            <a:endParaRPr kumimoji="0" lang="en-US" sz="11500" b="0" i="0" u="none" strike="noStrike" kern="0" cap="none" spc="0" normalizeH="0" baseline="0" noProof="0" dirty="0">
              <a:ln>
                <a:noFill/>
              </a:ln>
              <a:solidFill>
                <a:srgbClr val="54BDC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3634574" y="8603040"/>
            <a:ext cx="988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96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964578" y="8594534"/>
            <a:ext cx="8982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96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01FFE42-46F7-4750-8D2E-35CC368D3FD8}"/>
              </a:ext>
            </a:extLst>
          </p:cNvPr>
          <p:cNvSpPr txBox="1"/>
          <p:nvPr/>
        </p:nvSpPr>
        <p:spPr>
          <a:xfrm>
            <a:off x="13670887" y="8531463"/>
            <a:ext cx="886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96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5250782" y="3695700"/>
            <a:ext cx="13586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38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2EDCB8-0815-6054-F989-3DC4D7E0D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1028700"/>
            <a:ext cx="8577679" cy="4276263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 txBox="1">
            <a:spLocks/>
          </p:cNvSpPr>
          <p:nvPr/>
        </p:nvSpPr>
        <p:spPr>
          <a:xfrm>
            <a:off x="724349" y="540000"/>
            <a:ext cx="9638851" cy="208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What's the missing letter?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b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</a:br>
            <a:r>
              <a:rPr kumimoji="0" lang="en-US" sz="115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FL__T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cs typeface="Amatic SC"/>
              <a:sym typeface="Amatic SC"/>
            </a:endParaRPr>
          </a:p>
        </p:txBody>
      </p:sp>
    </p:spTree>
    <p:extLst>
      <p:ext uri="{BB962C8B-B14F-4D97-AF65-F5344CB8AC3E}">
        <p14:creationId xmlns:p14="http://schemas.microsoft.com/office/powerpoint/2010/main" val="211904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276225" y="44475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3505200" y="3771900"/>
            <a:ext cx="13586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38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I</a:t>
            </a:r>
          </a:p>
        </p:txBody>
      </p:sp>
      <p:sp>
        <p:nvSpPr>
          <p:cNvPr id="36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1774627" y="6026384"/>
            <a:ext cx="3639620" cy="2481576"/>
          </a:xfrm>
          <a:prstGeom prst="roundRect">
            <a:avLst/>
          </a:prstGeom>
          <a:noFill/>
          <a:ln w="38100">
            <a:solidFill>
              <a:srgbClr val="FAB91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>
                <a:solidFill>
                  <a:srgbClr val="FAB919"/>
                </a:solidFill>
                <a:latin typeface="Comic Sans MS" panose="030F0702030302020204" pitchFamily="66" charset="0"/>
              </a:rPr>
              <a:t>Y</a:t>
            </a:r>
          </a:p>
        </p:txBody>
      </p:sp>
      <p:sp>
        <p:nvSpPr>
          <p:cNvPr id="37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6912649" y="6026384"/>
            <a:ext cx="3639620" cy="2481576"/>
          </a:xfrm>
          <a:prstGeom prst="roundRect">
            <a:avLst/>
          </a:prstGeom>
          <a:noFill/>
          <a:ln w="38100">
            <a:solidFill>
              <a:srgbClr val="85C5A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>
                <a:solidFill>
                  <a:srgbClr val="85C5A7"/>
                </a:solidFill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38" name="Rectangle: Rounded Corners 13">
            <a:extLst>
              <a:ext uri="{FF2B5EF4-FFF2-40B4-BE49-F238E27FC236}">
                <a16:creationId xmlns:a16="http://schemas.microsoft.com/office/drawing/2014/main" id="{22A60C6C-CF76-4C4A-9152-0A9DEDB2D1A1}"/>
              </a:ext>
            </a:extLst>
          </p:cNvPr>
          <p:cNvSpPr/>
          <p:nvPr/>
        </p:nvSpPr>
        <p:spPr>
          <a:xfrm>
            <a:off x="12053415" y="6026384"/>
            <a:ext cx="3639620" cy="2481576"/>
          </a:xfrm>
          <a:prstGeom prst="roundRect">
            <a:avLst/>
          </a:prstGeom>
          <a:noFill/>
          <a:ln w="38100">
            <a:solidFill>
              <a:srgbClr val="54BDC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>
                <a:solidFill>
                  <a:srgbClr val="54BDCE"/>
                </a:solidFill>
                <a:latin typeface="Comic Sans MS" panose="030F0702030302020204" pitchFamily="66" charset="0"/>
              </a:rPr>
              <a:t>I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2851313" y="8463052"/>
            <a:ext cx="126348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105792" y="8463052"/>
            <a:ext cx="111440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latin typeface="Comic Sans MS" panose="030F0702030302020204" pitchFamily="66" charset="0"/>
              </a:rPr>
              <a:t>B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01FFE42-46F7-4750-8D2E-35CC368D3FD8}"/>
              </a:ext>
            </a:extLst>
          </p:cNvPr>
          <p:cNvSpPr txBox="1"/>
          <p:nvPr/>
        </p:nvSpPr>
        <p:spPr>
          <a:xfrm>
            <a:off x="13305025" y="8463052"/>
            <a:ext cx="109677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latin typeface="Comic Sans MS" panose="030F0702030302020204" pitchFamily="66" charset="0"/>
              </a:rPr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08DE61-EF3D-5A52-FE8F-E7007B1A5D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3714" y="1088908"/>
            <a:ext cx="7224372" cy="4359392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 txBox="1">
            <a:spLocks/>
          </p:cNvSpPr>
          <p:nvPr/>
        </p:nvSpPr>
        <p:spPr>
          <a:xfrm>
            <a:off x="724349" y="540000"/>
            <a:ext cx="9638851" cy="208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What's the missing letter?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b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</a:br>
            <a:r>
              <a:rPr lang="en-US" sz="11500" kern="0" noProof="0" dirty="0">
                <a:solidFill>
                  <a:srgbClr val="413E3E"/>
                </a:solidFill>
              </a:rPr>
              <a:t>BU</a:t>
            </a:r>
            <a:r>
              <a:rPr lang="en-US" sz="11500" kern="0" dirty="0">
                <a:solidFill>
                  <a:srgbClr val="413E3E"/>
                </a:solidFill>
              </a:rPr>
              <a:t>_</a:t>
            </a:r>
            <a:r>
              <a:rPr kumimoji="0" lang="en-US" sz="115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_LDING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cs typeface="Amatic SC"/>
              <a:sym typeface="Amatic SC"/>
            </a:endParaRPr>
          </a:p>
        </p:txBody>
      </p:sp>
    </p:spTree>
    <p:extLst>
      <p:ext uri="{BB962C8B-B14F-4D97-AF65-F5344CB8AC3E}">
        <p14:creationId xmlns:p14="http://schemas.microsoft.com/office/powerpoint/2010/main" val="54543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 animBg="1"/>
      <p:bldP spid="37" grpId="0" animBg="1"/>
      <p:bldP spid="38" grpId="0" animBg="1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4889747" y="3967252"/>
            <a:ext cx="13586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15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W</a:t>
            </a:r>
          </a:p>
        </p:txBody>
      </p:sp>
      <p:sp>
        <p:nvSpPr>
          <p:cNvPr id="21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2209800" y="6229350"/>
            <a:ext cx="3409872" cy="2419350"/>
          </a:xfrm>
          <a:prstGeom prst="roundRect">
            <a:avLst/>
          </a:prstGeom>
          <a:noFill/>
          <a:ln w="38100">
            <a:solidFill>
              <a:srgbClr val="FAB91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rgbClr val="FAB919"/>
                </a:solidFill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22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7400964" y="6229350"/>
            <a:ext cx="3409872" cy="2419350"/>
          </a:xfrm>
          <a:prstGeom prst="roundRect">
            <a:avLst/>
          </a:prstGeom>
          <a:noFill/>
          <a:ln w="38100">
            <a:solidFill>
              <a:srgbClr val="85C5A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rgbClr val="85C5A7"/>
                </a:solidFill>
                <a:latin typeface="Comic Sans MS" panose="030F0702030302020204" pitchFamily="66" charset="0"/>
              </a:rPr>
              <a:t>W</a:t>
            </a:r>
          </a:p>
        </p:txBody>
      </p:sp>
      <p:sp>
        <p:nvSpPr>
          <p:cNvPr id="24" name="Rectangle: Rounded Corners 13">
            <a:extLst>
              <a:ext uri="{FF2B5EF4-FFF2-40B4-BE49-F238E27FC236}">
                <a16:creationId xmlns:a16="http://schemas.microsoft.com/office/drawing/2014/main" id="{22A60C6C-CF76-4C4A-9152-0A9DEDB2D1A1}"/>
              </a:ext>
            </a:extLst>
          </p:cNvPr>
          <p:cNvSpPr/>
          <p:nvPr/>
        </p:nvSpPr>
        <p:spPr>
          <a:xfrm>
            <a:off x="12592128" y="6229350"/>
            <a:ext cx="3409872" cy="2419350"/>
          </a:xfrm>
          <a:prstGeom prst="roundRect">
            <a:avLst/>
          </a:prstGeom>
          <a:noFill/>
          <a:ln w="38100">
            <a:solidFill>
              <a:srgbClr val="54BDC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rgbClr val="54BDCE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3276600" y="8682127"/>
            <a:ext cx="10855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715392" y="8599943"/>
            <a:ext cx="9605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Comic Sans MS" panose="030F0702030302020204" pitchFamily="66" charset="0"/>
              </a:rPr>
              <a:t>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01FFE42-46F7-4750-8D2E-35CC368D3FD8}"/>
              </a:ext>
            </a:extLst>
          </p:cNvPr>
          <p:cNvSpPr txBox="1"/>
          <p:nvPr/>
        </p:nvSpPr>
        <p:spPr>
          <a:xfrm>
            <a:off x="13775663" y="8682127"/>
            <a:ext cx="9460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Comic Sans MS" panose="030F0702030302020204" pitchFamily="66" charset="0"/>
              </a:rPr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66602B-6A70-2F33-1C9A-6AFF314C7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400" y="632826"/>
            <a:ext cx="8126310" cy="4093457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 txBox="1">
            <a:spLocks/>
          </p:cNvSpPr>
          <p:nvPr/>
        </p:nvSpPr>
        <p:spPr>
          <a:xfrm>
            <a:off x="724349" y="540000"/>
            <a:ext cx="9638851" cy="208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What's the missing letter?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b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</a:br>
            <a:r>
              <a:rPr lang="en-US" sz="11500" kern="0" dirty="0">
                <a:solidFill>
                  <a:srgbClr val="413E3E"/>
                </a:solidFill>
              </a:rPr>
              <a:t>TO_</a:t>
            </a:r>
            <a:r>
              <a:rPr kumimoji="0" lang="en-US" sz="115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_ER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cs typeface="Amatic SC"/>
              <a:sym typeface="Amatic SC"/>
            </a:endParaRPr>
          </a:p>
        </p:txBody>
      </p:sp>
    </p:spTree>
    <p:extLst>
      <p:ext uri="{BB962C8B-B14F-4D97-AF65-F5344CB8AC3E}">
        <p14:creationId xmlns:p14="http://schemas.microsoft.com/office/powerpoint/2010/main" val="269003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4" grpId="0" animBg="1"/>
      <p:bldP spid="2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2958957" y="6362702"/>
            <a:ext cx="2961617" cy="2272968"/>
          </a:xfrm>
          <a:prstGeom prst="roundRect">
            <a:avLst/>
          </a:prstGeom>
          <a:noFill/>
          <a:ln w="38100" cap="flat" cmpd="sng" algn="ctr">
            <a:solidFill>
              <a:srgbClr val="FAB919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1500" kern="0" dirty="0">
                <a:solidFill>
                  <a:srgbClr val="FAB919"/>
                </a:solidFill>
                <a:latin typeface="Comic Sans MS" panose="030F0702030302020204" pitchFamily="66" charset="0"/>
                <a:sym typeface="Arial"/>
              </a:rPr>
              <a:t>U</a:t>
            </a:r>
            <a:endParaRPr kumimoji="0" lang="en-US" sz="11500" b="0" i="0" u="none" strike="noStrike" kern="0" cap="none" spc="0" normalizeH="0" baseline="0" noProof="0" dirty="0">
              <a:ln>
                <a:noFill/>
              </a:ln>
              <a:solidFill>
                <a:srgbClr val="FAB919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15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7924800" y="6362701"/>
            <a:ext cx="2961617" cy="2272969"/>
          </a:xfrm>
          <a:prstGeom prst="roundRect">
            <a:avLst/>
          </a:prstGeom>
          <a:noFill/>
          <a:ln w="38100" cap="flat" cmpd="sng" algn="ctr">
            <a:solidFill>
              <a:srgbClr val="85C5A7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85C5A7"/>
                </a:solidFill>
                <a:effectLst/>
                <a:uLnTx/>
                <a:uFillTx/>
                <a:latin typeface="Comic Sans MS" panose="030F0702030302020204" pitchFamily="66" charset="0"/>
                <a:sym typeface="Arial"/>
              </a:rPr>
              <a:t>O</a:t>
            </a:r>
          </a:p>
        </p:txBody>
      </p:sp>
      <p:sp>
        <p:nvSpPr>
          <p:cNvPr id="16" name="Rectangle: Rounded Corners 13">
            <a:extLst>
              <a:ext uri="{FF2B5EF4-FFF2-40B4-BE49-F238E27FC236}">
                <a16:creationId xmlns:a16="http://schemas.microsoft.com/office/drawing/2014/main" id="{22A60C6C-CF76-4C4A-9152-0A9DEDB2D1A1}"/>
              </a:ext>
            </a:extLst>
          </p:cNvPr>
          <p:cNvSpPr/>
          <p:nvPr/>
        </p:nvSpPr>
        <p:spPr>
          <a:xfrm>
            <a:off x="12659383" y="6362700"/>
            <a:ext cx="2961617" cy="2272970"/>
          </a:xfrm>
          <a:prstGeom prst="roundRect">
            <a:avLst/>
          </a:prstGeom>
          <a:noFill/>
          <a:ln w="38100" cap="flat" cmpd="sng" algn="ctr">
            <a:solidFill>
              <a:srgbClr val="54BDCE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1500" kern="0" dirty="0">
                <a:solidFill>
                  <a:srgbClr val="54BDCE"/>
                </a:solidFill>
                <a:latin typeface="Comic Sans MS" panose="030F0702030302020204" pitchFamily="66" charset="0"/>
                <a:sym typeface="Arial"/>
              </a:rPr>
              <a:t>W</a:t>
            </a:r>
            <a:endParaRPr kumimoji="0" lang="en-US" sz="11500" b="0" i="0" u="none" strike="noStrike" kern="0" cap="none" spc="0" normalizeH="0" baseline="0" noProof="0" dirty="0">
              <a:ln>
                <a:noFill/>
              </a:ln>
              <a:solidFill>
                <a:srgbClr val="54BDCE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3634574" y="8603040"/>
            <a:ext cx="988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96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964578" y="8594534"/>
            <a:ext cx="8982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96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01FFE42-46F7-4750-8D2E-35CC368D3FD8}"/>
              </a:ext>
            </a:extLst>
          </p:cNvPr>
          <p:cNvSpPr txBox="1"/>
          <p:nvPr/>
        </p:nvSpPr>
        <p:spPr>
          <a:xfrm>
            <a:off x="13670887" y="8531463"/>
            <a:ext cx="886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96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5105400" y="3695700"/>
            <a:ext cx="13586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38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2363F4-DD4D-FE1F-A8C7-951FDFF9D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5572" y="1257055"/>
            <a:ext cx="9380150" cy="3781527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 txBox="1">
            <a:spLocks/>
          </p:cNvSpPr>
          <p:nvPr/>
        </p:nvSpPr>
        <p:spPr>
          <a:xfrm>
            <a:off x="724349" y="540000"/>
            <a:ext cx="9638851" cy="208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What's the missing letter?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b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</a:br>
            <a:r>
              <a:rPr kumimoji="0" lang="en-US" sz="115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HO__SE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cs typeface="Amatic SC"/>
              <a:sym typeface="Amatic SC"/>
            </a:endParaRPr>
          </a:p>
        </p:txBody>
      </p:sp>
    </p:spTree>
    <p:extLst>
      <p:ext uri="{BB962C8B-B14F-4D97-AF65-F5344CB8AC3E}">
        <p14:creationId xmlns:p14="http://schemas.microsoft.com/office/powerpoint/2010/main" val="231239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2775984" y="6177054"/>
            <a:ext cx="5267984" cy="2272968"/>
          </a:xfrm>
          <a:prstGeom prst="roundRect">
            <a:avLst/>
          </a:prstGeom>
          <a:noFill/>
          <a:ln w="38100" cap="flat" cmpd="sng" algn="ctr">
            <a:solidFill>
              <a:srgbClr val="FAB919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3800" kern="0" noProof="0" dirty="0">
                <a:solidFill>
                  <a:srgbClr val="FAB919"/>
                </a:solidFill>
                <a:latin typeface="Comic Sans MS" panose="030F0702030302020204" pitchFamily="66" charset="0"/>
                <a:sym typeface="Arial"/>
              </a:rPr>
              <a:t>that</a:t>
            </a:r>
            <a:endParaRPr kumimoji="0" lang="en-US" sz="13800" b="0" i="0" u="none" strike="noStrike" kern="0" cap="none" spc="0" normalizeH="0" baseline="0" noProof="0" dirty="0">
              <a:ln>
                <a:noFill/>
              </a:ln>
              <a:solidFill>
                <a:srgbClr val="FAB919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15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10362751" y="6177053"/>
            <a:ext cx="5267984" cy="2272969"/>
          </a:xfrm>
          <a:prstGeom prst="roundRect">
            <a:avLst/>
          </a:prstGeom>
          <a:noFill/>
          <a:ln w="38100" cap="flat" cmpd="sng" algn="ctr">
            <a:solidFill>
              <a:srgbClr val="85C5A7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3800" kern="0" dirty="0">
                <a:solidFill>
                  <a:srgbClr val="85C5A7"/>
                </a:solidFill>
                <a:latin typeface="Comic Sans MS" panose="030F0702030302020204" pitchFamily="66" charset="0"/>
                <a:sym typeface="Arial"/>
              </a:rPr>
              <a:t>this</a:t>
            </a:r>
            <a:endParaRPr kumimoji="0" lang="en-US" sz="13800" b="0" i="0" u="none" strike="noStrike" kern="0" cap="none" spc="0" normalizeH="0" baseline="0" noProof="0" dirty="0">
              <a:ln>
                <a:noFill/>
              </a:ln>
              <a:solidFill>
                <a:srgbClr val="85C5A7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4610940" y="8234452"/>
            <a:ext cx="9889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15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12512905" y="8234452"/>
            <a:ext cx="89829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15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B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2133067" y="2430681"/>
            <a:ext cx="29723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96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that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BE6891-770F-B701-7CBE-F9CBA56AB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400" y="632826"/>
            <a:ext cx="8126310" cy="4093457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 txBox="1">
            <a:spLocks/>
          </p:cNvSpPr>
          <p:nvPr/>
        </p:nvSpPr>
        <p:spPr>
          <a:xfrm>
            <a:off x="685800" y="1449777"/>
            <a:ext cx="9638851" cy="208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Do you live in _____</a:t>
            </a:r>
            <a:r>
              <a:rPr kumimoji="0" lang="en-US" sz="8000" b="1" i="0" u="none" strike="noStrike" kern="0" cap="none" spc="0" normalizeH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 tower?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endParaRPr kumimoji="0" lang="en-US" sz="88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cs typeface="Amatic SC"/>
              <a:sym typeface="Amatic SC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9105900" y="3622862"/>
            <a:ext cx="2071445" cy="121920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2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20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678C08AE-88F7-44B7-99B0-606E4DFD74E2}"/>
              </a:ext>
            </a:extLst>
          </p:cNvPr>
          <p:cNvSpPr txBox="1">
            <a:spLocks/>
          </p:cNvSpPr>
          <p:nvPr/>
        </p:nvSpPr>
        <p:spPr>
          <a:xfrm>
            <a:off x="476250" y="1806967"/>
            <a:ext cx="9638851" cy="208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matic SC"/>
              <a:buNone/>
              <a:defRPr sz="3200" b="1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Do you</a:t>
            </a:r>
            <a:r>
              <a:rPr kumimoji="0" lang="en-US" sz="8000" b="1" i="0" u="none" strike="noStrike" kern="0" cap="none" spc="0" normalizeH="0" noProof="0" dirty="0">
                <a:ln>
                  <a:noFill/>
                </a:ln>
                <a:solidFill>
                  <a:srgbClr val="413E3E"/>
                </a:solidFill>
                <a:effectLst/>
                <a:uLnTx/>
                <a:uFillTx/>
                <a:latin typeface="Comic Sans MS" panose="030F0702030302020204" pitchFamily="66" charset="0"/>
                <a:cs typeface="Amatic SC"/>
                <a:sym typeface="Amatic SC"/>
              </a:rPr>
              <a:t> live in _____ house?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cs typeface="Amatic SC"/>
              <a:sym typeface="Amatic S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3E3E"/>
              </a:buClr>
              <a:buSzPts val="3500"/>
              <a:buFont typeface="Amatic SC"/>
              <a:buNone/>
              <a:tabLst/>
              <a:defRPr/>
            </a:pPr>
            <a:endParaRPr kumimoji="0" lang="en-US" sz="8800" b="1" i="0" u="none" strike="noStrike" kern="0" cap="none" spc="0" normalizeH="0" baseline="0" noProof="0" dirty="0">
              <a:ln>
                <a:noFill/>
              </a:ln>
              <a:solidFill>
                <a:srgbClr val="413E3E"/>
              </a:solidFill>
              <a:effectLst/>
              <a:uLnTx/>
              <a:uFillTx/>
              <a:latin typeface="Comic Sans MS" panose="030F0702030302020204" pitchFamily="66" charset="0"/>
              <a:cs typeface="Amatic SC"/>
              <a:sym typeface="Amatic SC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2676564" y="3019961"/>
            <a:ext cx="25050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80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this</a:t>
            </a:r>
          </a:p>
        </p:txBody>
      </p:sp>
      <p:sp>
        <p:nvSpPr>
          <p:cNvPr id="21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2895600" y="5934075"/>
            <a:ext cx="4419600" cy="2419350"/>
          </a:xfrm>
          <a:prstGeom prst="roundRect">
            <a:avLst/>
          </a:prstGeom>
          <a:noFill/>
          <a:ln w="38100">
            <a:solidFill>
              <a:srgbClr val="FAB91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>
                <a:solidFill>
                  <a:srgbClr val="FAB919"/>
                </a:solidFill>
                <a:latin typeface="Comic Sans MS" panose="030F0702030302020204" pitchFamily="66" charset="0"/>
              </a:rPr>
              <a:t>that</a:t>
            </a:r>
          </a:p>
        </p:txBody>
      </p:sp>
      <p:sp>
        <p:nvSpPr>
          <p:cNvPr id="22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10287000" y="5934075"/>
            <a:ext cx="4419600" cy="2419350"/>
          </a:xfrm>
          <a:prstGeom prst="roundRect">
            <a:avLst/>
          </a:prstGeom>
          <a:noFill/>
          <a:ln w="38100">
            <a:solidFill>
              <a:srgbClr val="85C5A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dirty="0">
                <a:solidFill>
                  <a:srgbClr val="85C5A7"/>
                </a:solidFill>
                <a:latin typeface="Comic Sans MS" panose="030F0702030302020204" pitchFamily="66" charset="0"/>
              </a:rPr>
              <a:t>this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4382170" y="8386852"/>
            <a:ext cx="16376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11966795" y="8304668"/>
            <a:ext cx="144440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>
                <a:latin typeface="Comic Sans MS" panose="030F0702030302020204" pitchFamily="66" charset="0"/>
              </a:rPr>
              <a:t>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6E7B9B-971B-0A58-A794-1E72A508F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3472" y="997039"/>
            <a:ext cx="7405860" cy="4632236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9403472" y="3591065"/>
            <a:ext cx="2071445" cy="121920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3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5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57200" y="419100"/>
            <a:ext cx="17297400" cy="9525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Houses Clipart Images - Free Download on Freepik">
            <a:extLst>
              <a:ext uri="{FF2B5EF4-FFF2-40B4-BE49-F238E27FC236}">
                <a16:creationId xmlns:a16="http://schemas.microsoft.com/office/drawing/2014/main" id="{318505FD-CB04-4CED-BC9D-813A19CB3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554" y="342900"/>
            <a:ext cx="5052397" cy="429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Young Girl Pointing Clipart: Aiming for Excellence and Aspiration">
            <a:extLst>
              <a:ext uri="{FF2B5EF4-FFF2-40B4-BE49-F238E27FC236}">
                <a16:creationId xmlns:a16="http://schemas.microsoft.com/office/drawing/2014/main" id="{7EDFA32E-AFDA-4E9C-BBFB-B0C32A09E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50" b="94125" l="9937" r="90486">
                        <a14:foregroundMark x1="45877" y1="7750" x2="45877" y2="7750"/>
                        <a14:foregroundMark x1="55391" y1="90500" x2="55391" y2="90500"/>
                        <a14:foregroundMark x1="52008" y1="82125" x2="52008" y2="82125"/>
                        <a14:foregroundMark x1="26216" y1="94125" x2="26216" y2="94125"/>
                        <a14:foregroundMark x1="23679" y1="87750" x2="23679" y2="87750"/>
                        <a14:foregroundMark x1="41226" y1="19125" x2="41226" y2="19125"/>
                        <a14:foregroundMark x1="44186" y1="19875" x2="46300" y2="22125"/>
                        <a14:foregroundMark x1="56871" y1="19125" x2="60888" y2="22750"/>
                        <a14:foregroundMark x1="27696" y1="89250" x2="31290" y2="79750"/>
                        <a14:foregroundMark x1="90486" y1="18750" x2="90486" y2="18750"/>
                        <a14:foregroundMark x1="86469" y1="13125" x2="86469" y2="13125"/>
                        <a14:foregroundMark x1="74419" y1="38250" x2="74419" y2="38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157" y="1808357"/>
            <a:ext cx="1705593" cy="288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1646B1-2009-49E4-BAEA-807AF310E2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73" b="94599" l="9561" r="89406">
                        <a14:foregroundMark x1="47804" y1="6481" x2="47804" y2="6481"/>
                        <a14:foregroundMark x1="57364" y1="86111" x2="57364" y2="86111"/>
                        <a14:foregroundMark x1="63307" y1="92901" x2="63307" y2="92901"/>
                        <a14:foregroundMark x1="34625" y1="89815" x2="34625" y2="89815"/>
                        <a14:foregroundMark x1="27649" y1="94599" x2="27649" y2="945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11799" y="6867186"/>
            <a:ext cx="1837602" cy="3076914"/>
          </a:xfrm>
          <a:prstGeom prst="rect">
            <a:avLst/>
          </a:prstGeom>
        </p:spPr>
      </p:pic>
      <p:sp>
        <p:nvSpPr>
          <p:cNvPr id="16" name="Speech Bubble: Rectangle with Corners Rounded 7">
            <a:extLst>
              <a:ext uri="{FF2B5EF4-FFF2-40B4-BE49-F238E27FC236}">
                <a16:creationId xmlns:a16="http://schemas.microsoft.com/office/drawing/2014/main" id="{0A0F8427-2F15-44C0-A163-02E873BA1725}"/>
              </a:ext>
            </a:extLst>
          </p:cNvPr>
          <p:cNvSpPr/>
          <p:nvPr/>
        </p:nvSpPr>
        <p:spPr>
          <a:xfrm>
            <a:off x="188586" y="55758"/>
            <a:ext cx="11258164" cy="1524000"/>
          </a:xfrm>
          <a:prstGeom prst="wedgeRoundRectCallout">
            <a:avLst>
              <a:gd name="adj1" fmla="val 36915"/>
              <a:gd name="adj2" fmla="val 7892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this house?</a:t>
            </a:r>
          </a:p>
        </p:txBody>
      </p:sp>
      <p:sp>
        <p:nvSpPr>
          <p:cNvPr id="17" name="Speech Bubble: Rectangle with Corners Rounded 9">
            <a:extLst>
              <a:ext uri="{FF2B5EF4-FFF2-40B4-BE49-F238E27FC236}">
                <a16:creationId xmlns:a16="http://schemas.microsoft.com/office/drawing/2014/main" id="{33006884-7469-455B-B5FC-EA63B007C8B8}"/>
              </a:ext>
            </a:extLst>
          </p:cNvPr>
          <p:cNvSpPr/>
          <p:nvPr/>
        </p:nvSpPr>
        <p:spPr>
          <a:xfrm>
            <a:off x="11277600" y="4855486"/>
            <a:ext cx="5913964" cy="1507214"/>
          </a:xfrm>
          <a:prstGeom prst="wedgeRoundRectCallout">
            <a:avLst>
              <a:gd name="adj1" fmla="val 4682"/>
              <a:gd name="adj2" fmla="val 9196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600" b="1" dirty="0">
                <a:solidFill>
                  <a:schemeClr val="tx1"/>
                </a:solidFill>
                <a:latin typeface="Comic Sans MS" panose="030F0702030302020204" pitchFamily="66" charset="0"/>
              </a:rPr>
              <a:t>___, I do.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F9CBA3-D768-40E0-9FD6-F712D50ACA61}"/>
              </a:ext>
            </a:extLst>
          </p:cNvPr>
          <p:cNvSpPr txBox="1"/>
          <p:nvPr/>
        </p:nvSpPr>
        <p:spPr>
          <a:xfrm flipH="1">
            <a:off x="11644003" y="4995721"/>
            <a:ext cx="25050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8000" b="1" kern="0" dirty="0">
                <a:solidFill>
                  <a:srgbClr val="E63813"/>
                </a:solidFill>
                <a:latin typeface="Comic Sans MS" panose="030F0702030302020204" pitchFamily="66" charset="0"/>
                <a:cs typeface="Arial"/>
                <a:sym typeface="Arial"/>
              </a:rPr>
              <a:t>Yes</a:t>
            </a:r>
          </a:p>
        </p:txBody>
      </p:sp>
      <p:sp>
        <p:nvSpPr>
          <p:cNvPr id="29" name="Rectangle: Rounded Corners 5">
            <a:extLst>
              <a:ext uri="{FF2B5EF4-FFF2-40B4-BE49-F238E27FC236}">
                <a16:creationId xmlns:a16="http://schemas.microsoft.com/office/drawing/2014/main" id="{5DAC6AEF-58EA-4778-BC49-60E1C8D22391}"/>
              </a:ext>
            </a:extLst>
          </p:cNvPr>
          <p:cNvSpPr/>
          <p:nvPr/>
        </p:nvSpPr>
        <p:spPr>
          <a:xfrm>
            <a:off x="1534184" y="5460926"/>
            <a:ext cx="4180816" cy="2272968"/>
          </a:xfrm>
          <a:prstGeom prst="roundRect">
            <a:avLst/>
          </a:prstGeom>
          <a:noFill/>
          <a:ln w="38100" cap="flat" cmpd="sng" algn="ctr">
            <a:solidFill>
              <a:srgbClr val="FAB919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3800" kern="0" noProof="0" dirty="0">
                <a:solidFill>
                  <a:srgbClr val="FAB919"/>
                </a:solidFill>
                <a:latin typeface="Comic Sans MS" panose="030F0702030302020204" pitchFamily="66" charset="0"/>
                <a:sym typeface="Arial"/>
              </a:rPr>
              <a:t>Yes</a:t>
            </a:r>
            <a:endParaRPr kumimoji="0" lang="en-US" sz="13800" b="0" i="0" u="none" strike="noStrike" kern="0" cap="none" spc="0" normalizeH="0" baseline="0" noProof="0" dirty="0">
              <a:ln>
                <a:noFill/>
              </a:ln>
              <a:solidFill>
                <a:srgbClr val="FAB919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30" name="Rectangle: Rounded Corners 10">
            <a:extLst>
              <a:ext uri="{FF2B5EF4-FFF2-40B4-BE49-F238E27FC236}">
                <a16:creationId xmlns:a16="http://schemas.microsoft.com/office/drawing/2014/main" id="{C2A9C94F-2419-45AC-9567-8F440AFE3C1A}"/>
              </a:ext>
            </a:extLst>
          </p:cNvPr>
          <p:cNvSpPr/>
          <p:nvPr/>
        </p:nvSpPr>
        <p:spPr>
          <a:xfrm>
            <a:off x="6477000" y="5460925"/>
            <a:ext cx="4069006" cy="2272969"/>
          </a:xfrm>
          <a:prstGeom prst="roundRect">
            <a:avLst/>
          </a:prstGeom>
          <a:noFill/>
          <a:ln w="38100" cap="flat" cmpd="sng" algn="ctr">
            <a:solidFill>
              <a:srgbClr val="85C5A7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3800" kern="0" dirty="0">
                <a:solidFill>
                  <a:srgbClr val="85C5A7"/>
                </a:solidFill>
                <a:latin typeface="Comic Sans MS" panose="030F0702030302020204" pitchFamily="66" charset="0"/>
                <a:sym typeface="Arial"/>
              </a:rPr>
              <a:t>No</a:t>
            </a:r>
            <a:endParaRPr kumimoji="0" lang="en-US" sz="13800" b="0" i="0" u="none" strike="noStrike" kern="0" cap="none" spc="0" normalizeH="0" baseline="0" noProof="0" dirty="0">
              <a:ln>
                <a:noFill/>
              </a:ln>
              <a:solidFill>
                <a:srgbClr val="85C5A7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C23C89-D82A-4991-9136-E782FA1B1AFD}"/>
              </a:ext>
            </a:extLst>
          </p:cNvPr>
          <p:cNvSpPr txBox="1"/>
          <p:nvPr/>
        </p:nvSpPr>
        <p:spPr>
          <a:xfrm>
            <a:off x="2825556" y="7518324"/>
            <a:ext cx="9889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15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C9F1ED5-FA45-408E-9384-E17ADF64F20C}"/>
              </a:ext>
            </a:extLst>
          </p:cNvPr>
          <p:cNvSpPr txBox="1"/>
          <p:nvPr/>
        </p:nvSpPr>
        <p:spPr>
          <a:xfrm>
            <a:off x="8129891" y="7518324"/>
            <a:ext cx="6938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1500" b="1" kern="0" dirty="0">
                <a:solidFill>
                  <a:srgbClr val="000000"/>
                </a:solidFill>
                <a:latin typeface="Comic Sans MS" panose="030F0702030302020204" pitchFamily="66" charset="0"/>
                <a:cs typeface="Arial"/>
                <a:sym typeface="Arial"/>
              </a:rPr>
              <a:t>B</a:t>
            </a:r>
          </a:p>
        </p:txBody>
      </p:sp>
      <p:pic>
        <p:nvPicPr>
          <p:cNvPr id="2" name="Picture 2" descr="Download Check Mark, Tick Mark, Check. Royalty-Free Vector Graphic - Pixabay">
            <a:extLst>
              <a:ext uri="{FF2B5EF4-FFF2-40B4-BE49-F238E27FC236}">
                <a16:creationId xmlns:a16="http://schemas.microsoft.com/office/drawing/2014/main" id="{FBA06061-21C5-89C2-1104-7575F2CE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9023" y="3706246"/>
            <a:ext cx="977498" cy="103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70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 animBg="1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3345</TotalTime>
  <Words>193</Words>
  <Application>Microsoft Office PowerPoint</Application>
  <PresentationFormat>Custom</PresentationFormat>
  <Paragraphs>95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Amatic SC</vt:lpstr>
      <vt:lpstr>Arial</vt:lpstr>
      <vt:lpstr>Comic Sans MS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Admin</dc:creator>
  <dc:description>9Slide.vn</dc:description>
  <cp:lastModifiedBy>Nguyễn Nhung</cp:lastModifiedBy>
  <cp:revision>95</cp:revision>
  <dcterms:created xsi:type="dcterms:W3CDTF">2006-08-16T00:00:00Z</dcterms:created>
  <dcterms:modified xsi:type="dcterms:W3CDTF">2025-10-04T14:57:03Z</dcterms:modified>
  <cp:category>9Slide.vn</cp:category>
  <dc:identifier>DAFzACgcfNc</dc:identifier>
</cp:coreProperties>
</file>