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69" r:id="rId4"/>
    <p:sldId id="272" r:id="rId5"/>
    <p:sldId id="273" r:id="rId6"/>
    <p:sldId id="275" r:id="rId7"/>
    <p:sldId id="277" r:id="rId8"/>
    <p:sldId id="278" r:id="rId9"/>
    <p:sldId id="280" r:id="rId10"/>
    <p:sldId id="281" r:id="rId11"/>
    <p:sldId id="282" r:id="rId12"/>
    <p:sldId id="283" r:id="rId13"/>
    <p:sldId id="284" r:id="rId14"/>
    <p:sldId id="313" r:id="rId15"/>
    <p:sldId id="310" r:id="rId16"/>
    <p:sldId id="317" r:id="rId17"/>
    <p:sldId id="319" r:id="rId18"/>
    <p:sldId id="320" r:id="rId19"/>
    <p:sldId id="321" r:id="rId20"/>
    <p:sldId id="318" r:id="rId21"/>
    <p:sldId id="322" r:id="rId22"/>
    <p:sldId id="323" r:id="rId23"/>
    <p:sldId id="324" r:id="rId24"/>
  </p:sldIdLst>
  <p:sldSz cx="18288000" cy="10287000"/>
  <p:notesSz cx="6858000" cy="9144000"/>
  <p:embeddedFontLst>
    <p:embeddedFont>
      <p:font typeface="Comic Sans MS" panose="030F0702030302020204" pitchFamily="66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E9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77896" autoAdjust="0"/>
  </p:normalViewPr>
  <p:slideViewPr>
    <p:cSldViewPr>
      <p:cViewPr varScale="1">
        <p:scale>
          <a:sx n="36" d="100"/>
          <a:sy n="36" d="100"/>
        </p:scale>
        <p:origin x="133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Nhung" userId="e8dfb06c15633d05" providerId="LiveId" clId="{FA03CD38-72E8-4980-97C4-BC250DDC1CB1}"/>
    <pc:docChg chg="custSel delSld modSld">
      <pc:chgData name="Nguyễn Nhung" userId="e8dfb06c15633d05" providerId="LiveId" clId="{FA03CD38-72E8-4980-97C4-BC250DDC1CB1}" dt="2025-10-04T15:12:35.984" v="18" actId="21"/>
      <pc:docMkLst>
        <pc:docMk/>
      </pc:docMkLst>
      <pc:sldChg chg="del">
        <pc:chgData name="Nguyễn Nhung" userId="e8dfb06c15633d05" providerId="LiveId" clId="{FA03CD38-72E8-4980-97C4-BC250DDC1CB1}" dt="2025-10-04T15:10:09.229" v="7" actId="2696"/>
        <pc:sldMkLst>
          <pc:docMk/>
          <pc:sldMk cId="2645477239" sldId="257"/>
        </pc:sldMkLst>
      </pc:sldChg>
      <pc:sldChg chg="del">
        <pc:chgData name="Nguyễn Nhung" userId="e8dfb06c15633d05" providerId="LiveId" clId="{FA03CD38-72E8-4980-97C4-BC250DDC1CB1}" dt="2025-10-04T15:05:10.914" v="1" actId="2696"/>
        <pc:sldMkLst>
          <pc:docMk/>
          <pc:sldMk cId="3731868261" sldId="271"/>
        </pc:sldMkLst>
      </pc:sldChg>
      <pc:sldChg chg="delSp mod delAnim">
        <pc:chgData name="Nguyễn Nhung" userId="e8dfb06c15633d05" providerId="LiveId" clId="{FA03CD38-72E8-4980-97C4-BC250DDC1CB1}" dt="2025-10-04T15:07:12.401" v="4" actId="21"/>
        <pc:sldMkLst>
          <pc:docMk/>
          <pc:sldMk cId="94075166" sldId="273"/>
        </pc:sldMkLst>
        <pc:picChg chg="del">
          <ac:chgData name="Nguyễn Nhung" userId="e8dfb06c15633d05" providerId="LiveId" clId="{FA03CD38-72E8-4980-97C4-BC250DDC1CB1}" dt="2025-10-04T15:07:12.401" v="4" actId="21"/>
          <ac:picMkLst>
            <pc:docMk/>
            <pc:sldMk cId="94075166" sldId="273"/>
            <ac:picMk id="2" creationId="{BBD73345-9D16-4993-B331-BEBD5E832A47}"/>
          </ac:picMkLst>
        </pc:picChg>
        <pc:picChg chg="del">
          <ac:chgData name="Nguyễn Nhung" userId="e8dfb06c15633d05" providerId="LiveId" clId="{FA03CD38-72E8-4980-97C4-BC250DDC1CB1}" dt="2025-10-04T15:07:12.401" v="4" actId="21"/>
          <ac:picMkLst>
            <pc:docMk/>
            <pc:sldMk cId="94075166" sldId="273"/>
            <ac:picMk id="14" creationId="{07C6B6E3-58A4-422C-8686-5420E92160DB}"/>
          </ac:picMkLst>
        </pc:picChg>
      </pc:sldChg>
      <pc:sldChg chg="del">
        <pc:chgData name="Nguyễn Nhung" userId="e8dfb06c15633d05" providerId="LiveId" clId="{FA03CD38-72E8-4980-97C4-BC250DDC1CB1}" dt="2025-10-04T15:05:12.736" v="2" actId="2696"/>
        <pc:sldMkLst>
          <pc:docMk/>
          <pc:sldMk cId="150204669" sldId="274"/>
        </pc:sldMkLst>
      </pc:sldChg>
      <pc:sldChg chg="delSp mod delAnim">
        <pc:chgData name="Nguyễn Nhung" userId="e8dfb06c15633d05" providerId="LiveId" clId="{FA03CD38-72E8-4980-97C4-BC250DDC1CB1}" dt="2025-10-04T15:07:17.549" v="5" actId="21"/>
        <pc:sldMkLst>
          <pc:docMk/>
          <pc:sldMk cId="2252640421" sldId="275"/>
        </pc:sldMkLst>
        <pc:picChg chg="del">
          <ac:chgData name="Nguyễn Nhung" userId="e8dfb06c15633d05" providerId="LiveId" clId="{FA03CD38-72E8-4980-97C4-BC250DDC1CB1}" dt="2025-10-04T15:07:17.549" v="5" actId="21"/>
          <ac:picMkLst>
            <pc:docMk/>
            <pc:sldMk cId="2252640421" sldId="275"/>
            <ac:picMk id="2" creationId="{BBD73345-9D16-4993-B331-BEBD5E832A47}"/>
          </ac:picMkLst>
        </pc:picChg>
        <pc:picChg chg="del">
          <ac:chgData name="Nguyễn Nhung" userId="e8dfb06c15633d05" providerId="LiveId" clId="{FA03CD38-72E8-4980-97C4-BC250DDC1CB1}" dt="2025-10-04T15:07:17.549" v="5" actId="21"/>
          <ac:picMkLst>
            <pc:docMk/>
            <pc:sldMk cId="2252640421" sldId="275"/>
            <ac:picMk id="14" creationId="{07C6B6E3-58A4-422C-8686-5420E92160DB}"/>
          </ac:picMkLst>
        </pc:picChg>
      </pc:sldChg>
      <pc:sldChg chg="delSp mod delAnim">
        <pc:chgData name="Nguyễn Nhung" userId="e8dfb06c15633d05" providerId="LiveId" clId="{FA03CD38-72E8-4980-97C4-BC250DDC1CB1}" dt="2025-10-04T15:07:20.513" v="6" actId="21"/>
        <pc:sldMkLst>
          <pc:docMk/>
          <pc:sldMk cId="2950922595" sldId="277"/>
        </pc:sldMkLst>
        <pc:picChg chg="del">
          <ac:chgData name="Nguyễn Nhung" userId="e8dfb06c15633d05" providerId="LiveId" clId="{FA03CD38-72E8-4980-97C4-BC250DDC1CB1}" dt="2025-10-04T15:07:20.513" v="6" actId="21"/>
          <ac:picMkLst>
            <pc:docMk/>
            <pc:sldMk cId="2950922595" sldId="277"/>
            <ac:picMk id="2" creationId="{BBD73345-9D16-4993-B331-BEBD5E832A47}"/>
          </ac:picMkLst>
        </pc:picChg>
      </pc:sldChg>
      <pc:sldChg chg="del">
        <pc:chgData name="Nguyễn Nhung" userId="e8dfb06c15633d05" providerId="LiveId" clId="{FA03CD38-72E8-4980-97C4-BC250DDC1CB1}" dt="2025-10-04T15:12:00.428" v="10" actId="2696"/>
        <pc:sldMkLst>
          <pc:docMk/>
          <pc:sldMk cId="1570744904" sldId="279"/>
        </pc:sldMkLst>
      </pc:sldChg>
      <pc:sldChg chg="delSp mod delAnim">
        <pc:chgData name="Nguyễn Nhung" userId="e8dfb06c15633d05" providerId="LiveId" clId="{FA03CD38-72E8-4980-97C4-BC250DDC1CB1}" dt="2025-10-04T15:10:21.221" v="8" actId="21"/>
        <pc:sldMkLst>
          <pc:docMk/>
          <pc:sldMk cId="2098663043" sldId="280"/>
        </pc:sldMkLst>
        <pc:picChg chg="del">
          <ac:chgData name="Nguyễn Nhung" userId="e8dfb06c15633d05" providerId="LiveId" clId="{FA03CD38-72E8-4980-97C4-BC250DDC1CB1}" dt="2025-10-04T15:10:21.221" v="8" actId="21"/>
          <ac:picMkLst>
            <pc:docMk/>
            <pc:sldMk cId="2098663043" sldId="280"/>
            <ac:picMk id="15" creationId="{7EC3FA9A-83F4-4F79-83AC-28B4A2502194}"/>
          </ac:picMkLst>
        </pc:picChg>
      </pc:sldChg>
      <pc:sldChg chg="delSp mod delAnim">
        <pc:chgData name="Nguyễn Nhung" userId="e8dfb06c15633d05" providerId="LiveId" clId="{FA03CD38-72E8-4980-97C4-BC250DDC1CB1}" dt="2025-10-04T15:10:27.746" v="9" actId="21"/>
        <pc:sldMkLst>
          <pc:docMk/>
          <pc:sldMk cId="2909848336" sldId="283"/>
        </pc:sldMkLst>
        <pc:picChg chg="del">
          <ac:chgData name="Nguyễn Nhung" userId="e8dfb06c15633d05" providerId="LiveId" clId="{FA03CD38-72E8-4980-97C4-BC250DDC1CB1}" dt="2025-10-04T15:10:27.746" v="9" actId="21"/>
          <ac:picMkLst>
            <pc:docMk/>
            <pc:sldMk cId="2909848336" sldId="283"/>
            <ac:picMk id="4" creationId="{21A506E3-2926-4F7D-99B4-86B3C9D14A81}"/>
          </ac:picMkLst>
        </pc:picChg>
      </pc:sldChg>
      <pc:sldChg chg="delSp mod delAnim">
        <pc:chgData name="Nguyễn Nhung" userId="e8dfb06c15633d05" providerId="LiveId" clId="{FA03CD38-72E8-4980-97C4-BC250DDC1CB1}" dt="2025-10-04T15:12:13.664" v="11" actId="21"/>
        <pc:sldMkLst>
          <pc:docMk/>
          <pc:sldMk cId="418336078" sldId="317"/>
        </pc:sldMkLst>
        <pc:picChg chg="del">
          <ac:chgData name="Nguyễn Nhung" userId="e8dfb06c15633d05" providerId="LiveId" clId="{FA03CD38-72E8-4980-97C4-BC250DDC1CB1}" dt="2025-10-04T15:12:13.664" v="11" actId="21"/>
          <ac:picMkLst>
            <pc:docMk/>
            <pc:sldMk cId="418336078" sldId="317"/>
            <ac:picMk id="19" creationId="{FAED431A-C191-4D83-BC7D-96D88F8E3F2A}"/>
          </ac:picMkLst>
        </pc:picChg>
      </pc:sldChg>
      <pc:sldChg chg="delSp mod delAnim">
        <pc:chgData name="Nguyễn Nhung" userId="e8dfb06c15633d05" providerId="LiveId" clId="{FA03CD38-72E8-4980-97C4-BC250DDC1CB1}" dt="2025-10-04T15:12:26.053" v="15" actId="21"/>
        <pc:sldMkLst>
          <pc:docMk/>
          <pc:sldMk cId="1690155174" sldId="318"/>
        </pc:sldMkLst>
        <pc:picChg chg="del">
          <ac:chgData name="Nguyễn Nhung" userId="e8dfb06c15633d05" providerId="LiveId" clId="{FA03CD38-72E8-4980-97C4-BC250DDC1CB1}" dt="2025-10-04T15:12:26.053" v="15" actId="21"/>
          <ac:picMkLst>
            <pc:docMk/>
            <pc:sldMk cId="1690155174" sldId="318"/>
            <ac:picMk id="20" creationId="{E3A95DE3-B77C-461A-9B5B-3A793E98E890}"/>
          </ac:picMkLst>
        </pc:picChg>
      </pc:sldChg>
      <pc:sldChg chg="delSp mod delAnim">
        <pc:chgData name="Nguyễn Nhung" userId="e8dfb06c15633d05" providerId="LiveId" clId="{FA03CD38-72E8-4980-97C4-BC250DDC1CB1}" dt="2025-10-04T15:12:16.916" v="12" actId="21"/>
        <pc:sldMkLst>
          <pc:docMk/>
          <pc:sldMk cId="650638960" sldId="319"/>
        </pc:sldMkLst>
        <pc:picChg chg="del">
          <ac:chgData name="Nguyễn Nhung" userId="e8dfb06c15633d05" providerId="LiveId" clId="{FA03CD38-72E8-4980-97C4-BC250DDC1CB1}" dt="2025-10-04T15:12:16.916" v="12" actId="21"/>
          <ac:picMkLst>
            <pc:docMk/>
            <pc:sldMk cId="650638960" sldId="319"/>
            <ac:picMk id="19" creationId="{FAED431A-C191-4D83-BC7D-96D88F8E3F2A}"/>
          </ac:picMkLst>
        </pc:picChg>
      </pc:sldChg>
      <pc:sldChg chg="delSp mod delAnim">
        <pc:chgData name="Nguyễn Nhung" userId="e8dfb06c15633d05" providerId="LiveId" clId="{FA03CD38-72E8-4980-97C4-BC250DDC1CB1}" dt="2025-10-04T15:12:19.814" v="13" actId="21"/>
        <pc:sldMkLst>
          <pc:docMk/>
          <pc:sldMk cId="523044495" sldId="320"/>
        </pc:sldMkLst>
        <pc:picChg chg="del">
          <ac:chgData name="Nguyễn Nhung" userId="e8dfb06c15633d05" providerId="LiveId" clId="{FA03CD38-72E8-4980-97C4-BC250DDC1CB1}" dt="2025-10-04T15:12:19.814" v="13" actId="21"/>
          <ac:picMkLst>
            <pc:docMk/>
            <pc:sldMk cId="523044495" sldId="320"/>
            <ac:picMk id="19" creationId="{FAED431A-C191-4D83-BC7D-96D88F8E3F2A}"/>
          </ac:picMkLst>
        </pc:picChg>
      </pc:sldChg>
      <pc:sldChg chg="delSp mod delAnim">
        <pc:chgData name="Nguyễn Nhung" userId="e8dfb06c15633d05" providerId="LiveId" clId="{FA03CD38-72E8-4980-97C4-BC250DDC1CB1}" dt="2025-10-04T15:12:23.043" v="14" actId="21"/>
        <pc:sldMkLst>
          <pc:docMk/>
          <pc:sldMk cId="2263311550" sldId="321"/>
        </pc:sldMkLst>
        <pc:picChg chg="del">
          <ac:chgData name="Nguyễn Nhung" userId="e8dfb06c15633d05" providerId="LiveId" clId="{FA03CD38-72E8-4980-97C4-BC250DDC1CB1}" dt="2025-10-04T15:12:23.043" v="14" actId="21"/>
          <ac:picMkLst>
            <pc:docMk/>
            <pc:sldMk cId="2263311550" sldId="321"/>
            <ac:picMk id="19" creationId="{FAED431A-C191-4D83-BC7D-96D88F8E3F2A}"/>
          </ac:picMkLst>
        </pc:picChg>
      </pc:sldChg>
      <pc:sldChg chg="delSp mod delAnim">
        <pc:chgData name="Nguyễn Nhung" userId="e8dfb06c15633d05" providerId="LiveId" clId="{FA03CD38-72E8-4980-97C4-BC250DDC1CB1}" dt="2025-10-04T15:12:29.477" v="16" actId="21"/>
        <pc:sldMkLst>
          <pc:docMk/>
          <pc:sldMk cId="143251730" sldId="322"/>
        </pc:sldMkLst>
        <pc:picChg chg="del">
          <ac:chgData name="Nguyễn Nhung" userId="e8dfb06c15633d05" providerId="LiveId" clId="{FA03CD38-72E8-4980-97C4-BC250DDC1CB1}" dt="2025-10-04T15:12:29.477" v="16" actId="21"/>
          <ac:picMkLst>
            <pc:docMk/>
            <pc:sldMk cId="143251730" sldId="322"/>
            <ac:picMk id="20" creationId="{E3A95DE3-B77C-461A-9B5B-3A793E98E890}"/>
          </ac:picMkLst>
        </pc:picChg>
      </pc:sldChg>
      <pc:sldChg chg="delSp mod delAnim">
        <pc:chgData name="Nguyễn Nhung" userId="e8dfb06c15633d05" providerId="LiveId" clId="{FA03CD38-72E8-4980-97C4-BC250DDC1CB1}" dt="2025-10-04T15:12:32.956" v="17" actId="21"/>
        <pc:sldMkLst>
          <pc:docMk/>
          <pc:sldMk cId="810883522" sldId="323"/>
        </pc:sldMkLst>
        <pc:picChg chg="del">
          <ac:chgData name="Nguyễn Nhung" userId="e8dfb06c15633d05" providerId="LiveId" clId="{FA03CD38-72E8-4980-97C4-BC250DDC1CB1}" dt="2025-10-04T15:12:32.956" v="17" actId="21"/>
          <ac:picMkLst>
            <pc:docMk/>
            <pc:sldMk cId="810883522" sldId="323"/>
            <ac:picMk id="20" creationId="{E3A95DE3-B77C-461A-9B5B-3A793E98E890}"/>
          </ac:picMkLst>
        </pc:picChg>
      </pc:sldChg>
      <pc:sldChg chg="delSp mod delAnim">
        <pc:chgData name="Nguyễn Nhung" userId="e8dfb06c15633d05" providerId="LiveId" clId="{FA03CD38-72E8-4980-97C4-BC250DDC1CB1}" dt="2025-10-04T15:12:35.984" v="18" actId="21"/>
        <pc:sldMkLst>
          <pc:docMk/>
          <pc:sldMk cId="1709864037" sldId="324"/>
        </pc:sldMkLst>
        <pc:picChg chg="del">
          <ac:chgData name="Nguyễn Nhung" userId="e8dfb06c15633d05" providerId="LiveId" clId="{FA03CD38-72E8-4980-97C4-BC250DDC1CB1}" dt="2025-10-04T15:12:35.984" v="18" actId="21"/>
          <ac:picMkLst>
            <pc:docMk/>
            <pc:sldMk cId="1709864037" sldId="324"/>
            <ac:picMk id="4" creationId="{62FD3E3C-BD78-4181-94F2-5DC277AC56D4}"/>
          </ac:picMkLst>
        </pc:picChg>
      </pc:sldChg>
      <pc:sldChg chg="del">
        <pc:chgData name="Nguyễn Nhung" userId="e8dfb06c15633d05" providerId="LiveId" clId="{FA03CD38-72E8-4980-97C4-BC250DDC1CB1}" dt="2025-10-04T15:05:24.005" v="3" actId="2696"/>
        <pc:sldMkLst>
          <pc:docMk/>
          <pc:sldMk cId="3849558457" sldId="330"/>
        </pc:sldMkLst>
      </pc:sldChg>
      <pc:sldChg chg="del">
        <pc:chgData name="Nguyễn Nhung" userId="e8dfb06c15633d05" providerId="LiveId" clId="{FA03CD38-72E8-4980-97C4-BC250DDC1CB1}" dt="2025-10-04T15:05:08.782" v="0" actId="2696"/>
        <pc:sldMkLst>
          <pc:docMk/>
          <pc:sldMk cId="1194010162" sldId="33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86015-FF5B-4AD0-B863-31675F29CEEC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6C988-68E8-432F-BE66-6237413C4A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5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1200" dirty="0">
                <a:latin typeface="Comic Sans MS" panose="030F0702030302020204" pitchFamily="66" charset="0"/>
              </a:rPr>
              <a:t>- Sing </a:t>
            </a:r>
            <a:r>
              <a:rPr lang="en-US" sz="1200" b="1" i="1" dirty="0">
                <a:latin typeface="Comic Sans MS" panose="030F0702030302020204" pitchFamily="66" charset="0"/>
              </a:rPr>
              <a:t>"Big Number"</a:t>
            </a:r>
            <a:r>
              <a:rPr lang="en-US" sz="1200" dirty="0">
                <a:latin typeface="Comic Sans MS" panose="030F0702030302020204" pitchFamily="66" charset="0"/>
              </a:rPr>
              <a:t> Song</a:t>
            </a:r>
          </a:p>
          <a:p>
            <a:pPr marL="0" indent="0" algn="ctr">
              <a:buNone/>
            </a:pPr>
            <a:r>
              <a:rPr lang="en-US" sz="1200" dirty="0">
                <a:latin typeface="Comic Sans MS" panose="030F0702030302020204" pitchFamily="66" charset="0"/>
              </a:rPr>
              <a:t>- Play Matching Game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358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0463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813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9952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170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Variations:</a:t>
            </a:r>
          </a:p>
          <a:p>
            <a:r>
              <a:rPr lang="en-US" dirty="0"/>
              <a:t>(1) Board race: T numbers the students in each team. T plays the recording then calls out the number, the students of that number from each team comes to the board, write the number they hear and read it aloud.</a:t>
            </a:r>
          </a:p>
          <a:p>
            <a:r>
              <a:rPr lang="en-US" dirty="0"/>
              <a:t>(2) Writing race: Each student/ pair gets a small erasable board. When T plays the audio, students write their answer on their board and shows it to the teacher.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A6C988-68E8-432F-BE66-6237413C4AD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352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0150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2743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8534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8579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342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EE858-8317-4380-8B6B-1369E93F2E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4400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">
            <a:extLst>
              <a:ext uri="{FF2B5EF4-FFF2-40B4-BE49-F238E27FC236}">
                <a16:creationId xmlns:a16="http://schemas.microsoft.com/office/drawing/2014/main" id="{94734993-D9DC-4BBB-AB84-8DA41458C11A}"/>
              </a:ext>
            </a:extLst>
          </p:cNvPr>
          <p:cNvSpPr/>
          <p:nvPr userDrawn="1"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866887EF-2D4E-46BC-B2F2-4920E21C14B6}"/>
              </a:ext>
            </a:extLst>
          </p:cNvPr>
          <p:cNvSpPr/>
          <p:nvPr userDrawn="1"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4" name="Freeform 16">
            <a:extLst>
              <a:ext uri="{FF2B5EF4-FFF2-40B4-BE49-F238E27FC236}">
                <a16:creationId xmlns:a16="http://schemas.microsoft.com/office/drawing/2014/main" id="{9D2D8629-45DB-45A2-86A2-561B46EA65F9}"/>
              </a:ext>
            </a:extLst>
          </p:cNvPr>
          <p:cNvSpPr/>
          <p:nvPr userDrawn="1"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7">
            <a:extLst>
              <a:ext uri="{FF2B5EF4-FFF2-40B4-BE49-F238E27FC236}">
                <a16:creationId xmlns:a16="http://schemas.microsoft.com/office/drawing/2014/main" id="{C45DFA88-1E77-4A05-9019-F141F3E5CDEA}"/>
              </a:ext>
            </a:extLst>
          </p:cNvPr>
          <p:cNvSpPr/>
          <p:nvPr userDrawn="1"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18">
            <a:extLst>
              <a:ext uri="{FF2B5EF4-FFF2-40B4-BE49-F238E27FC236}">
                <a16:creationId xmlns:a16="http://schemas.microsoft.com/office/drawing/2014/main" id="{8383643A-D874-45DD-8989-7CDA708364B8}"/>
              </a:ext>
            </a:extLst>
          </p:cNvPr>
          <p:cNvSpPr/>
          <p:nvPr userDrawn="1"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83BDFBFC-2601-41A8-AAFF-C35A6AF949B8}"/>
              </a:ext>
            </a:extLst>
          </p:cNvPr>
          <p:cNvSpPr/>
          <p:nvPr userDrawn="1"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20">
            <a:extLst>
              <a:ext uri="{FF2B5EF4-FFF2-40B4-BE49-F238E27FC236}">
                <a16:creationId xmlns:a16="http://schemas.microsoft.com/office/drawing/2014/main" id="{B928F4EE-F01B-456F-B39F-0D8D3E71BEEB}"/>
              </a:ext>
            </a:extLst>
          </p:cNvPr>
          <p:cNvSpPr/>
          <p:nvPr userDrawn="1"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068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935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160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404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361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977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94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1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895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32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158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E9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D53664C8-FF1E-4D82-A501-D5B5BB7236BE}"/>
              </a:ext>
            </a:extLst>
          </p:cNvPr>
          <p:cNvSpPr txBox="1"/>
          <p:nvPr userDrawn="1"/>
        </p:nvSpPr>
        <p:spPr>
          <a:xfrm>
            <a:off x="0" y="-9892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E3061539-2304-4B10-AE36-952B2166146B}"/>
              </a:ext>
            </a:extLst>
          </p:cNvPr>
          <p:cNvSpPr txBox="1"/>
          <p:nvPr userDrawn="1"/>
        </p:nvSpPr>
        <p:spPr>
          <a:xfrm>
            <a:off x="0" y="-9892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94ECC-89E5-4C1A-99C9-9739F75F443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EF616-C1F4-420A-987B-0C28599B85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502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image" Target="../media/image5.svg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17" Type="http://schemas.microsoft.com/office/2007/relationships/hdphoto" Target="../media/hdphoto1.wdp"/><Relationship Id="rId2" Type="http://schemas.openxmlformats.org/officeDocument/2006/relationships/image" Target="../media/image4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3.png"/><Relationship Id="rId15" Type="http://schemas.openxmlformats.org/officeDocument/2006/relationships/image" Target="../media/image16.svg"/><Relationship Id="rId10" Type="http://schemas.openxmlformats.org/officeDocument/2006/relationships/image" Target="../media/image11.png"/><Relationship Id="rId4" Type="http://schemas.openxmlformats.org/officeDocument/2006/relationships/image" Target="../media/image6.gif"/><Relationship Id="rId9" Type="http://schemas.openxmlformats.org/officeDocument/2006/relationships/image" Target="../media/image10.sv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g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g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3.wav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39.png"/><Relationship Id="rId4" Type="http://schemas.openxmlformats.org/officeDocument/2006/relationships/audio" Target="../media/audio4.wav"/><Relationship Id="rId9" Type="http://schemas.openxmlformats.org/officeDocument/2006/relationships/image" Target="../media/image35.png"/><Relationship Id="rId1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g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g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audio" Target="../media/audio3.wav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g"/><Relationship Id="rId5" Type="http://schemas.openxmlformats.org/officeDocument/2006/relationships/audio" Target="../media/audio1.wav"/><Relationship Id="rId4" Type="http://schemas.openxmlformats.org/officeDocument/2006/relationships/audio" Target="../media/audio4.wav"/><Relationship Id="rId9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3.wav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39.png"/><Relationship Id="rId4" Type="http://schemas.openxmlformats.org/officeDocument/2006/relationships/audio" Target="../media/audio4.wav"/><Relationship Id="rId9" Type="http://schemas.openxmlformats.org/officeDocument/2006/relationships/image" Target="../media/image36.png"/><Relationship Id="rId1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3.wav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39.png"/><Relationship Id="rId4" Type="http://schemas.openxmlformats.org/officeDocument/2006/relationships/audio" Target="../media/audio4.wav"/><Relationship Id="rId9" Type="http://schemas.openxmlformats.org/officeDocument/2006/relationships/image" Target="../media/image36.png"/><Relationship Id="rId1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276942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0" y="0"/>
                </a:moveTo>
                <a:lnTo>
                  <a:pt x="2779461" y="0"/>
                </a:lnTo>
                <a:lnTo>
                  <a:pt x="2779461" y="1427948"/>
                </a:lnTo>
                <a:lnTo>
                  <a:pt x="0" y="142794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1666672" y="764918"/>
            <a:ext cx="2377374" cy="1221376"/>
          </a:xfrm>
          <a:custGeom>
            <a:avLst/>
            <a:gdLst/>
            <a:ahLst/>
            <a:cxnLst/>
            <a:rect l="l" t="t" r="r" b="b"/>
            <a:pathLst>
              <a:path w="2377374" h="1221376">
                <a:moveTo>
                  <a:pt x="0" y="0"/>
                </a:moveTo>
                <a:lnTo>
                  <a:pt x="2377374" y="0"/>
                </a:lnTo>
                <a:lnTo>
                  <a:pt x="2377374" y="1221376"/>
                </a:lnTo>
                <a:lnTo>
                  <a:pt x="0" y="122137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823856" y="767562"/>
            <a:ext cx="2700794" cy="2700794"/>
          </a:xfrm>
          <a:prstGeom prst="rect">
            <a:avLst/>
          </a:prstGeom>
        </p:spPr>
      </p:pic>
      <p:sp>
        <p:nvSpPr>
          <p:cNvPr id="11" name="Freeform 11"/>
          <p:cNvSpPr/>
          <p:nvPr/>
        </p:nvSpPr>
        <p:spPr>
          <a:xfrm flipH="1">
            <a:off x="15087857" y="2311311"/>
            <a:ext cx="2779461" cy="1427948"/>
          </a:xfrm>
          <a:custGeom>
            <a:avLst/>
            <a:gdLst/>
            <a:ahLst/>
            <a:cxnLst/>
            <a:rect l="l" t="t" r="r" b="b"/>
            <a:pathLst>
              <a:path w="2779461" h="1427948">
                <a:moveTo>
                  <a:pt x="2779461" y="0"/>
                </a:moveTo>
                <a:lnTo>
                  <a:pt x="0" y="0"/>
                </a:lnTo>
                <a:lnTo>
                  <a:pt x="0" y="1427948"/>
                </a:lnTo>
                <a:lnTo>
                  <a:pt x="2779461" y="1427948"/>
                </a:lnTo>
                <a:lnTo>
                  <a:pt x="277946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3548802" y="1464751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0" y="0"/>
                </a:moveTo>
                <a:lnTo>
                  <a:pt x="1877849" y="0"/>
                </a:lnTo>
                <a:lnTo>
                  <a:pt x="1877849" y="964745"/>
                </a:lnTo>
                <a:lnTo>
                  <a:pt x="0" y="9647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Freeform 13"/>
          <p:cNvSpPr/>
          <p:nvPr/>
        </p:nvSpPr>
        <p:spPr>
          <a:xfrm flipH="1">
            <a:off x="12590291" y="1375606"/>
            <a:ext cx="1877850" cy="964745"/>
          </a:xfrm>
          <a:custGeom>
            <a:avLst/>
            <a:gdLst/>
            <a:ahLst/>
            <a:cxnLst/>
            <a:rect l="l" t="t" r="r" b="b"/>
            <a:pathLst>
              <a:path w="1877850" h="964745">
                <a:moveTo>
                  <a:pt x="1877849" y="0"/>
                </a:moveTo>
                <a:lnTo>
                  <a:pt x="0" y="0"/>
                </a:lnTo>
                <a:lnTo>
                  <a:pt x="0" y="964745"/>
                </a:lnTo>
                <a:lnTo>
                  <a:pt x="1877849" y="964745"/>
                </a:lnTo>
                <a:lnTo>
                  <a:pt x="187784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478810" y="4088512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799" y="0"/>
                </a:lnTo>
                <a:lnTo>
                  <a:pt x="2105799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3492898" y="1986726"/>
            <a:ext cx="11302204" cy="1877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327"/>
              </a:lnSpc>
            </a:pPr>
            <a:r>
              <a:rPr lang="en-US" sz="10947" b="1">
                <a:solidFill>
                  <a:srgbClr val="00425A"/>
                </a:solidFill>
                <a:latin typeface="Comic Sans MS" panose="030F0702030302020204" pitchFamily="66" charset="0"/>
              </a:rPr>
              <a:t>Our Home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173838" y="4272644"/>
            <a:ext cx="7940325" cy="7125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21"/>
              </a:lnSpc>
            </a:pPr>
            <a:r>
              <a:rPr lang="en-US" sz="54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Lesson 3 - Period 5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74C87FA-A043-4A32-BBC1-0C7886EAD00A}"/>
              </a:ext>
            </a:extLst>
          </p:cNvPr>
          <p:cNvGrpSpPr/>
          <p:nvPr/>
        </p:nvGrpSpPr>
        <p:grpSpPr>
          <a:xfrm>
            <a:off x="0" y="5143500"/>
            <a:ext cx="18288000" cy="5185549"/>
            <a:chOff x="0" y="5143500"/>
            <a:chExt cx="18288000" cy="5185549"/>
          </a:xfrm>
        </p:grpSpPr>
        <p:sp>
          <p:nvSpPr>
            <p:cNvPr id="2" name="Freeform 2"/>
            <p:cNvSpPr/>
            <p:nvPr/>
          </p:nvSpPr>
          <p:spPr>
            <a:xfrm flipH="1">
              <a:off x="79008" y="6586051"/>
              <a:ext cx="1556108" cy="2499772"/>
            </a:xfrm>
            <a:custGeom>
              <a:avLst/>
              <a:gdLst/>
              <a:ahLst/>
              <a:cxnLst/>
              <a:rect l="l" t="t" r="r" b="b"/>
              <a:pathLst>
                <a:path w="1556108" h="2499772">
                  <a:moveTo>
                    <a:pt x="1556108" y="0"/>
                  </a:moveTo>
                  <a:lnTo>
                    <a:pt x="0" y="0"/>
                  </a:lnTo>
                  <a:lnTo>
                    <a:pt x="0" y="2499772"/>
                  </a:lnTo>
                  <a:lnTo>
                    <a:pt x="1556108" y="2499772"/>
                  </a:lnTo>
                  <a:lnTo>
                    <a:pt x="1556108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3" name="Freeform 3"/>
            <p:cNvSpPr/>
            <p:nvPr/>
          </p:nvSpPr>
          <p:spPr>
            <a:xfrm>
              <a:off x="16362940" y="6104309"/>
              <a:ext cx="1855992" cy="2981514"/>
            </a:xfrm>
            <a:custGeom>
              <a:avLst/>
              <a:gdLst/>
              <a:ahLst/>
              <a:cxnLst/>
              <a:rect l="l" t="t" r="r" b="b"/>
              <a:pathLst>
                <a:path w="1855992" h="2981514">
                  <a:moveTo>
                    <a:pt x="0" y="0"/>
                  </a:moveTo>
                  <a:lnTo>
                    <a:pt x="1855993" y="0"/>
                  </a:lnTo>
                  <a:lnTo>
                    <a:pt x="1855993" y="2981514"/>
                  </a:lnTo>
                  <a:lnTo>
                    <a:pt x="0" y="29815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4" name="Freeform 4"/>
            <p:cNvSpPr/>
            <p:nvPr/>
          </p:nvSpPr>
          <p:spPr>
            <a:xfrm>
              <a:off x="12378298" y="5143500"/>
              <a:ext cx="4315656" cy="3900274"/>
            </a:xfrm>
            <a:custGeom>
              <a:avLst/>
              <a:gdLst/>
              <a:ahLst/>
              <a:cxnLst/>
              <a:rect l="l" t="t" r="r" b="b"/>
              <a:pathLst>
                <a:path w="4315656" h="3900274">
                  <a:moveTo>
                    <a:pt x="0" y="0"/>
                  </a:moveTo>
                  <a:lnTo>
                    <a:pt x="4315656" y="0"/>
                  </a:lnTo>
                  <a:lnTo>
                    <a:pt x="4315656" y="3900274"/>
                  </a:lnTo>
                  <a:lnTo>
                    <a:pt x="0" y="39002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alphaModFix amt="90000"/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5"/>
            <p:cNvSpPr/>
            <p:nvPr/>
          </p:nvSpPr>
          <p:spPr>
            <a:xfrm>
              <a:off x="8557016" y="5444076"/>
              <a:ext cx="4033275" cy="3599698"/>
            </a:xfrm>
            <a:custGeom>
              <a:avLst/>
              <a:gdLst/>
              <a:ahLst/>
              <a:cxnLst/>
              <a:rect l="l" t="t" r="r" b="b"/>
              <a:pathLst>
                <a:path w="4033275" h="3599698">
                  <a:moveTo>
                    <a:pt x="0" y="0"/>
                  </a:moveTo>
                  <a:lnTo>
                    <a:pt x="4033275" y="0"/>
                  </a:lnTo>
                  <a:lnTo>
                    <a:pt x="4033275" y="3599698"/>
                  </a:lnTo>
                  <a:lnTo>
                    <a:pt x="0" y="35996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alphaModFix amt="90000"/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6" name="Freeform 6"/>
            <p:cNvSpPr/>
            <p:nvPr/>
          </p:nvSpPr>
          <p:spPr>
            <a:xfrm>
              <a:off x="1594046" y="5959404"/>
              <a:ext cx="3250984" cy="3084371"/>
            </a:xfrm>
            <a:custGeom>
              <a:avLst/>
              <a:gdLst/>
              <a:ahLst/>
              <a:cxnLst/>
              <a:rect l="l" t="t" r="r" b="b"/>
              <a:pathLst>
                <a:path w="3250984" h="3084371">
                  <a:moveTo>
                    <a:pt x="0" y="0"/>
                  </a:moveTo>
                  <a:lnTo>
                    <a:pt x="3250983" y="0"/>
                  </a:lnTo>
                  <a:lnTo>
                    <a:pt x="3250983" y="3084370"/>
                  </a:lnTo>
                  <a:lnTo>
                    <a:pt x="0" y="30843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alphaModFix amt="90000"/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sp>
          <p:nvSpPr>
            <p:cNvPr id="7" name="Freeform 7"/>
            <p:cNvSpPr/>
            <p:nvPr/>
          </p:nvSpPr>
          <p:spPr>
            <a:xfrm>
              <a:off x="4683865" y="5661383"/>
              <a:ext cx="4026656" cy="3382391"/>
            </a:xfrm>
            <a:custGeom>
              <a:avLst/>
              <a:gdLst/>
              <a:ahLst/>
              <a:cxnLst/>
              <a:rect l="l" t="t" r="r" b="b"/>
              <a:pathLst>
                <a:path w="4026656" h="3382391">
                  <a:moveTo>
                    <a:pt x="0" y="0"/>
                  </a:moveTo>
                  <a:lnTo>
                    <a:pt x="4026656" y="0"/>
                  </a:lnTo>
                  <a:lnTo>
                    <a:pt x="4026656" y="3382391"/>
                  </a:lnTo>
                  <a:lnTo>
                    <a:pt x="0" y="33823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alphaModFix amt="90000"/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vi-VN"/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0" y="9085823"/>
              <a:ext cx="18288000" cy="1243226"/>
              <a:chOff x="0" y="0"/>
              <a:chExt cx="3194208" cy="217144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194208" cy="217144"/>
              </a:xfrm>
              <a:custGeom>
                <a:avLst/>
                <a:gdLst/>
                <a:ahLst/>
                <a:cxnLst/>
                <a:rect l="l" t="t" r="r" b="b"/>
                <a:pathLst>
                  <a:path w="3194208" h="217144">
                    <a:moveTo>
                      <a:pt x="0" y="0"/>
                    </a:moveTo>
                    <a:lnTo>
                      <a:pt x="3194208" y="0"/>
                    </a:lnTo>
                    <a:lnTo>
                      <a:pt x="3194208" y="217144"/>
                    </a:lnTo>
                    <a:lnTo>
                      <a:pt x="0" y="217144"/>
                    </a:lnTo>
                    <a:close/>
                  </a:path>
                </a:pathLst>
              </a:custGeom>
              <a:solidFill>
                <a:srgbClr val="98CBB1"/>
              </a:solidFill>
            </p:spPr>
            <p:txBody>
              <a:bodyPr/>
              <a:lstStyle/>
              <a:p>
                <a:endParaRPr lang="vi-VN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85725"/>
                <a:ext cx="3194208" cy="302869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848"/>
                  </a:lnSpc>
                </a:pPr>
                <a:endParaRPr/>
              </a:p>
            </p:txBody>
          </p:sp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3B364034-B7F6-44D7-B5B6-9CEAE97610B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090" b="90448" l="277" r="93906">
                        <a14:foregroundMark x1="7479" y1="6269" x2="47645" y2="56716"/>
                        <a14:foregroundMark x1="47645" y1="56716" x2="50416" y2="65075"/>
                        <a14:foregroundMark x1="50139" y1="5672" x2="49307" y2="56716"/>
                        <a14:foregroundMark x1="63435" y1="25373" x2="49307" y2="63881"/>
                        <a14:foregroundMark x1="47091" y1="27164" x2="39889" y2="65970"/>
                        <a14:foregroundMark x1="55679" y1="53731" x2="43490" y2="78209"/>
                        <a14:foregroundMark x1="85042" y1="10746" x2="86981" y2="37612"/>
                        <a14:foregroundMark x1="86981" y1="37612" x2="81440" y2="59104"/>
                        <a14:foregroundMark x1="81440" y1="59104" x2="68698" y2="77015"/>
                        <a14:foregroundMark x1="68698" y1="77015" x2="45429" y2="83284"/>
                        <a14:foregroundMark x1="45429" y1="83284" x2="2216" y2="71642"/>
                        <a14:foregroundMark x1="42936" y1="21194" x2="57618" y2="65672"/>
                        <a14:foregroundMark x1="58172" y1="27463" x2="50416" y2="57015"/>
                        <a14:foregroundMark x1="54848" y1="27164" x2="37950" y2="69254"/>
                        <a14:foregroundMark x1="66205" y1="35224" x2="45429" y2="66567"/>
                        <a14:foregroundMark x1="60942" y1="55821" x2="51247" y2="67463"/>
                        <a14:foregroundMark x1="42105" y1="12537" x2="55125" y2="49851"/>
                        <a14:foregroundMark x1="43767" y1="28358" x2="65374" y2="32239"/>
                        <a14:foregroundMark x1="41828" y1="29254" x2="62604" y2="41493"/>
                        <a14:foregroundMark x1="84488" y1="9851" x2="89751" y2="41493"/>
                        <a14:foregroundMark x1="89751" y1="41493" x2="80609" y2="68060"/>
                        <a14:foregroundMark x1="80609" y1="68060" x2="62604" y2="83582"/>
                        <a14:foregroundMark x1="62604" y1="83582" x2="35734" y2="90448"/>
                        <a14:foregroundMark x1="35734" y1="90448" x2="15235" y2="85075"/>
                        <a14:foregroundMark x1="15235" y1="85075" x2="1385" y2="74627"/>
                        <a14:foregroundMark x1="38781" y1="23881" x2="60111" y2="43582"/>
                        <a14:foregroundMark x1="36288" y1="27164" x2="49584" y2="47463"/>
                        <a14:foregroundMark x1="42105" y1="30149" x2="69529" y2="26269"/>
                        <a14:foregroundMark x1="79501" y1="2687" x2="88089" y2="51045"/>
                        <a14:foregroundMark x1="88089" y1="51045" x2="88089" y2="51045"/>
                        <a14:foregroundMark x1="93906" y1="17910" x2="93906" y2="17910"/>
                        <a14:foregroundMark x1="86427" y1="10448" x2="79224" y2="7164"/>
                        <a14:foregroundMark x1="84488" y1="2090" x2="80332" y2="29254"/>
                        <a14:foregroundMark x1="88920" y1="22090" x2="85042" y2="46567"/>
                        <a14:foregroundMark x1="92244" y1="30149" x2="85319" y2="51940"/>
                        <a14:foregroundMark x1="88366" y1="11642" x2="91136" y2="34328"/>
                        <a14:foregroundMark x1="91136" y1="34328" x2="85596" y2="60896"/>
                        <a14:foregroundMark x1="85596" y1="60896" x2="70083" y2="80597"/>
                        <a14:foregroundMark x1="70083" y1="80597" x2="41828" y2="90448"/>
                        <a14:foregroundMark x1="4155" y1="74627" x2="554" y2="74627"/>
                        <a14:foregroundMark x1="47922" y1="18507" x2="55125" y2="35821"/>
                        <a14:foregroundMark x1="64543" y1="11642" x2="37950" y2="70746"/>
                        <a14:foregroundMark x1="43490" y1="36119" x2="52078" y2="641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5818" y="-32394"/>
            <a:ext cx="3614126" cy="3353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04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3474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Let's chant.</a:t>
            </a:r>
          </a:p>
        </p:txBody>
      </p:sp>
    </p:spTree>
    <p:extLst>
      <p:ext uri="{BB962C8B-B14F-4D97-AF65-F5344CB8AC3E}">
        <p14:creationId xmlns:p14="http://schemas.microsoft.com/office/powerpoint/2010/main" val="223473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FE79A2-D16F-7DA8-CD79-71DC26473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898" y="1616075"/>
            <a:ext cx="15596203" cy="820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4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495715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05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1823342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Fun corner and wrap-up</a:t>
            </a:r>
          </a:p>
        </p:txBody>
      </p:sp>
    </p:spTree>
    <p:extLst>
      <p:ext uri="{BB962C8B-B14F-4D97-AF65-F5344CB8AC3E}">
        <p14:creationId xmlns:p14="http://schemas.microsoft.com/office/powerpoint/2010/main" val="312056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earl - End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484" y="3698633"/>
            <a:ext cx="879129" cy="879129"/>
          </a:xfrm>
          <a:prstGeom prst="rect">
            <a:avLst/>
          </a:prstGeom>
        </p:spPr>
      </p:pic>
      <p:pic>
        <p:nvPicPr>
          <p:cNvPr id="6" name="Coconut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4705" y="3020671"/>
            <a:ext cx="2637041" cy="1699034"/>
          </a:xfrm>
          <a:prstGeom prst="rect">
            <a:avLst/>
          </a:prstGeom>
        </p:spPr>
      </p:pic>
      <p:pic>
        <p:nvPicPr>
          <p:cNvPr id="7" name="Coconut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117" y="3020671"/>
            <a:ext cx="2637041" cy="1699034"/>
          </a:xfrm>
          <a:prstGeom prst="rect">
            <a:avLst/>
          </a:prstGeom>
        </p:spPr>
      </p:pic>
      <p:pic>
        <p:nvPicPr>
          <p:cNvPr id="8" name="Coconut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530" y="3020671"/>
            <a:ext cx="2637041" cy="16990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14650" y="4865915"/>
            <a:ext cx="12887325" cy="438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200" dirty="0">
                <a:solidFill>
                  <a:prstClr val="white"/>
                </a:solidFill>
                <a:latin typeface="Comic Sans MS" panose="030F0702030302020204" pitchFamily="66" charset="0"/>
              </a:rPr>
              <a:t>Find the pearl and you win points!</a:t>
            </a:r>
          </a:p>
        </p:txBody>
      </p:sp>
    </p:spTree>
    <p:extLst>
      <p:ext uri="{BB962C8B-B14F-4D97-AF65-F5344CB8AC3E}">
        <p14:creationId xmlns:p14="http://schemas.microsoft.com/office/powerpoint/2010/main" val="364207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5E-6 -0.08241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nk Pearl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447" y="4471987"/>
            <a:ext cx="1827779" cy="1827779"/>
          </a:xfrm>
          <a:prstGeom prst="rect">
            <a:avLst/>
          </a:prstGeom>
        </p:spPr>
      </p:pic>
      <p:pic>
        <p:nvPicPr>
          <p:cNvPr id="3" name="Gold Pearl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447" y="7029449"/>
            <a:ext cx="1827779" cy="1827779"/>
          </a:xfrm>
          <a:prstGeom prst="rect">
            <a:avLst/>
          </a:prstGeom>
        </p:spPr>
      </p:pic>
      <p:pic>
        <p:nvPicPr>
          <p:cNvPr id="4" name="White Pearl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447" y="1914524"/>
            <a:ext cx="1827779" cy="18277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43724" y="1914524"/>
            <a:ext cx="86010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13200" dirty="0">
                <a:solidFill>
                  <a:prstClr val="white"/>
                </a:solidFill>
                <a:latin typeface="Comic Sans MS" panose="030F0702030302020204" pitchFamily="66" charset="0"/>
              </a:rPr>
              <a:t>= 1 point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3724" y="4300962"/>
            <a:ext cx="86010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13200" dirty="0">
                <a:solidFill>
                  <a:prstClr val="white"/>
                </a:solidFill>
                <a:latin typeface="Comic Sans MS" panose="030F0702030302020204" pitchFamily="66" charset="0"/>
              </a:rPr>
              <a:t>= 3 points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43724" y="6858425"/>
            <a:ext cx="86010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en-US" sz="13200" dirty="0">
                <a:solidFill>
                  <a:prstClr val="white"/>
                </a:solidFill>
                <a:latin typeface="Comic Sans MS" panose="030F0702030302020204" pitchFamily="66" charset="0"/>
              </a:rPr>
              <a:t>= 5 points</a:t>
            </a:r>
          </a:p>
        </p:txBody>
      </p:sp>
    </p:spTree>
    <p:extLst>
      <p:ext uri="{BB962C8B-B14F-4D97-AF65-F5344CB8AC3E}">
        <p14:creationId xmlns:p14="http://schemas.microsoft.com/office/powerpoint/2010/main" val="6193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apsplat_cartoon_pop_001_460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apsplat_cartoon_pop_001_460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zapsplat_cartoon_pop_001_460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941490" y="5898971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9" name="Pearl - End"/>
          <p:cNvGrpSpPr/>
          <p:nvPr/>
        </p:nvGrpSpPr>
        <p:grpSpPr>
          <a:xfrm>
            <a:off x="2292136" y="4859993"/>
            <a:ext cx="1399154" cy="1545639"/>
            <a:chOff x="12717005" y="1842307"/>
            <a:chExt cx="932769" cy="1030426"/>
          </a:xfrm>
        </p:grpSpPr>
        <p:sp>
          <p:nvSpPr>
            <p:cNvPr id="30" name="Shadow"/>
            <p:cNvSpPr/>
            <p:nvPr/>
          </p:nvSpPr>
          <p:spPr>
            <a:xfrm>
              <a:off x="12748080" y="2601219"/>
              <a:ext cx="870620" cy="271514"/>
            </a:xfrm>
            <a:prstGeom prst="ellipse">
              <a:avLst/>
            </a:prstGeom>
            <a:solidFill>
              <a:schemeClr val="tx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31" name="Pearl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7005" y="1842307"/>
              <a:ext cx="932769" cy="932769"/>
            </a:xfrm>
            <a:prstGeom prst="rect">
              <a:avLst/>
            </a:prstGeom>
          </p:spPr>
        </p:pic>
      </p:grpSp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40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13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14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5" y="3694895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93" y="3675761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810" y="3694895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3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3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7192809" y="5898971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9" name="Pearl - End"/>
          <p:cNvGrpSpPr/>
          <p:nvPr/>
        </p:nvGrpSpPr>
        <p:grpSpPr>
          <a:xfrm>
            <a:off x="8543455" y="4859993"/>
            <a:ext cx="1399154" cy="1545639"/>
            <a:chOff x="12717005" y="1842307"/>
            <a:chExt cx="932769" cy="1030426"/>
          </a:xfrm>
        </p:grpSpPr>
        <p:sp>
          <p:nvSpPr>
            <p:cNvPr id="30" name="Shadow"/>
            <p:cNvSpPr/>
            <p:nvPr/>
          </p:nvSpPr>
          <p:spPr>
            <a:xfrm>
              <a:off x="12748080" y="2601219"/>
              <a:ext cx="870620" cy="271514"/>
            </a:xfrm>
            <a:prstGeom prst="ellipse">
              <a:avLst/>
            </a:prstGeom>
            <a:solidFill>
              <a:schemeClr val="tx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31" name="Pearl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7005" y="1842307"/>
              <a:ext cx="932769" cy="932769"/>
            </a:xfrm>
            <a:prstGeom prst="rect">
              <a:avLst/>
            </a:prstGeom>
          </p:spPr>
        </p:pic>
      </p:grpSp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90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30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80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5" y="3679053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098" y="3694895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69" y="3679054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63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3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941490" y="5898971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30" name="Shadow"/>
          <p:cNvSpPr/>
          <p:nvPr/>
        </p:nvSpPr>
        <p:spPr>
          <a:xfrm>
            <a:off x="2338749" y="5998361"/>
            <a:ext cx="1305930" cy="407271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Pink Pearl">
            <a:extLst>
              <a:ext uri="{FF2B5EF4-FFF2-40B4-BE49-F238E27FC236}">
                <a16:creationId xmlns:a16="http://schemas.microsoft.com/office/drawing/2014/main" id="{49A52B00-A2FF-47D0-9766-918B3DC534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824" y="4471987"/>
            <a:ext cx="1827779" cy="1827779"/>
          </a:xfrm>
          <a:prstGeom prst="rect">
            <a:avLst/>
          </a:prstGeom>
        </p:spPr>
      </p:pic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16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90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19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5" y="3694895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69" y="3694895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810" y="3694895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04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4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zapsplat_cartoon_pop_001_460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7192809" y="5898971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29" name="Pearl - End"/>
          <p:cNvGrpSpPr/>
          <p:nvPr/>
        </p:nvGrpSpPr>
        <p:grpSpPr>
          <a:xfrm>
            <a:off x="8543455" y="4859993"/>
            <a:ext cx="1399154" cy="1545639"/>
            <a:chOff x="12717005" y="1842307"/>
            <a:chExt cx="932769" cy="1030426"/>
          </a:xfrm>
        </p:grpSpPr>
        <p:sp>
          <p:nvSpPr>
            <p:cNvPr id="30" name="Shadow"/>
            <p:cNvSpPr/>
            <p:nvPr/>
          </p:nvSpPr>
          <p:spPr>
            <a:xfrm>
              <a:off x="12748080" y="2601219"/>
              <a:ext cx="870620" cy="271514"/>
            </a:xfrm>
            <a:prstGeom prst="ellipse">
              <a:avLst/>
            </a:prstGeom>
            <a:solidFill>
              <a:schemeClr val="tx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/>
              <a:endParaRPr lang="en-US" sz="2700">
                <a:solidFill>
                  <a:prstClr val="white"/>
                </a:solidFill>
                <a:latin typeface="Comic Sans MS" panose="030F0702030302020204" pitchFamily="66" charset="0"/>
              </a:endParaRPr>
            </a:p>
          </p:txBody>
        </p:sp>
        <p:pic>
          <p:nvPicPr>
            <p:cNvPr id="31" name="Pearl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7005" y="1842307"/>
              <a:ext cx="932769" cy="932769"/>
            </a:xfrm>
            <a:prstGeom prst="rect">
              <a:avLst/>
            </a:prstGeom>
          </p:spPr>
        </p:pic>
      </p:grpSp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18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80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12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5" y="3788131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539" y="3788131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93" y="3781825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3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3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12703764" y="5524500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Pearl - Begin">
            <a:extLst>
              <a:ext uri="{FF2B5EF4-FFF2-40B4-BE49-F238E27FC236}">
                <a16:creationId xmlns:a16="http://schemas.microsoft.com/office/drawing/2014/main" id="{FCA55768-78CD-42E6-B2BC-1F20250DA9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7832" y="4534594"/>
            <a:ext cx="1399153" cy="1399153"/>
          </a:xfrm>
          <a:prstGeom prst="rect">
            <a:avLst/>
          </a:prstGeom>
        </p:spPr>
      </p:pic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18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15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50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42" y="3694895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3763" y="3694895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389" y="3694895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15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3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3827E-6 L -0.00112 -0.25633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93827E-6 L -0.00113 -0.25633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4.93827E-6 L -0.00113 -0.25633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3" name="TextBox 13"/>
          <p:cNvSpPr txBox="1"/>
          <p:nvPr/>
        </p:nvSpPr>
        <p:spPr>
          <a:xfrm>
            <a:off x="7098236" y="-681577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274940" y="2315669"/>
            <a:ext cx="14151870" cy="25662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11300" dirty="0">
                <a:solidFill>
                  <a:srgbClr val="021C20"/>
                </a:solidFill>
                <a:latin typeface="Comic Sans MS" panose="030F0702030302020204" pitchFamily="66" charset="0"/>
              </a:rPr>
              <a:t>Warm-up and review</a:t>
            </a:r>
          </a:p>
        </p:txBody>
      </p:sp>
      <p:sp>
        <p:nvSpPr>
          <p:cNvPr id="16" name="Google Shape;4206;p35">
            <a:extLst>
              <a:ext uri="{FF2B5EF4-FFF2-40B4-BE49-F238E27FC236}">
                <a16:creationId xmlns:a16="http://schemas.microsoft.com/office/drawing/2014/main" id="{BF04A8C1-5749-479A-BA75-FD7D528E7C0C}"/>
              </a:ext>
            </a:extLst>
          </p:cNvPr>
          <p:cNvSpPr txBox="1">
            <a:spLocks/>
          </p:cNvSpPr>
          <p:nvPr/>
        </p:nvSpPr>
        <p:spPr>
          <a:xfrm>
            <a:off x="6598425" y="4298518"/>
            <a:ext cx="9191661" cy="9696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4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7102389" y="5524500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Pearl - Begin">
            <a:extLst>
              <a:ext uri="{FF2B5EF4-FFF2-40B4-BE49-F238E27FC236}">
                <a16:creationId xmlns:a16="http://schemas.microsoft.com/office/drawing/2014/main" id="{FCA55768-78CD-42E6-B2BC-1F20250DA9B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457" y="4534594"/>
            <a:ext cx="1399153" cy="1399153"/>
          </a:xfrm>
          <a:prstGeom prst="rect">
            <a:avLst/>
          </a:prstGeom>
        </p:spPr>
      </p:pic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18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15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50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42" y="3492798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355" y="3492798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860" y="3492798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5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3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12778542" y="5524500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Gold Pearl">
            <a:extLst>
              <a:ext uri="{FF2B5EF4-FFF2-40B4-BE49-F238E27FC236}">
                <a16:creationId xmlns:a16="http://schemas.microsoft.com/office/drawing/2014/main" id="{918A0C28-EA69-45F6-BBEF-1F5FFB70BF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8912" y="4386226"/>
            <a:ext cx="1546549" cy="1546549"/>
          </a:xfrm>
          <a:prstGeom prst="rect">
            <a:avLst/>
          </a:prstGeom>
        </p:spPr>
      </p:pic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60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16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15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77" y="3531748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859" y="3531748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355" y="3542064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88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4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zapsplat_cartoon_pop_001_460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Sentence Prompt">
            <a:extLst>
              <a:ext uri="{FF2B5EF4-FFF2-40B4-BE49-F238E27FC236}">
                <a16:creationId xmlns:a16="http://schemas.microsoft.com/office/drawing/2014/main" id="{567E5884-D71C-8747-9271-22B8FE45E96E}"/>
              </a:ext>
            </a:extLst>
          </p:cNvPr>
          <p:cNvGrpSpPr/>
          <p:nvPr/>
        </p:nvGrpSpPr>
        <p:grpSpPr>
          <a:xfrm>
            <a:off x="3113014" y="18347"/>
            <a:ext cx="12061985" cy="3100085"/>
            <a:chOff x="2075340" y="12231"/>
            <a:chExt cx="8041321" cy="2066723"/>
          </a:xfrm>
        </p:grpSpPr>
        <p:pic>
          <p:nvPicPr>
            <p:cNvPr id="25" name="Sentence Prompt Box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075340" y="12231"/>
              <a:ext cx="8041321" cy="2066723"/>
            </a:xfrm>
            <a:prstGeom prst="rect">
              <a:avLst/>
            </a:prstGeom>
          </p:spPr>
        </p:pic>
        <p:sp>
          <p:nvSpPr>
            <p:cNvPr id="67" name="Sentence Prompt Text"/>
            <p:cNvSpPr txBox="1"/>
            <p:nvPr/>
          </p:nvSpPr>
          <p:spPr>
            <a:xfrm>
              <a:off x="2270539" y="543391"/>
              <a:ext cx="7650914" cy="11511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1371600">
                <a:lnSpc>
                  <a:spcPct val="80000"/>
                </a:lnSpc>
              </a:pPr>
              <a:r>
                <a:rPr lang="en-US" sz="6600" spc="-225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omic Sans MS" panose="030F0702030302020204" pitchFamily="66" charset="0"/>
                </a:rPr>
                <a:t>Listen and choose the number you hear.</a:t>
              </a:r>
            </a:p>
          </p:txBody>
        </p:sp>
      </p:grpSp>
      <p:sp>
        <p:nvSpPr>
          <p:cNvPr id="17" name="Coconut Shadow"/>
          <p:cNvSpPr/>
          <p:nvPr/>
        </p:nvSpPr>
        <p:spPr>
          <a:xfrm>
            <a:off x="1009369" y="5524500"/>
            <a:ext cx="4207290" cy="664320"/>
          </a:xfrm>
          <a:prstGeom prst="ellipse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Gold Pearl">
            <a:extLst>
              <a:ext uri="{FF2B5EF4-FFF2-40B4-BE49-F238E27FC236}">
                <a16:creationId xmlns:a16="http://schemas.microsoft.com/office/drawing/2014/main" id="{918A0C28-EA69-45F6-BBEF-1F5FFB70BF9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39" y="4386226"/>
            <a:ext cx="1546549" cy="1546549"/>
          </a:xfrm>
          <a:prstGeom prst="rect">
            <a:avLst/>
          </a:prstGeom>
        </p:spPr>
      </p:pic>
      <p:sp>
        <p:nvSpPr>
          <p:cNvPr id="3" name="Sign 2 Text"/>
          <p:cNvSpPr txBox="1"/>
          <p:nvPr/>
        </p:nvSpPr>
        <p:spPr>
          <a:xfrm>
            <a:off x="6596717" y="787372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14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4" name="Sign 3 Text"/>
          <p:cNvSpPr txBox="1"/>
          <p:nvPr/>
        </p:nvSpPr>
        <p:spPr>
          <a:xfrm>
            <a:off x="12714651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90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sp>
        <p:nvSpPr>
          <p:cNvPr id="75" name="Sign 1 Text"/>
          <p:cNvSpPr txBox="1"/>
          <p:nvPr/>
        </p:nvSpPr>
        <p:spPr>
          <a:xfrm>
            <a:off x="285909" y="7816573"/>
            <a:ext cx="5240157" cy="165147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371600">
              <a:lnSpc>
                <a:spcPct val="70000"/>
              </a:lnSpc>
            </a:pPr>
            <a:r>
              <a:rPr lang="en-US" sz="13800" spc="-150">
                <a:solidFill>
                  <a:prstClr val="white"/>
                </a:solidFill>
                <a:latin typeface="Comic Sans MS" panose="030F0702030302020204" pitchFamily="66" charset="0"/>
              </a:rPr>
              <a:t>40</a:t>
            </a:r>
            <a:endParaRPr lang="en-US" sz="13800" spc="-150" dirty="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Coconut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022" y="3518103"/>
            <a:ext cx="4207289" cy="2710737"/>
          </a:xfrm>
          <a:prstGeom prst="rect">
            <a:avLst/>
          </a:prstGeom>
        </p:spPr>
      </p:pic>
      <p:pic>
        <p:nvPicPr>
          <p:cNvPr id="14" name="Coconut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83" y="3515508"/>
            <a:ext cx="4207289" cy="2710737"/>
          </a:xfrm>
          <a:prstGeom prst="rect">
            <a:avLst/>
          </a:prstGeom>
        </p:spPr>
      </p:pic>
      <p:pic>
        <p:nvPicPr>
          <p:cNvPr id="15" name="Coconut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200" y="3528419"/>
            <a:ext cx="4207289" cy="2710737"/>
          </a:xfrm>
          <a:prstGeom prst="rect">
            <a:avLst/>
          </a:prstGeom>
        </p:spPr>
      </p:pic>
      <p:sp>
        <p:nvSpPr>
          <p:cNvPr id="16" name="Timer Music"/>
          <p:cNvSpPr/>
          <p:nvPr/>
        </p:nvSpPr>
        <p:spPr>
          <a:xfrm>
            <a:off x="17902556" y="18347"/>
            <a:ext cx="372293" cy="372293"/>
          </a:xfrm>
          <a:prstGeom prst="rect">
            <a:avLst/>
          </a:prstGeom>
          <a:solidFill>
            <a:srgbClr val="CDEA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en-US" sz="2700">
              <a:solidFill>
                <a:prstClr val="whit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86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  <p:sndAc>
          <p:stSnd>
            <p:snd r:embed="rId3" name="zapsplat_nature_water_movement_surface_splash_light_hand_005_2904897.wav"/>
          </p:stSnd>
        </p:sndAc>
      </p:transition>
    </mc:Choice>
    <mc:Fallback xmlns="">
      <p:transition spd="slow">
        <p:fade/>
        <p:sndAc>
          <p:stSnd>
            <p:snd r:embed="rId14" name="zapsplat_nature_water_movement_surface_splash_light_hand_005_2904897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rimmednvolume_music_zapsplat_game_music_fun_tropical_caribean_steel_drums_percussion_00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zapsplat_cartoon_pop_001_460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-0.00113 -0.25632 " pathEditMode="relative" rAng="0" ptsTypes="AA">
                                      <p:cBhvr>
                                        <p:cTn id="2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12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zapsplat_multimedia_game_sound_tropical_game_positive_tone_005_5515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3474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Listen and repeat.</a:t>
            </a:r>
          </a:p>
        </p:txBody>
      </p:sp>
    </p:spTree>
    <p:extLst>
      <p:ext uri="{BB962C8B-B14F-4D97-AF65-F5344CB8AC3E}">
        <p14:creationId xmlns:p14="http://schemas.microsoft.com/office/powerpoint/2010/main" val="1070860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494021" y="317857"/>
            <a:ext cx="12992100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 and repeat.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98F17F87-F378-4FBE-8067-47779ABDBE2E}"/>
              </a:ext>
            </a:extLst>
          </p:cNvPr>
          <p:cNvSpPr txBox="1"/>
          <p:nvPr/>
        </p:nvSpPr>
        <p:spPr>
          <a:xfrm>
            <a:off x="381000" y="6892296"/>
            <a:ext cx="6382139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>
                <a:solidFill>
                  <a:srgbClr val="00425A"/>
                </a:solidFill>
                <a:latin typeface="Comic Sans MS" panose="030F0702030302020204" pitchFamily="66" charset="0"/>
              </a:rPr>
              <a:t>fifteen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81B944-DB8E-42B0-86BA-C5524A030E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t="14753" b="33053"/>
          <a:stretch/>
        </p:blipFill>
        <p:spPr>
          <a:xfrm>
            <a:off x="442750" y="4294936"/>
            <a:ext cx="6383065" cy="2774728"/>
          </a:xfrm>
          <a:prstGeom prst="rect">
            <a:avLst/>
          </a:prstGeom>
        </p:spPr>
      </p:pic>
      <p:sp>
        <p:nvSpPr>
          <p:cNvPr id="15" name="TextBox 2">
            <a:extLst>
              <a:ext uri="{FF2B5EF4-FFF2-40B4-BE49-F238E27FC236}">
                <a16:creationId xmlns:a16="http://schemas.microsoft.com/office/drawing/2014/main" id="{334B8263-F6B6-4079-9932-387E5373D552}"/>
              </a:ext>
            </a:extLst>
          </p:cNvPr>
          <p:cNvSpPr txBox="1"/>
          <p:nvPr/>
        </p:nvSpPr>
        <p:spPr>
          <a:xfrm>
            <a:off x="11195601" y="6892296"/>
            <a:ext cx="6382139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>
                <a:solidFill>
                  <a:srgbClr val="00425A"/>
                </a:solidFill>
                <a:latin typeface="Comic Sans MS" panose="030F0702030302020204" pitchFamily="66" charset="0"/>
              </a:rPr>
              <a:t>sixteen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3A07F6D-CA6C-4F26-8C4B-778C09BDD1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3834" t="16811" r="18699" b="32253"/>
          <a:stretch/>
        </p:blipFill>
        <p:spPr>
          <a:xfrm>
            <a:off x="12413210" y="4131427"/>
            <a:ext cx="3855144" cy="296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494021" y="317857"/>
            <a:ext cx="12992100" cy="1882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>
                <a:solidFill>
                  <a:srgbClr val="00425A"/>
                </a:solidFill>
                <a:latin typeface="Comic Sans MS" panose="030F0702030302020204" pitchFamily="66" charset="0"/>
              </a:rPr>
              <a:t>Which part is stressed?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98F17F87-F378-4FBE-8067-47779ABDBE2E}"/>
              </a:ext>
            </a:extLst>
          </p:cNvPr>
          <p:cNvSpPr txBox="1"/>
          <p:nvPr/>
        </p:nvSpPr>
        <p:spPr>
          <a:xfrm>
            <a:off x="381000" y="6892296"/>
            <a:ext cx="6382139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>
                <a:solidFill>
                  <a:srgbClr val="00425A"/>
                </a:solidFill>
                <a:latin typeface="Comic Sans MS" panose="030F0702030302020204" pitchFamily="66" charset="0"/>
              </a:rPr>
              <a:t>fif</a:t>
            </a:r>
            <a:r>
              <a:rPr lang="en-US" sz="9600" b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81B944-DB8E-42B0-86BA-C5524A030E1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t="14753" b="33053"/>
          <a:stretch/>
        </p:blipFill>
        <p:spPr>
          <a:xfrm>
            <a:off x="442750" y="4294936"/>
            <a:ext cx="6383065" cy="2774728"/>
          </a:xfrm>
          <a:prstGeom prst="rect">
            <a:avLst/>
          </a:prstGeom>
        </p:spPr>
      </p:pic>
      <p:sp>
        <p:nvSpPr>
          <p:cNvPr id="15" name="TextBox 2">
            <a:extLst>
              <a:ext uri="{FF2B5EF4-FFF2-40B4-BE49-F238E27FC236}">
                <a16:creationId xmlns:a16="http://schemas.microsoft.com/office/drawing/2014/main" id="{334B8263-F6B6-4079-9932-387E5373D552}"/>
              </a:ext>
            </a:extLst>
          </p:cNvPr>
          <p:cNvSpPr txBox="1"/>
          <p:nvPr/>
        </p:nvSpPr>
        <p:spPr>
          <a:xfrm>
            <a:off x="11195601" y="6892296"/>
            <a:ext cx="6382139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>
                <a:solidFill>
                  <a:srgbClr val="00425A"/>
                </a:solidFill>
                <a:latin typeface="Comic Sans MS" panose="030F0702030302020204" pitchFamily="66" charset="0"/>
              </a:rPr>
              <a:t>six</a:t>
            </a:r>
            <a:r>
              <a:rPr lang="en-US" sz="9600" b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3A07F6D-CA6C-4F26-8C4B-778C09BDD1A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3834" t="16811" r="18699" b="32253"/>
          <a:stretch/>
        </p:blipFill>
        <p:spPr>
          <a:xfrm>
            <a:off x="12413210" y="4131427"/>
            <a:ext cx="3855144" cy="2964017"/>
          </a:xfrm>
          <a:prstGeom prst="rect">
            <a:avLst/>
          </a:prstGeom>
        </p:spPr>
      </p:pic>
      <p:sp>
        <p:nvSpPr>
          <p:cNvPr id="16" name="TextBox 2">
            <a:extLst>
              <a:ext uri="{FF2B5EF4-FFF2-40B4-BE49-F238E27FC236}">
                <a16:creationId xmlns:a16="http://schemas.microsoft.com/office/drawing/2014/main" id="{C69C9387-3325-40CB-A82D-06D6407215E5}"/>
              </a:ext>
            </a:extLst>
          </p:cNvPr>
          <p:cNvSpPr txBox="1"/>
          <p:nvPr/>
        </p:nvSpPr>
        <p:spPr>
          <a:xfrm>
            <a:off x="100660" y="6896100"/>
            <a:ext cx="6382139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>
                <a:solidFill>
                  <a:srgbClr val="00425A"/>
                </a:solidFill>
                <a:latin typeface="Comic Sans MS" panose="030F0702030302020204" pitchFamily="66" charset="0"/>
              </a:rPr>
              <a:t>fifteen</a:t>
            </a:r>
          </a:p>
        </p:txBody>
      </p:sp>
      <p:sp>
        <p:nvSpPr>
          <p:cNvPr id="18" name="TextBox 2">
            <a:extLst>
              <a:ext uri="{FF2B5EF4-FFF2-40B4-BE49-F238E27FC236}">
                <a16:creationId xmlns:a16="http://schemas.microsoft.com/office/drawing/2014/main" id="{DE47E1F5-80EE-49AA-A4E8-4DB8B18696E0}"/>
              </a:ext>
            </a:extLst>
          </p:cNvPr>
          <p:cNvSpPr txBox="1"/>
          <p:nvPr/>
        </p:nvSpPr>
        <p:spPr>
          <a:xfrm>
            <a:off x="10915261" y="6896100"/>
            <a:ext cx="6382139" cy="19345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9600" b="1">
                <a:solidFill>
                  <a:srgbClr val="00425A"/>
                </a:solidFill>
                <a:latin typeface="Comic Sans MS" panose="030F0702030302020204" pitchFamily="66" charset="0"/>
              </a:rPr>
              <a:t>sixteen</a:t>
            </a:r>
          </a:p>
        </p:txBody>
      </p:sp>
    </p:spTree>
    <p:extLst>
      <p:ext uri="{BB962C8B-B14F-4D97-AF65-F5344CB8AC3E}">
        <p14:creationId xmlns:p14="http://schemas.microsoft.com/office/powerpoint/2010/main" val="225264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494021" y="317857"/>
            <a:ext cx="12992100" cy="1882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DA68DD6-689F-46AA-B994-E54CF34D07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917" y="4528962"/>
            <a:ext cx="17118166" cy="3324198"/>
          </a:xfrm>
          <a:prstGeom prst="rect">
            <a:avLst/>
          </a:prstGeom>
        </p:spPr>
      </p:pic>
      <p:sp>
        <p:nvSpPr>
          <p:cNvPr id="20" name="TextBox 2">
            <a:extLst>
              <a:ext uri="{FF2B5EF4-FFF2-40B4-BE49-F238E27FC236}">
                <a16:creationId xmlns:a16="http://schemas.microsoft.com/office/drawing/2014/main" id="{70D541CF-FC11-4CE3-A395-BDDB4D679B6D}"/>
              </a:ext>
            </a:extLst>
          </p:cNvPr>
          <p:cNvSpPr txBox="1"/>
          <p:nvPr/>
        </p:nvSpPr>
        <p:spPr>
          <a:xfrm>
            <a:off x="2441949" y="328200"/>
            <a:ext cx="12992100" cy="1882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 dirty="0">
                <a:solidFill>
                  <a:srgbClr val="00425A"/>
                </a:solidFill>
                <a:latin typeface="Comic Sans MS" panose="030F0702030302020204" pitchFamily="66" charset="0"/>
              </a:rPr>
              <a:t>Practice in pairs.</a:t>
            </a:r>
          </a:p>
        </p:txBody>
      </p:sp>
    </p:spTree>
    <p:extLst>
      <p:ext uri="{BB962C8B-B14F-4D97-AF65-F5344CB8AC3E}">
        <p14:creationId xmlns:p14="http://schemas.microsoft.com/office/powerpoint/2010/main" val="295092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8">
            <a:extLst>
              <a:ext uri="{FF2B5EF4-FFF2-40B4-BE49-F238E27FC236}">
                <a16:creationId xmlns:a16="http://schemas.microsoft.com/office/drawing/2014/main" id="{C8AE8535-2BFA-488F-8FFC-1E7E797A6021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2" name="Freeform 2"/>
          <p:cNvSpPr/>
          <p:nvPr/>
        </p:nvSpPr>
        <p:spPr>
          <a:xfrm>
            <a:off x="14002040" y="6382448"/>
            <a:ext cx="3221976" cy="2702432"/>
          </a:xfrm>
          <a:custGeom>
            <a:avLst/>
            <a:gdLst/>
            <a:ahLst/>
            <a:cxnLst/>
            <a:rect l="l" t="t" r="r" b="b"/>
            <a:pathLst>
              <a:path w="3221976" h="2702432">
                <a:moveTo>
                  <a:pt x="0" y="0"/>
                </a:moveTo>
                <a:lnTo>
                  <a:pt x="3221975" y="0"/>
                </a:lnTo>
                <a:lnTo>
                  <a:pt x="3221975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340554" y="6075407"/>
            <a:ext cx="3335127" cy="2976601"/>
          </a:xfrm>
          <a:custGeom>
            <a:avLst/>
            <a:gdLst/>
            <a:ahLst/>
            <a:cxnLst/>
            <a:rect l="l" t="t" r="r" b="b"/>
            <a:pathLst>
              <a:path w="3335127" h="2976601">
                <a:moveTo>
                  <a:pt x="0" y="0"/>
                </a:moveTo>
                <a:lnTo>
                  <a:pt x="3335127" y="0"/>
                </a:lnTo>
                <a:lnTo>
                  <a:pt x="3335127" y="2976600"/>
                </a:lnTo>
                <a:lnTo>
                  <a:pt x="0" y="2976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4" name="Freeform 4"/>
          <p:cNvSpPr/>
          <p:nvPr/>
        </p:nvSpPr>
        <p:spPr>
          <a:xfrm>
            <a:off x="11146888" y="6435382"/>
            <a:ext cx="2945430" cy="2702432"/>
          </a:xfrm>
          <a:custGeom>
            <a:avLst/>
            <a:gdLst/>
            <a:ahLst/>
            <a:cxnLst/>
            <a:rect l="l" t="t" r="r" b="b"/>
            <a:pathLst>
              <a:path w="2945430" h="2702432">
                <a:moveTo>
                  <a:pt x="0" y="0"/>
                </a:moveTo>
                <a:lnTo>
                  <a:pt x="2945430" y="0"/>
                </a:lnTo>
                <a:lnTo>
                  <a:pt x="2945430" y="2702432"/>
                </a:lnTo>
                <a:lnTo>
                  <a:pt x="0" y="27024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5" name="Freeform 5"/>
          <p:cNvSpPr/>
          <p:nvPr/>
        </p:nvSpPr>
        <p:spPr>
          <a:xfrm>
            <a:off x="4400291" y="5378762"/>
            <a:ext cx="2533110" cy="3651330"/>
          </a:xfrm>
          <a:custGeom>
            <a:avLst/>
            <a:gdLst/>
            <a:ahLst/>
            <a:cxnLst/>
            <a:rect l="l" t="t" r="r" b="b"/>
            <a:pathLst>
              <a:path w="2533110" h="3651330">
                <a:moveTo>
                  <a:pt x="0" y="0"/>
                </a:moveTo>
                <a:lnTo>
                  <a:pt x="2533110" y="0"/>
                </a:lnTo>
                <a:lnTo>
                  <a:pt x="2533110" y="3651330"/>
                </a:lnTo>
                <a:lnTo>
                  <a:pt x="0" y="36513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6" name="Freeform 6"/>
          <p:cNvSpPr/>
          <p:nvPr/>
        </p:nvSpPr>
        <p:spPr>
          <a:xfrm>
            <a:off x="17314421" y="5806394"/>
            <a:ext cx="2707907" cy="3223698"/>
          </a:xfrm>
          <a:custGeom>
            <a:avLst/>
            <a:gdLst/>
            <a:ahLst/>
            <a:cxnLst/>
            <a:rect l="l" t="t" r="r" b="b"/>
            <a:pathLst>
              <a:path w="2707907" h="3223698">
                <a:moveTo>
                  <a:pt x="0" y="0"/>
                </a:moveTo>
                <a:lnTo>
                  <a:pt x="2707906" y="0"/>
                </a:lnTo>
                <a:lnTo>
                  <a:pt x="2707906" y="3223698"/>
                </a:lnTo>
                <a:lnTo>
                  <a:pt x="0" y="32236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7" name="Freeform 7"/>
          <p:cNvSpPr/>
          <p:nvPr/>
        </p:nvSpPr>
        <p:spPr>
          <a:xfrm>
            <a:off x="6133285" y="6152271"/>
            <a:ext cx="2885131" cy="2921652"/>
          </a:xfrm>
          <a:custGeom>
            <a:avLst/>
            <a:gdLst/>
            <a:ahLst/>
            <a:cxnLst/>
            <a:rect l="l" t="t" r="r" b="b"/>
            <a:pathLst>
              <a:path w="2885131" h="2921652">
                <a:moveTo>
                  <a:pt x="0" y="0"/>
                </a:moveTo>
                <a:lnTo>
                  <a:pt x="2885131" y="0"/>
                </a:lnTo>
                <a:lnTo>
                  <a:pt x="2885131" y="2921651"/>
                </a:lnTo>
                <a:lnTo>
                  <a:pt x="0" y="29216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8" name="Freeform 8"/>
          <p:cNvSpPr/>
          <p:nvPr/>
        </p:nvSpPr>
        <p:spPr>
          <a:xfrm>
            <a:off x="-758776" y="3648421"/>
            <a:ext cx="6117551" cy="8186503"/>
          </a:xfrm>
          <a:custGeom>
            <a:avLst/>
            <a:gdLst/>
            <a:ahLst/>
            <a:cxnLst/>
            <a:rect l="l" t="t" r="r" b="b"/>
            <a:pathLst>
              <a:path w="6117551" h="8186503">
                <a:moveTo>
                  <a:pt x="0" y="0"/>
                </a:moveTo>
                <a:lnTo>
                  <a:pt x="6117551" y="0"/>
                </a:lnTo>
                <a:lnTo>
                  <a:pt x="6117551" y="8186503"/>
                </a:lnTo>
                <a:lnTo>
                  <a:pt x="0" y="818650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9" name="Freeform 9"/>
          <p:cNvSpPr/>
          <p:nvPr/>
        </p:nvSpPr>
        <p:spPr>
          <a:xfrm>
            <a:off x="6358584" y="3035580"/>
            <a:ext cx="1602977" cy="837556"/>
          </a:xfrm>
          <a:custGeom>
            <a:avLst/>
            <a:gdLst/>
            <a:ahLst/>
            <a:cxnLst/>
            <a:rect l="l" t="t" r="r" b="b"/>
            <a:pathLst>
              <a:path w="1602977" h="837556">
                <a:moveTo>
                  <a:pt x="0" y="0"/>
                </a:moveTo>
                <a:lnTo>
                  <a:pt x="1602977" y="0"/>
                </a:lnTo>
                <a:lnTo>
                  <a:pt x="1602977" y="837556"/>
                </a:lnTo>
                <a:lnTo>
                  <a:pt x="0" y="83755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0" name="Freeform 10"/>
          <p:cNvSpPr/>
          <p:nvPr/>
        </p:nvSpPr>
        <p:spPr>
          <a:xfrm>
            <a:off x="16107670" y="835262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1" name="Freeform 11"/>
          <p:cNvSpPr/>
          <p:nvPr/>
        </p:nvSpPr>
        <p:spPr>
          <a:xfrm>
            <a:off x="15322429" y="4733211"/>
            <a:ext cx="1570483" cy="820577"/>
          </a:xfrm>
          <a:custGeom>
            <a:avLst/>
            <a:gdLst/>
            <a:ahLst/>
            <a:cxnLst/>
            <a:rect l="l" t="t" r="r" b="b"/>
            <a:pathLst>
              <a:path w="1570483" h="820577">
                <a:moveTo>
                  <a:pt x="0" y="0"/>
                </a:moveTo>
                <a:lnTo>
                  <a:pt x="1570482" y="0"/>
                </a:lnTo>
                <a:lnTo>
                  <a:pt x="1570482" y="820578"/>
                </a:lnTo>
                <a:lnTo>
                  <a:pt x="0" y="82057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vi-VN"/>
          </a:p>
        </p:txBody>
      </p:sp>
      <p:sp>
        <p:nvSpPr>
          <p:cNvPr id="12" name="Freeform 12"/>
          <p:cNvSpPr/>
          <p:nvPr/>
        </p:nvSpPr>
        <p:spPr>
          <a:xfrm>
            <a:off x="-490322" y="1382448"/>
            <a:ext cx="1315129" cy="687155"/>
          </a:xfrm>
          <a:custGeom>
            <a:avLst/>
            <a:gdLst/>
            <a:ahLst/>
            <a:cxnLst/>
            <a:rect l="l" t="t" r="r" b="b"/>
            <a:pathLst>
              <a:path w="1315129" h="687155">
                <a:moveTo>
                  <a:pt x="0" y="0"/>
                </a:moveTo>
                <a:lnTo>
                  <a:pt x="1315129" y="0"/>
                </a:lnTo>
                <a:lnTo>
                  <a:pt x="1315129" y="687155"/>
                </a:lnTo>
                <a:lnTo>
                  <a:pt x="0" y="6871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7098236" y="-185583"/>
            <a:ext cx="8691851" cy="35671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91"/>
              </a:lnSpc>
            </a:pPr>
            <a:r>
              <a:rPr lang="en-US" sz="15800">
                <a:solidFill>
                  <a:srgbClr val="021C20"/>
                </a:solidFill>
                <a:latin typeface="Comic Sans MS" panose="030F0702030302020204" pitchFamily="66" charset="0"/>
              </a:rPr>
              <a:t>03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52843" y="2133474"/>
            <a:ext cx="13635157" cy="2485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870"/>
              </a:lnSpc>
            </a:pPr>
            <a:r>
              <a:rPr lang="en-US" sz="8800" dirty="0">
                <a:solidFill>
                  <a:srgbClr val="021C20"/>
                </a:solidFill>
                <a:latin typeface="Comic Sans MS" panose="030F0702030302020204" pitchFamily="66" charset="0"/>
              </a:rPr>
              <a:t>Circle, listen and check.</a:t>
            </a:r>
          </a:p>
        </p:txBody>
      </p:sp>
    </p:spTree>
    <p:extLst>
      <p:ext uri="{BB962C8B-B14F-4D97-AF65-F5344CB8AC3E}">
        <p14:creationId xmlns:p14="http://schemas.microsoft.com/office/powerpoint/2010/main" val="242762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494021" y="317857"/>
            <a:ext cx="12992100" cy="1882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>
                <a:solidFill>
                  <a:srgbClr val="00425A"/>
                </a:solidFill>
                <a:latin typeface="Comic Sans MS" panose="030F0702030302020204" pitchFamily="66" charset="0"/>
              </a:rPr>
              <a:t>Listen and check.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EEC45D-30C1-56DA-3733-A0973CDF0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358" y="3821257"/>
            <a:ext cx="17689426" cy="4141571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9FF7600F-E4D6-4F19-BD82-95F4D26E8AF0}"/>
              </a:ext>
            </a:extLst>
          </p:cNvPr>
          <p:cNvSpPr/>
          <p:nvPr/>
        </p:nvSpPr>
        <p:spPr>
          <a:xfrm>
            <a:off x="13961481" y="4035164"/>
            <a:ext cx="914399" cy="104663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95AF038-C668-487C-849B-40C264FDF2A3}"/>
              </a:ext>
            </a:extLst>
          </p:cNvPr>
          <p:cNvSpPr/>
          <p:nvPr/>
        </p:nvSpPr>
        <p:spPr>
          <a:xfrm>
            <a:off x="1118767" y="5372100"/>
            <a:ext cx="814311" cy="90804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462DF57-0280-4CF0-91F9-BF99942A67E5}"/>
              </a:ext>
            </a:extLst>
          </p:cNvPr>
          <p:cNvSpPr/>
          <p:nvPr/>
        </p:nvSpPr>
        <p:spPr>
          <a:xfrm>
            <a:off x="1118767" y="6707237"/>
            <a:ext cx="814311" cy="90804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66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3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8">
            <a:extLst>
              <a:ext uri="{FF2B5EF4-FFF2-40B4-BE49-F238E27FC236}">
                <a16:creationId xmlns:a16="http://schemas.microsoft.com/office/drawing/2014/main" id="{B735AA11-2857-4244-9AFD-626188D2F146}"/>
              </a:ext>
            </a:extLst>
          </p:cNvPr>
          <p:cNvSpPr/>
          <p:nvPr/>
        </p:nvSpPr>
        <p:spPr>
          <a:xfrm>
            <a:off x="0" y="9085823"/>
            <a:ext cx="18288000" cy="1243226"/>
          </a:xfrm>
          <a:custGeom>
            <a:avLst/>
            <a:gdLst/>
            <a:ahLst/>
            <a:cxnLst/>
            <a:rect l="l" t="t" r="r" b="b"/>
            <a:pathLst>
              <a:path w="3194208" h="217144">
                <a:moveTo>
                  <a:pt x="0" y="0"/>
                </a:moveTo>
                <a:lnTo>
                  <a:pt x="3194208" y="0"/>
                </a:lnTo>
                <a:lnTo>
                  <a:pt x="3194208" y="217144"/>
                </a:lnTo>
                <a:lnTo>
                  <a:pt x="0" y="217144"/>
                </a:lnTo>
                <a:close/>
              </a:path>
            </a:pathLst>
          </a:custGeom>
          <a:solidFill>
            <a:srgbClr val="98CBB1"/>
          </a:solidFill>
        </p:spPr>
        <p:txBody>
          <a:bodyPr/>
          <a:lstStyle/>
          <a:p>
            <a:endParaRPr lang="en-US" sz="1400">
              <a:latin typeface="Comic Sans MS" panose="030F0702030302020204" pitchFamily="66" charset="0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A95AF9D6-296D-479E-8744-93A96E0BB160}"/>
              </a:ext>
            </a:extLst>
          </p:cNvPr>
          <p:cNvSpPr/>
          <p:nvPr/>
        </p:nvSpPr>
        <p:spPr>
          <a:xfrm>
            <a:off x="-894218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0" y="0"/>
                </a:moveTo>
                <a:lnTo>
                  <a:pt x="2798775" y="0"/>
                </a:lnTo>
                <a:lnTo>
                  <a:pt x="2798775" y="1471689"/>
                </a:lnTo>
                <a:lnTo>
                  <a:pt x="0" y="14716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5" name="Freeform 16">
            <a:extLst>
              <a:ext uri="{FF2B5EF4-FFF2-40B4-BE49-F238E27FC236}">
                <a16:creationId xmlns:a16="http://schemas.microsoft.com/office/drawing/2014/main" id="{8B500722-1007-40F4-B48A-7EC1892DF415}"/>
              </a:ext>
            </a:extLst>
          </p:cNvPr>
          <p:cNvSpPr/>
          <p:nvPr/>
        </p:nvSpPr>
        <p:spPr>
          <a:xfrm flipH="1">
            <a:off x="1857493" y="328200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2062397" y="0"/>
                </a:moveTo>
                <a:lnTo>
                  <a:pt x="0" y="0"/>
                </a:lnTo>
                <a:lnTo>
                  <a:pt x="0" y="1084477"/>
                </a:lnTo>
                <a:lnTo>
                  <a:pt x="2062397" y="1084477"/>
                </a:lnTo>
                <a:lnTo>
                  <a:pt x="206239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 sz="1400"/>
          </a:p>
        </p:txBody>
      </p:sp>
      <p:sp>
        <p:nvSpPr>
          <p:cNvPr id="6" name="Freeform 17">
            <a:extLst>
              <a:ext uri="{FF2B5EF4-FFF2-40B4-BE49-F238E27FC236}">
                <a16:creationId xmlns:a16="http://schemas.microsoft.com/office/drawing/2014/main" id="{EAFF1788-CAC4-47B5-82BA-81E3A1501D13}"/>
              </a:ext>
            </a:extLst>
          </p:cNvPr>
          <p:cNvSpPr/>
          <p:nvPr/>
        </p:nvSpPr>
        <p:spPr>
          <a:xfrm>
            <a:off x="598574" y="549265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0" y="0"/>
                </a:moveTo>
                <a:lnTo>
                  <a:pt x="2105800" y="0"/>
                </a:lnTo>
                <a:lnTo>
                  <a:pt x="2105800" y="1218732"/>
                </a:lnTo>
                <a:lnTo>
                  <a:pt x="0" y="12187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AF3B4B0A-B352-4CB3-913F-065A07845A2F}"/>
              </a:ext>
            </a:extLst>
          </p:cNvPr>
          <p:cNvSpPr/>
          <p:nvPr/>
        </p:nvSpPr>
        <p:spPr>
          <a:xfrm flipH="1">
            <a:off x="16268353" y="549265"/>
            <a:ext cx="2798775" cy="1471689"/>
          </a:xfrm>
          <a:custGeom>
            <a:avLst/>
            <a:gdLst/>
            <a:ahLst/>
            <a:cxnLst/>
            <a:rect l="l" t="t" r="r" b="b"/>
            <a:pathLst>
              <a:path w="2798775" h="1471689">
                <a:moveTo>
                  <a:pt x="2798775" y="0"/>
                </a:moveTo>
                <a:lnTo>
                  <a:pt x="0" y="0"/>
                </a:lnTo>
                <a:lnTo>
                  <a:pt x="0" y="1471689"/>
                </a:lnTo>
                <a:lnTo>
                  <a:pt x="2798775" y="1471689"/>
                </a:lnTo>
                <a:lnTo>
                  <a:pt x="2798775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D698037-AFE7-4201-8B42-543211A1BAB4}"/>
              </a:ext>
            </a:extLst>
          </p:cNvPr>
          <p:cNvSpPr/>
          <p:nvPr/>
        </p:nvSpPr>
        <p:spPr>
          <a:xfrm>
            <a:off x="13961481" y="634616"/>
            <a:ext cx="2062397" cy="1084477"/>
          </a:xfrm>
          <a:custGeom>
            <a:avLst/>
            <a:gdLst/>
            <a:ahLst/>
            <a:cxnLst/>
            <a:rect l="l" t="t" r="r" b="b"/>
            <a:pathLst>
              <a:path w="2062397" h="1084477">
                <a:moveTo>
                  <a:pt x="0" y="0"/>
                </a:moveTo>
                <a:lnTo>
                  <a:pt x="2062396" y="0"/>
                </a:lnTo>
                <a:lnTo>
                  <a:pt x="2062396" y="1084477"/>
                </a:lnTo>
                <a:lnTo>
                  <a:pt x="0" y="10844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20">
            <a:extLst>
              <a:ext uri="{FF2B5EF4-FFF2-40B4-BE49-F238E27FC236}">
                <a16:creationId xmlns:a16="http://schemas.microsoft.com/office/drawing/2014/main" id="{D0C1D65E-72D6-483C-B674-8B3125EFC6DD}"/>
              </a:ext>
            </a:extLst>
          </p:cNvPr>
          <p:cNvSpPr/>
          <p:nvPr/>
        </p:nvSpPr>
        <p:spPr>
          <a:xfrm flipH="1">
            <a:off x="15434049" y="637547"/>
            <a:ext cx="2105800" cy="1218732"/>
          </a:xfrm>
          <a:custGeom>
            <a:avLst/>
            <a:gdLst/>
            <a:ahLst/>
            <a:cxnLst/>
            <a:rect l="l" t="t" r="r" b="b"/>
            <a:pathLst>
              <a:path w="2105800" h="1218732">
                <a:moveTo>
                  <a:pt x="2105800" y="0"/>
                </a:moveTo>
                <a:lnTo>
                  <a:pt x="0" y="0"/>
                </a:lnTo>
                <a:lnTo>
                  <a:pt x="0" y="1218732"/>
                </a:lnTo>
                <a:lnTo>
                  <a:pt x="2105800" y="1218732"/>
                </a:lnTo>
                <a:lnTo>
                  <a:pt x="210580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53BB9059-24D8-484C-B3C3-E346A777EC3E}"/>
              </a:ext>
            </a:extLst>
          </p:cNvPr>
          <p:cNvSpPr txBox="1"/>
          <p:nvPr/>
        </p:nvSpPr>
        <p:spPr>
          <a:xfrm>
            <a:off x="2494021" y="-71038"/>
            <a:ext cx="12992100" cy="18829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933"/>
              </a:lnSpc>
            </a:pPr>
            <a:r>
              <a:rPr lang="en-US" sz="7200" b="1">
                <a:solidFill>
                  <a:srgbClr val="00425A"/>
                </a:solidFill>
                <a:latin typeface="Comic Sans MS" panose="030F0702030302020204" pitchFamily="66" charset="0"/>
              </a:rPr>
              <a:t>Word stress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10AC92-18FE-4668-ABCA-24B2A2D41C56}"/>
              </a:ext>
            </a:extLst>
          </p:cNvPr>
          <p:cNvSpPr txBox="1"/>
          <p:nvPr/>
        </p:nvSpPr>
        <p:spPr>
          <a:xfrm>
            <a:off x="2133599" y="1944561"/>
            <a:ext cx="6769525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13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thir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14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four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15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fif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16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six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17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seven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18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eigh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19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 err="1">
                <a:latin typeface="Comic Sans MS" panose="030F0702030302020204" pitchFamily="66" charset="0"/>
              </a:rPr>
              <a:t>nine</a:t>
            </a:r>
            <a:r>
              <a:rPr lang="en-US" sz="6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'teen</a:t>
            </a:r>
            <a:endParaRPr lang="en-US" sz="6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33E538-AB76-43BA-B382-14DA7FBF556F}"/>
              </a:ext>
            </a:extLst>
          </p:cNvPr>
          <p:cNvSpPr txBox="1"/>
          <p:nvPr/>
        </p:nvSpPr>
        <p:spPr>
          <a:xfrm>
            <a:off x="10896747" y="1944561"/>
            <a:ext cx="5397631" cy="72019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30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'thir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40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'for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50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'fif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60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'six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70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'seven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80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'eigh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  <a:p>
            <a:r>
              <a:rPr lang="en-US" sz="66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90</a:t>
            </a:r>
            <a:r>
              <a:rPr lang="en-US" sz="6600" b="1" dirty="0">
                <a:latin typeface="Comic Sans MS" panose="030F0702030302020204" pitchFamily="66" charset="0"/>
              </a:rPr>
              <a:t>  </a:t>
            </a:r>
            <a:r>
              <a:rPr lang="en-US" sz="6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'nine</a:t>
            </a:r>
            <a:r>
              <a:rPr lang="en-US" sz="6600" b="1" dirty="0">
                <a:latin typeface="Comic Sans MS" panose="030F0702030302020204" pitchFamily="66" charset="0"/>
              </a:rPr>
              <a:t>ty</a:t>
            </a:r>
          </a:p>
        </p:txBody>
      </p:sp>
    </p:spTree>
    <p:extLst>
      <p:ext uri="{BB962C8B-B14F-4D97-AF65-F5344CB8AC3E}">
        <p14:creationId xmlns:p14="http://schemas.microsoft.com/office/powerpoint/2010/main" val="174922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540</TotalTime>
  <Words>302</Words>
  <Application>Microsoft Office PowerPoint</Application>
  <PresentationFormat>Custom</PresentationFormat>
  <Paragraphs>91</Paragraphs>
  <Slides>22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Calibri Light</vt:lpstr>
      <vt:lpstr>Arial</vt:lpstr>
      <vt:lpstr>Comic Sans MS</vt:lpstr>
      <vt:lpstr>Calibri</vt:lpstr>
      <vt:lpstr>Office Theme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9Slide.vn</dc:title>
  <dc:subject>9Slide.vn</dc:subject>
  <dc:creator>Admin</dc:creator>
  <dc:description>9Slide.vn</dc:description>
  <cp:lastModifiedBy>Nguyễn Nhung</cp:lastModifiedBy>
  <cp:revision>32</cp:revision>
  <dcterms:created xsi:type="dcterms:W3CDTF">2006-08-16T00:00:00Z</dcterms:created>
  <dcterms:modified xsi:type="dcterms:W3CDTF">2025-10-04T15:12:40Z</dcterms:modified>
  <cp:category>9Slide.vn</cp:category>
  <dc:identifier>DAFzACgcfNc</dc:identifier>
</cp:coreProperties>
</file>