
<file path=[Content_Types].xml><?xml version="1.0" encoding="utf-8"?>
<Types xmlns="http://schemas.openxmlformats.org/package/2006/content-types">
  <Default Extension="bin" ContentType="application/vnd.ms-office.activeX"/>
  <Default Extension="fntdata" ContentType="application/x-fontdata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wav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activeX/activeX1.xml" ContentType="application/vnd.ms-office.activeX+xml"/>
  <Override PartName="/ppt/activeX/activeX2.xml" ContentType="application/vnd.ms-office.activeX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media/audio2.wav" ContentType="audio/x-wav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media/media1.wav" ContentType="audio/x-wav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1"/>
  </p:notesMasterIdLst>
  <p:sldIdLst>
    <p:sldId id="256" r:id="rId2"/>
    <p:sldId id="269" r:id="rId3"/>
    <p:sldId id="273" r:id="rId4"/>
    <p:sldId id="286" r:id="rId5"/>
    <p:sldId id="290" r:id="rId6"/>
    <p:sldId id="289" r:id="rId7"/>
    <p:sldId id="291" r:id="rId8"/>
    <p:sldId id="292" r:id="rId9"/>
    <p:sldId id="272" r:id="rId10"/>
    <p:sldId id="274" r:id="rId11"/>
    <p:sldId id="276" r:id="rId12"/>
    <p:sldId id="277" r:id="rId13"/>
    <p:sldId id="278" r:id="rId14"/>
    <p:sldId id="279" r:id="rId15"/>
    <p:sldId id="280" r:id="rId16"/>
    <p:sldId id="281" r:id="rId17"/>
    <p:sldId id="275" r:id="rId18"/>
    <p:sldId id="411" r:id="rId19"/>
    <p:sldId id="282" r:id="rId20"/>
    <p:sldId id="283" r:id="rId21"/>
    <p:sldId id="407" r:id="rId22"/>
    <p:sldId id="397" r:id="rId23"/>
    <p:sldId id="399" r:id="rId24"/>
    <p:sldId id="400" r:id="rId25"/>
    <p:sldId id="404" r:id="rId26"/>
    <p:sldId id="403" r:id="rId27"/>
    <p:sldId id="285" r:id="rId28"/>
    <p:sldId id="401" r:id="rId29"/>
    <p:sldId id="402" r:id="rId30"/>
    <p:sldId id="405" r:id="rId31"/>
    <p:sldId id="287" r:id="rId32"/>
    <p:sldId id="312" r:id="rId33"/>
    <p:sldId id="313" r:id="rId34"/>
    <p:sldId id="314" r:id="rId35"/>
    <p:sldId id="406" r:id="rId36"/>
    <p:sldId id="315" r:id="rId37"/>
    <p:sldId id="316" r:id="rId38"/>
    <p:sldId id="318" r:id="rId39"/>
    <p:sldId id="319" r:id="rId40"/>
  </p:sldIdLst>
  <p:sldSz cx="18288000" cy="10287000"/>
  <p:notesSz cx="6858000" cy="9144000"/>
  <p:embeddedFontLst>
    <p:embeddedFont>
      <p:font typeface="Comic Sans MS" panose="030F0702030302020204" pitchFamily="66" charset="0"/>
      <p:regular r:id="rId42"/>
      <p:bold r:id="rId43"/>
      <p:italic r:id="rId44"/>
      <p:boldItalic r:id="rId45"/>
    </p:embeddedFont>
    <p:embeddedFont>
      <p:font typeface="Showcard Gothic" panose="04020904020102020604" pitchFamily="82" charset="0"/>
      <p:regular r:id="rId4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EE9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A2C1943-E4B7-45C7-A8C0-7F8C2C2D4C5C}" v="2" dt="2025-10-04T15:05:44.11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 autoAdjust="0"/>
    <p:restoredTop sz="94622" autoAdjust="0"/>
  </p:normalViewPr>
  <p:slideViewPr>
    <p:cSldViewPr>
      <p:cViewPr>
        <p:scale>
          <a:sx n="25" d="100"/>
          <a:sy n="25" d="100"/>
        </p:scale>
        <p:origin x="1956" y="7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118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1.fntdata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3.fntdata"/><Relationship Id="rId52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2.fntdata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microsoft.com/office/2016/11/relationships/changesInfo" Target="changesInfos/changesInfo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5.fntdata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activeX1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guyễn Nhung" userId="e8dfb06c15633d05" providerId="LiveId" clId="{FA03CD38-72E8-4980-97C4-BC250DDC1CB1}"/>
    <pc:docChg chg="delSld modSld">
      <pc:chgData name="Nguyễn Nhung" userId="e8dfb06c15633d05" providerId="LiveId" clId="{FA03CD38-72E8-4980-97C4-BC250DDC1CB1}" dt="2025-10-04T15:06:38.380" v="4" actId="2696"/>
      <pc:docMkLst>
        <pc:docMk/>
      </pc:docMkLst>
      <pc:sldChg chg="del">
        <pc:chgData name="Nguyễn Nhung" userId="e8dfb06c15633d05" providerId="LiveId" clId="{FA03CD38-72E8-4980-97C4-BC250DDC1CB1}" dt="2025-10-04T15:05:47.424" v="2" actId="2696"/>
        <pc:sldMkLst>
          <pc:docMk/>
          <pc:sldMk cId="3731868261" sldId="271"/>
        </pc:sldMkLst>
      </pc:sldChg>
      <pc:sldChg chg="del">
        <pc:chgData name="Nguyễn Nhung" userId="e8dfb06c15633d05" providerId="LiveId" clId="{FA03CD38-72E8-4980-97C4-BC250DDC1CB1}" dt="2025-10-04T15:06:38.380" v="4" actId="2696"/>
        <pc:sldMkLst>
          <pc:docMk/>
          <pc:sldMk cId="224819648" sldId="398"/>
        </pc:sldMkLst>
      </pc:sldChg>
      <pc:sldChg chg="modSp">
        <pc:chgData name="Nguyễn Nhung" userId="e8dfb06c15633d05" providerId="LiveId" clId="{FA03CD38-72E8-4980-97C4-BC250DDC1CB1}" dt="2025-10-04T15:05:44.110" v="1"/>
        <pc:sldMkLst>
          <pc:docMk/>
          <pc:sldMk cId="1052067488" sldId="399"/>
        </pc:sldMkLst>
        <pc:graphicFrameChg chg="mod">
          <ac:chgData name="Nguyễn Nhung" userId="e8dfb06c15633d05" providerId="LiveId" clId="{FA03CD38-72E8-4980-97C4-BC250DDC1CB1}" dt="2025-10-04T15:05:44.107" v="0"/>
          <ac:graphicFrameMkLst>
            <pc:docMk/>
            <pc:sldMk cId="1052067488" sldId="399"/>
            <ac:graphicFrameMk id="6" creationId="{700719C3-B7A8-FCCF-5E8F-AE4CA5FD4218}"/>
          </ac:graphicFrameMkLst>
        </pc:graphicFrameChg>
        <pc:graphicFrameChg chg="mod">
          <ac:chgData name="Nguyễn Nhung" userId="e8dfb06c15633d05" providerId="LiveId" clId="{FA03CD38-72E8-4980-97C4-BC250DDC1CB1}" dt="2025-10-04T15:05:44.110" v="1"/>
          <ac:graphicFrameMkLst>
            <pc:docMk/>
            <pc:sldMk cId="1052067488" sldId="399"/>
            <ac:graphicFrameMk id="7" creationId="{6FA33A9E-6196-78E4-0ADB-B0EB1B360091}"/>
          </ac:graphicFrameMkLst>
        </pc:graphicFrameChg>
      </pc:sldChg>
      <pc:sldChg chg="del">
        <pc:chgData name="Nguyễn Nhung" userId="e8dfb06c15633d05" providerId="LiveId" clId="{FA03CD38-72E8-4980-97C4-BC250DDC1CB1}" dt="2025-10-04T15:05:47.424" v="2" actId="2696"/>
        <pc:sldMkLst>
          <pc:docMk/>
          <pc:sldMk cId="1240570529" sldId="408"/>
        </pc:sldMkLst>
      </pc:sldChg>
      <pc:sldChg chg="del">
        <pc:chgData name="Nguyễn Nhung" userId="e8dfb06c15633d05" providerId="LiveId" clId="{FA03CD38-72E8-4980-97C4-BC250DDC1CB1}" dt="2025-10-04T15:06:26.528" v="3" actId="2696"/>
        <pc:sldMkLst>
          <pc:docMk/>
          <pc:sldMk cId="346792817" sldId="409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D86015-FF5B-4AD0-B863-31675F29CEEC}" type="datetimeFigureOut">
              <a:rPr lang="en-US" smtClean="0"/>
              <a:t>10/4/2025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A6C988-68E8-432F-BE66-6237413C4A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8560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AADA368-5491-4260-B610-EB9370EF6DB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081991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Press the spacebar</a:t>
            </a:r>
            <a:r>
              <a:rPr lang="en-US" b="1" baseline="0" dirty="0"/>
              <a:t> or down arrow to reveal the answer.</a:t>
            </a:r>
          </a:p>
          <a:p>
            <a:r>
              <a:rPr lang="en-US" baseline="0" dirty="0"/>
              <a:t>Press the X to go back to the letter slide (wrong answer), press the question box to go the reward slide (correct answer).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AADA368-5491-4260-B610-EB9370EF6DB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739622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Ask the student(s) if they want to keep the box or give it to another student/team.</a:t>
            </a:r>
          </a:p>
          <a:p>
            <a:r>
              <a:rPr lang="en-US" dirty="0"/>
              <a:t>Click the question block to reveal</a:t>
            </a:r>
            <a:r>
              <a:rPr lang="en-US" baseline="0" dirty="0"/>
              <a:t> the reward/punishment.</a:t>
            </a:r>
          </a:p>
          <a:p>
            <a:r>
              <a:rPr lang="en-US" baseline="0" dirty="0"/>
              <a:t>Press the Mario icon in the corner to go back to the letter slide.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AADA368-5491-4260-B610-EB9370EF6DB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494625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Ask the student(s) if they want to keep the box or give it to another student/team.</a:t>
            </a:r>
          </a:p>
          <a:p>
            <a:r>
              <a:rPr lang="en-US" dirty="0"/>
              <a:t>Click the question block to reveal</a:t>
            </a:r>
            <a:r>
              <a:rPr lang="en-US" baseline="0" dirty="0"/>
              <a:t> the reward/punishment.</a:t>
            </a:r>
          </a:p>
          <a:p>
            <a:r>
              <a:rPr lang="en-US" baseline="0" dirty="0"/>
              <a:t>Press the Mario icon in the corner to go back to the letter slide.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AADA368-5491-4260-B610-EB9370EF6DB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579326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Ask the student(s) if they want to keep the box or give it to another student/team.</a:t>
            </a:r>
          </a:p>
          <a:p>
            <a:r>
              <a:rPr lang="en-US" dirty="0"/>
              <a:t>Click the question block to reveal</a:t>
            </a:r>
            <a:r>
              <a:rPr lang="en-US" baseline="0" dirty="0"/>
              <a:t> the reward/punishment.</a:t>
            </a:r>
          </a:p>
          <a:p>
            <a:r>
              <a:rPr lang="en-US" baseline="0" dirty="0"/>
              <a:t>Press the Mario icon in the corner to go back to the letter slide.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AADA368-5491-4260-B610-EB9370EF6DB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5716225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Ask the student(s) if they want to keep the box or give it to another student/team.</a:t>
            </a:r>
          </a:p>
          <a:p>
            <a:r>
              <a:rPr lang="en-US" dirty="0"/>
              <a:t>Click the question block to reveal</a:t>
            </a:r>
            <a:r>
              <a:rPr lang="en-US" baseline="0" dirty="0"/>
              <a:t> the reward/punishment.</a:t>
            </a:r>
          </a:p>
          <a:p>
            <a:r>
              <a:rPr lang="en-US" baseline="0" dirty="0"/>
              <a:t>Press the Mario icon in the corner to go back to the letter slide.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AADA368-5491-4260-B610-EB9370EF6DB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57074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Ask the student(s) if they want to keep the box or give it to another student/team.</a:t>
            </a:r>
          </a:p>
          <a:p>
            <a:r>
              <a:rPr lang="en-US" dirty="0"/>
              <a:t>Click the question block to reveal</a:t>
            </a:r>
            <a:r>
              <a:rPr lang="en-US" baseline="0" dirty="0"/>
              <a:t> the reward/punishment.</a:t>
            </a:r>
          </a:p>
          <a:p>
            <a:r>
              <a:rPr lang="en-US" baseline="0" dirty="0"/>
              <a:t>Press the Mario icon in the corner to go back to the letter slide.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AADA368-5491-4260-B610-EB9370EF6DB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8468927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Ask the student(s) if they want to keep the box or give it to another student/team.</a:t>
            </a:r>
          </a:p>
          <a:p>
            <a:r>
              <a:rPr lang="en-US" dirty="0"/>
              <a:t>Click the question block to reveal</a:t>
            </a:r>
            <a:r>
              <a:rPr lang="en-US" baseline="0" dirty="0"/>
              <a:t> the reward/punishment.</a:t>
            </a:r>
          </a:p>
          <a:p>
            <a:r>
              <a:rPr lang="en-US" baseline="0" dirty="0"/>
              <a:t>Press the Mario icon in the corner to go back to the letter slide.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AADA368-5491-4260-B610-EB9370EF6DB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9144765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Ask the student(s) if they want to keep the box or give it to another student/team.</a:t>
            </a:r>
          </a:p>
          <a:p>
            <a:r>
              <a:rPr lang="en-US" dirty="0"/>
              <a:t>Click the question block to reveal</a:t>
            </a:r>
            <a:r>
              <a:rPr lang="en-US" baseline="0" dirty="0"/>
              <a:t> the reward/punishment.</a:t>
            </a:r>
          </a:p>
          <a:p>
            <a:r>
              <a:rPr lang="en-US" baseline="0" dirty="0"/>
              <a:t>Press the Mario icon in the corner to go back to the letter slide.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AADA368-5491-4260-B610-EB9370EF6DB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1544885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Ask the student(s) if they want to keep the box or give it to another student/team.</a:t>
            </a:r>
          </a:p>
          <a:p>
            <a:r>
              <a:rPr lang="en-US" dirty="0"/>
              <a:t>Click the question block to reveal</a:t>
            </a:r>
            <a:r>
              <a:rPr lang="en-US" baseline="0" dirty="0"/>
              <a:t> the reward/punishment.</a:t>
            </a:r>
          </a:p>
          <a:p>
            <a:r>
              <a:rPr lang="en-US" baseline="0" dirty="0"/>
              <a:t>Press the Mario icon in the corner to go back to the letter slide.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AADA368-5491-4260-B610-EB9370EF6DB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98244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AADA368-5491-4260-B610-EB9370EF6DB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407583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Press the spacebar</a:t>
            </a:r>
            <a:r>
              <a:rPr lang="en-US" b="1" baseline="0" dirty="0"/>
              <a:t> or down arrow to reveal the answer.</a:t>
            </a:r>
          </a:p>
          <a:p>
            <a:r>
              <a:rPr lang="en-US" baseline="0" dirty="0"/>
              <a:t>Press the X to go back to the letter slide (wrong answer), press the question box to go the reward slide (correct answer).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AADA368-5491-4260-B610-EB9370EF6DB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673580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Press the spacebar</a:t>
            </a:r>
            <a:r>
              <a:rPr lang="en-US" b="1" baseline="0" dirty="0"/>
              <a:t> or down arrow to reveal the answer.</a:t>
            </a:r>
          </a:p>
          <a:p>
            <a:r>
              <a:rPr lang="en-US" baseline="0" dirty="0"/>
              <a:t>Press the X to go back to the letter slide (wrong answer), press the question box to go the reward slide (correct answer).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AADA368-5491-4260-B610-EB9370EF6DB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475494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Press the spacebar</a:t>
            </a:r>
            <a:r>
              <a:rPr lang="en-US" b="1" baseline="0" dirty="0"/>
              <a:t> or down arrow to reveal the answer.</a:t>
            </a:r>
          </a:p>
          <a:p>
            <a:r>
              <a:rPr lang="en-US" baseline="0" dirty="0"/>
              <a:t>Press the X to go back to the letter slide (wrong answer), press the question box to go the reward slide (correct answer).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AADA368-5491-4260-B610-EB9370EF6DB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443336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Press the spacebar</a:t>
            </a:r>
            <a:r>
              <a:rPr lang="en-US" b="1" baseline="0" dirty="0"/>
              <a:t> or down arrow to reveal the answer.</a:t>
            </a:r>
          </a:p>
          <a:p>
            <a:r>
              <a:rPr lang="en-US" baseline="0" dirty="0"/>
              <a:t>Press the X to go back to the letter slide (wrong answer), press the question box to go the reward slide (correct answer).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AADA368-5491-4260-B610-EB9370EF6DB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420969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Press the spacebar</a:t>
            </a:r>
            <a:r>
              <a:rPr lang="en-US" b="1" baseline="0" dirty="0"/>
              <a:t> or down arrow to reveal the answer.</a:t>
            </a:r>
          </a:p>
          <a:p>
            <a:r>
              <a:rPr lang="en-US" baseline="0" dirty="0"/>
              <a:t>Press the X to go back to the letter slide (wrong answer), press the question box to go the reward slide (correct answer).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AADA368-5491-4260-B610-EB9370EF6DB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008006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Press the spacebar</a:t>
            </a:r>
            <a:r>
              <a:rPr lang="en-US" b="1" baseline="0" dirty="0"/>
              <a:t> or down arrow to reveal the answer.</a:t>
            </a:r>
          </a:p>
          <a:p>
            <a:r>
              <a:rPr lang="en-US" baseline="0" dirty="0"/>
              <a:t>Press the X to go back to the letter slide (wrong answer), press the question box to go the reward slide (correct answer).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AADA368-5491-4260-B610-EB9370EF6DB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917847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Press the spacebar</a:t>
            </a:r>
            <a:r>
              <a:rPr lang="en-US" b="1" baseline="0" dirty="0"/>
              <a:t> or down arrow to reveal the answer.</a:t>
            </a:r>
          </a:p>
          <a:p>
            <a:r>
              <a:rPr lang="en-US" baseline="0" dirty="0"/>
              <a:t>Press the X to go back to the letter slide (wrong answer), press the question box to go the reward slide (correct answer).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AADA368-5491-4260-B610-EB9370EF6DB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95218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EE9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9Slide.vn - 2019">
            <a:extLst>
              <a:ext uri="{FF2B5EF4-FFF2-40B4-BE49-F238E27FC236}">
                <a16:creationId xmlns:a16="http://schemas.microsoft.com/office/drawing/2014/main" id="{1A3171B7-10F8-4E2B-B25C-1BE63AB99056}"/>
              </a:ext>
            </a:extLst>
          </p:cNvPr>
          <p:cNvSpPr txBox="1"/>
          <p:nvPr userDrawn="1"/>
        </p:nvSpPr>
        <p:spPr>
          <a:xfrm>
            <a:off x="0" y="-989231"/>
            <a:ext cx="18288000" cy="64633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3600">
                <a:solidFill>
                  <a:srgbClr val="CFCFCF"/>
                </a:solidFill>
              </a:rPr>
              <a:t>www.9slide.vn</a:t>
            </a: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sv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11.png"/><Relationship Id="rId17" Type="http://schemas.microsoft.com/office/2007/relationships/hdphoto" Target="../media/hdphoto1.wdp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png"/><Relationship Id="rId15" Type="http://schemas.openxmlformats.org/officeDocument/2006/relationships/image" Target="../media/image14.svg"/><Relationship Id="rId10" Type="http://schemas.openxmlformats.org/officeDocument/2006/relationships/image" Target="../media/image9.png"/><Relationship Id="rId4" Type="http://schemas.openxmlformats.org/officeDocument/2006/relationships/image" Target="../media/image3.gif"/><Relationship Id="rId9" Type="http://schemas.openxmlformats.org/officeDocument/2006/relationships/image" Target="../media/image8.svg"/><Relationship Id="rId14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sv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png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sv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openxmlformats.org/officeDocument/2006/relationships/slide" Target="slide25.xml"/><Relationship Id="rId18" Type="http://schemas.openxmlformats.org/officeDocument/2006/relationships/image" Target="../media/image44.png"/><Relationship Id="rId3" Type="http://schemas.openxmlformats.org/officeDocument/2006/relationships/slideLayout" Target="../slideLayouts/slideLayout7.xml"/><Relationship Id="rId21" Type="http://schemas.openxmlformats.org/officeDocument/2006/relationships/slide" Target="slide12.xml"/><Relationship Id="rId7" Type="http://schemas.openxmlformats.org/officeDocument/2006/relationships/slide" Target="slide28.xml"/><Relationship Id="rId12" Type="http://schemas.openxmlformats.org/officeDocument/2006/relationships/image" Target="../media/image41.png"/><Relationship Id="rId17" Type="http://schemas.openxmlformats.org/officeDocument/2006/relationships/slide" Target="slide30.xml"/><Relationship Id="rId25" Type="http://schemas.openxmlformats.org/officeDocument/2006/relationships/image" Target="../media/image49.wmf"/><Relationship Id="rId2" Type="http://schemas.openxmlformats.org/officeDocument/2006/relationships/control" Target="../activeX/activeX2.xml"/><Relationship Id="rId16" Type="http://schemas.openxmlformats.org/officeDocument/2006/relationships/image" Target="../media/image43.png"/><Relationship Id="rId20" Type="http://schemas.openxmlformats.org/officeDocument/2006/relationships/image" Target="../media/image45.png"/><Relationship Id="rId1" Type="http://schemas.openxmlformats.org/officeDocument/2006/relationships/control" Target="../activeX/activeX1.xml"/><Relationship Id="rId6" Type="http://schemas.openxmlformats.org/officeDocument/2006/relationships/image" Target="../media/image38.png"/><Relationship Id="rId11" Type="http://schemas.openxmlformats.org/officeDocument/2006/relationships/slide" Target="slide26.xml"/><Relationship Id="rId24" Type="http://schemas.openxmlformats.org/officeDocument/2006/relationships/image" Target="../media/image48.wmf"/><Relationship Id="rId5" Type="http://schemas.openxmlformats.org/officeDocument/2006/relationships/slide" Target="slide24.xml"/><Relationship Id="rId15" Type="http://schemas.openxmlformats.org/officeDocument/2006/relationships/slide" Target="slide27.xml"/><Relationship Id="rId23" Type="http://schemas.openxmlformats.org/officeDocument/2006/relationships/image" Target="../media/image47.png"/><Relationship Id="rId10" Type="http://schemas.openxmlformats.org/officeDocument/2006/relationships/image" Target="../media/image40.png"/><Relationship Id="rId19" Type="http://schemas.openxmlformats.org/officeDocument/2006/relationships/slide" Target="slide31.xml"/><Relationship Id="rId4" Type="http://schemas.openxmlformats.org/officeDocument/2006/relationships/notesSlide" Target="../notesSlides/notesSlide2.xml"/><Relationship Id="rId9" Type="http://schemas.openxmlformats.org/officeDocument/2006/relationships/slide" Target="slide29.xml"/><Relationship Id="rId14" Type="http://schemas.openxmlformats.org/officeDocument/2006/relationships/image" Target="../media/image42.png"/><Relationship Id="rId22" Type="http://schemas.openxmlformats.org/officeDocument/2006/relationships/image" Target="../media/image46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audio" Target="../media/audio1.wav"/><Relationship Id="rId7" Type="http://schemas.openxmlformats.org/officeDocument/2006/relationships/image" Target="../media/image5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slide" Target="slide32.xml"/><Relationship Id="rId4" Type="http://schemas.openxmlformats.org/officeDocument/2006/relationships/slide" Target="slide23.xml"/><Relationship Id="rId9" Type="http://schemas.openxmlformats.org/officeDocument/2006/relationships/image" Target="../media/image2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5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slide" Target="slide33.xml"/><Relationship Id="rId4" Type="http://schemas.openxmlformats.org/officeDocument/2006/relationships/slide" Target="slide2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5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slide" Target="slide34.xml"/><Relationship Id="rId4" Type="http://schemas.openxmlformats.org/officeDocument/2006/relationships/slide" Target="slide2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5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slide" Target="slide35.xml"/><Relationship Id="rId4" Type="http://schemas.openxmlformats.org/officeDocument/2006/relationships/slide" Target="slide23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3" Type="http://schemas.openxmlformats.org/officeDocument/2006/relationships/audio" Target="../media/audio1.wav"/><Relationship Id="rId7" Type="http://schemas.openxmlformats.org/officeDocument/2006/relationships/image" Target="../media/image2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slide" Target="slide36.xml"/><Relationship Id="rId10" Type="http://schemas.openxmlformats.org/officeDocument/2006/relationships/image" Target="../media/image51.jpeg"/><Relationship Id="rId4" Type="http://schemas.openxmlformats.org/officeDocument/2006/relationships/slide" Target="slide23.xml"/><Relationship Id="rId9" Type="http://schemas.openxmlformats.org/officeDocument/2006/relationships/image" Target="../media/image5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5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slide" Target="slide37.xml"/><Relationship Id="rId4" Type="http://schemas.openxmlformats.org/officeDocument/2006/relationships/slide" Target="slide2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audio" Target="../media/audio1.wav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slide" Target="slide38.xml"/><Relationship Id="rId4" Type="http://schemas.openxmlformats.org/officeDocument/2006/relationships/slide" Target="slide23.xml"/><Relationship Id="rId9" Type="http://schemas.openxmlformats.org/officeDocument/2006/relationships/image" Target="../media/image5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5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slide" Target="slide39.xml"/><Relationship Id="rId4" Type="http://schemas.openxmlformats.org/officeDocument/2006/relationships/slide" Target="slide2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3.xml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3.xml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3.xml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3.xml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3.xml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3.xml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2.png"/><Relationship Id="rId2" Type="http://schemas.microsoft.com/office/2007/relationships/media" Target="../media/media1.wav"/><Relationship Id="rId1" Type="http://schemas.openxmlformats.org/officeDocument/2006/relationships/audio" Target="NULL" TargetMode="External"/><Relationship Id="rId6" Type="http://schemas.openxmlformats.org/officeDocument/2006/relationships/image" Target="../media/image60.png"/><Relationship Id="rId11" Type="http://schemas.openxmlformats.org/officeDocument/2006/relationships/image" Target="../media/image46.png"/><Relationship Id="rId5" Type="http://schemas.openxmlformats.org/officeDocument/2006/relationships/audio" Target="../media/audio2.wav"/><Relationship Id="rId10" Type="http://schemas.openxmlformats.org/officeDocument/2006/relationships/slide" Target="slide23.xml"/><Relationship Id="rId4" Type="http://schemas.openxmlformats.org/officeDocument/2006/relationships/notesSlide" Target="../notesSlides/notesSlide17.xml"/><Relationship Id="rId9" Type="http://schemas.openxmlformats.org/officeDocument/2006/relationships/image" Target="../media/image61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audio" Target="../media/audio2.wav"/><Relationship Id="rId7" Type="http://schemas.openxmlformats.org/officeDocument/2006/relationships/image" Target="../media/image6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png"/><Relationship Id="rId5" Type="http://schemas.openxmlformats.org/officeDocument/2006/relationships/image" Target="../media/image60.png"/><Relationship Id="rId10" Type="http://schemas.openxmlformats.org/officeDocument/2006/relationships/image" Target="../media/image46.png"/><Relationship Id="rId4" Type="http://schemas.openxmlformats.org/officeDocument/2006/relationships/audio" Target="../media/audio3.wav"/><Relationship Id="rId9" Type="http://schemas.openxmlformats.org/officeDocument/2006/relationships/slide" Target="slide2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8"/>
          <p:cNvSpPr/>
          <p:nvPr/>
        </p:nvSpPr>
        <p:spPr>
          <a:xfrm>
            <a:off x="276942" y="2311311"/>
            <a:ext cx="2779461" cy="1427948"/>
          </a:xfrm>
          <a:custGeom>
            <a:avLst/>
            <a:gdLst/>
            <a:ahLst/>
            <a:cxnLst/>
            <a:rect l="l" t="t" r="r" b="b"/>
            <a:pathLst>
              <a:path w="2779461" h="1427948">
                <a:moveTo>
                  <a:pt x="0" y="0"/>
                </a:moveTo>
                <a:lnTo>
                  <a:pt x="2779461" y="0"/>
                </a:lnTo>
                <a:lnTo>
                  <a:pt x="2779461" y="1427948"/>
                </a:lnTo>
                <a:lnTo>
                  <a:pt x="0" y="142794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>
            <a:off x="1666672" y="764918"/>
            <a:ext cx="2377374" cy="1221376"/>
          </a:xfrm>
          <a:custGeom>
            <a:avLst/>
            <a:gdLst/>
            <a:ahLst/>
            <a:cxnLst/>
            <a:rect l="l" t="t" r="r" b="b"/>
            <a:pathLst>
              <a:path w="2377374" h="1221376">
                <a:moveTo>
                  <a:pt x="0" y="0"/>
                </a:moveTo>
                <a:lnTo>
                  <a:pt x="2377374" y="0"/>
                </a:lnTo>
                <a:lnTo>
                  <a:pt x="2377374" y="1221376"/>
                </a:lnTo>
                <a:lnTo>
                  <a:pt x="0" y="122137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3823856" y="767562"/>
            <a:ext cx="2700794" cy="2700794"/>
          </a:xfrm>
          <a:prstGeom prst="rect">
            <a:avLst/>
          </a:prstGeom>
        </p:spPr>
      </p:pic>
      <p:sp>
        <p:nvSpPr>
          <p:cNvPr id="11" name="Freeform 11"/>
          <p:cNvSpPr/>
          <p:nvPr/>
        </p:nvSpPr>
        <p:spPr>
          <a:xfrm flipH="1">
            <a:off x="15087857" y="2311311"/>
            <a:ext cx="2779461" cy="1427948"/>
          </a:xfrm>
          <a:custGeom>
            <a:avLst/>
            <a:gdLst/>
            <a:ahLst/>
            <a:cxnLst/>
            <a:rect l="l" t="t" r="r" b="b"/>
            <a:pathLst>
              <a:path w="2779461" h="1427948">
                <a:moveTo>
                  <a:pt x="2779461" y="0"/>
                </a:moveTo>
                <a:lnTo>
                  <a:pt x="0" y="0"/>
                </a:lnTo>
                <a:lnTo>
                  <a:pt x="0" y="1427948"/>
                </a:lnTo>
                <a:lnTo>
                  <a:pt x="2779461" y="1427948"/>
                </a:lnTo>
                <a:lnTo>
                  <a:pt x="2779461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Freeform 12"/>
          <p:cNvSpPr/>
          <p:nvPr/>
        </p:nvSpPr>
        <p:spPr>
          <a:xfrm>
            <a:off x="3548802" y="1464751"/>
            <a:ext cx="1877850" cy="964745"/>
          </a:xfrm>
          <a:custGeom>
            <a:avLst/>
            <a:gdLst/>
            <a:ahLst/>
            <a:cxnLst/>
            <a:rect l="l" t="t" r="r" b="b"/>
            <a:pathLst>
              <a:path w="1877850" h="964745">
                <a:moveTo>
                  <a:pt x="0" y="0"/>
                </a:moveTo>
                <a:lnTo>
                  <a:pt x="1877849" y="0"/>
                </a:lnTo>
                <a:lnTo>
                  <a:pt x="1877849" y="964745"/>
                </a:lnTo>
                <a:lnTo>
                  <a:pt x="0" y="96474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3" name="Freeform 13"/>
          <p:cNvSpPr/>
          <p:nvPr/>
        </p:nvSpPr>
        <p:spPr>
          <a:xfrm flipH="1">
            <a:off x="12590291" y="1375606"/>
            <a:ext cx="1877850" cy="964745"/>
          </a:xfrm>
          <a:custGeom>
            <a:avLst/>
            <a:gdLst/>
            <a:ahLst/>
            <a:cxnLst/>
            <a:rect l="l" t="t" r="r" b="b"/>
            <a:pathLst>
              <a:path w="1877850" h="964745">
                <a:moveTo>
                  <a:pt x="1877849" y="0"/>
                </a:moveTo>
                <a:lnTo>
                  <a:pt x="0" y="0"/>
                </a:lnTo>
                <a:lnTo>
                  <a:pt x="0" y="964745"/>
                </a:lnTo>
                <a:lnTo>
                  <a:pt x="1877849" y="964745"/>
                </a:lnTo>
                <a:lnTo>
                  <a:pt x="1877849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4" name="Freeform 14"/>
          <p:cNvSpPr/>
          <p:nvPr/>
        </p:nvSpPr>
        <p:spPr>
          <a:xfrm>
            <a:off x="1478810" y="4088512"/>
            <a:ext cx="2105800" cy="1218732"/>
          </a:xfrm>
          <a:custGeom>
            <a:avLst/>
            <a:gdLst/>
            <a:ahLst/>
            <a:cxnLst/>
            <a:rect l="l" t="t" r="r" b="b"/>
            <a:pathLst>
              <a:path w="2105800" h="1218732">
                <a:moveTo>
                  <a:pt x="0" y="0"/>
                </a:moveTo>
                <a:lnTo>
                  <a:pt x="2105799" y="0"/>
                </a:lnTo>
                <a:lnTo>
                  <a:pt x="2105799" y="1218732"/>
                </a:lnTo>
                <a:lnTo>
                  <a:pt x="0" y="121873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5" name="TextBox 15"/>
          <p:cNvSpPr txBox="1"/>
          <p:nvPr/>
        </p:nvSpPr>
        <p:spPr>
          <a:xfrm>
            <a:off x="3492898" y="1986726"/>
            <a:ext cx="11302204" cy="18774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327"/>
              </a:lnSpc>
            </a:pPr>
            <a:r>
              <a:rPr lang="en-US" sz="10947" b="1">
                <a:solidFill>
                  <a:srgbClr val="00425A"/>
                </a:solidFill>
                <a:latin typeface="Comic Sans MS" panose="030F0702030302020204" pitchFamily="66" charset="0"/>
              </a:rPr>
              <a:t>Our Home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5173838" y="4272644"/>
            <a:ext cx="7940325" cy="71250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421"/>
              </a:lnSpc>
            </a:pPr>
            <a:r>
              <a:rPr lang="en-US" sz="5400" b="1" dirty="0">
                <a:solidFill>
                  <a:srgbClr val="00425A"/>
                </a:solidFill>
                <a:latin typeface="Comic Sans MS" panose="030F0702030302020204" pitchFamily="66" charset="0"/>
              </a:rPr>
              <a:t>Lesson 3 - Period 6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74C87FA-A043-4A32-BBC1-0C7886EAD00A}"/>
              </a:ext>
            </a:extLst>
          </p:cNvPr>
          <p:cNvGrpSpPr/>
          <p:nvPr/>
        </p:nvGrpSpPr>
        <p:grpSpPr>
          <a:xfrm>
            <a:off x="0" y="5143500"/>
            <a:ext cx="18288000" cy="5185549"/>
            <a:chOff x="0" y="5143500"/>
            <a:chExt cx="18288000" cy="5185549"/>
          </a:xfrm>
        </p:grpSpPr>
        <p:sp>
          <p:nvSpPr>
            <p:cNvPr id="2" name="Freeform 2"/>
            <p:cNvSpPr/>
            <p:nvPr/>
          </p:nvSpPr>
          <p:spPr>
            <a:xfrm flipH="1">
              <a:off x="79008" y="6586051"/>
              <a:ext cx="1556108" cy="2499772"/>
            </a:xfrm>
            <a:custGeom>
              <a:avLst/>
              <a:gdLst/>
              <a:ahLst/>
              <a:cxnLst/>
              <a:rect l="l" t="t" r="r" b="b"/>
              <a:pathLst>
                <a:path w="1556108" h="2499772">
                  <a:moveTo>
                    <a:pt x="1556108" y="0"/>
                  </a:moveTo>
                  <a:lnTo>
                    <a:pt x="0" y="0"/>
                  </a:lnTo>
                  <a:lnTo>
                    <a:pt x="0" y="2499772"/>
                  </a:lnTo>
                  <a:lnTo>
                    <a:pt x="1556108" y="2499772"/>
                  </a:lnTo>
                  <a:lnTo>
                    <a:pt x="1556108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3" name="Freeform 3"/>
            <p:cNvSpPr/>
            <p:nvPr/>
          </p:nvSpPr>
          <p:spPr>
            <a:xfrm>
              <a:off x="16362940" y="6104309"/>
              <a:ext cx="1855992" cy="2981514"/>
            </a:xfrm>
            <a:custGeom>
              <a:avLst/>
              <a:gdLst/>
              <a:ahLst/>
              <a:cxnLst/>
              <a:rect l="l" t="t" r="r" b="b"/>
              <a:pathLst>
                <a:path w="1855992" h="2981514">
                  <a:moveTo>
                    <a:pt x="0" y="0"/>
                  </a:moveTo>
                  <a:lnTo>
                    <a:pt x="1855993" y="0"/>
                  </a:lnTo>
                  <a:lnTo>
                    <a:pt x="1855993" y="2981514"/>
                  </a:lnTo>
                  <a:lnTo>
                    <a:pt x="0" y="298151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Freeform 4"/>
            <p:cNvSpPr/>
            <p:nvPr/>
          </p:nvSpPr>
          <p:spPr>
            <a:xfrm>
              <a:off x="12378298" y="5143500"/>
              <a:ext cx="4315656" cy="3900274"/>
            </a:xfrm>
            <a:custGeom>
              <a:avLst/>
              <a:gdLst/>
              <a:ahLst/>
              <a:cxnLst/>
              <a:rect l="l" t="t" r="r" b="b"/>
              <a:pathLst>
                <a:path w="4315656" h="3900274">
                  <a:moveTo>
                    <a:pt x="0" y="0"/>
                  </a:moveTo>
                  <a:lnTo>
                    <a:pt x="4315656" y="0"/>
                  </a:lnTo>
                  <a:lnTo>
                    <a:pt x="4315656" y="3900274"/>
                  </a:lnTo>
                  <a:lnTo>
                    <a:pt x="0" y="39002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alphaModFix amt="90000"/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5" name="Freeform 5"/>
            <p:cNvSpPr/>
            <p:nvPr/>
          </p:nvSpPr>
          <p:spPr>
            <a:xfrm>
              <a:off x="8557016" y="5444076"/>
              <a:ext cx="4033275" cy="3599698"/>
            </a:xfrm>
            <a:custGeom>
              <a:avLst/>
              <a:gdLst/>
              <a:ahLst/>
              <a:cxnLst/>
              <a:rect l="l" t="t" r="r" b="b"/>
              <a:pathLst>
                <a:path w="4033275" h="3599698">
                  <a:moveTo>
                    <a:pt x="0" y="0"/>
                  </a:moveTo>
                  <a:lnTo>
                    <a:pt x="4033275" y="0"/>
                  </a:lnTo>
                  <a:lnTo>
                    <a:pt x="4033275" y="3599698"/>
                  </a:lnTo>
                  <a:lnTo>
                    <a:pt x="0" y="359969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0">
                <a:alphaModFix amt="90000"/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Freeform 6"/>
            <p:cNvSpPr/>
            <p:nvPr/>
          </p:nvSpPr>
          <p:spPr>
            <a:xfrm>
              <a:off x="1594046" y="5959404"/>
              <a:ext cx="3250984" cy="3084371"/>
            </a:xfrm>
            <a:custGeom>
              <a:avLst/>
              <a:gdLst/>
              <a:ahLst/>
              <a:cxnLst/>
              <a:rect l="l" t="t" r="r" b="b"/>
              <a:pathLst>
                <a:path w="3250984" h="3084371">
                  <a:moveTo>
                    <a:pt x="0" y="0"/>
                  </a:moveTo>
                  <a:lnTo>
                    <a:pt x="3250983" y="0"/>
                  </a:lnTo>
                  <a:lnTo>
                    <a:pt x="3250983" y="3084370"/>
                  </a:lnTo>
                  <a:lnTo>
                    <a:pt x="0" y="30843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2">
                <a:alphaModFix amt="90000"/>
                <a:extLs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Freeform 7"/>
            <p:cNvSpPr/>
            <p:nvPr/>
          </p:nvSpPr>
          <p:spPr>
            <a:xfrm>
              <a:off x="4683865" y="5661383"/>
              <a:ext cx="4026656" cy="3382391"/>
            </a:xfrm>
            <a:custGeom>
              <a:avLst/>
              <a:gdLst/>
              <a:ahLst/>
              <a:cxnLst/>
              <a:rect l="l" t="t" r="r" b="b"/>
              <a:pathLst>
                <a:path w="4026656" h="3382391">
                  <a:moveTo>
                    <a:pt x="0" y="0"/>
                  </a:moveTo>
                  <a:lnTo>
                    <a:pt x="4026656" y="0"/>
                  </a:lnTo>
                  <a:lnTo>
                    <a:pt x="4026656" y="3382391"/>
                  </a:lnTo>
                  <a:lnTo>
                    <a:pt x="0" y="33823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4">
                <a:alphaModFix amt="90000"/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grpSp>
          <p:nvGrpSpPr>
            <p:cNvPr id="17" name="Group 17"/>
            <p:cNvGrpSpPr/>
            <p:nvPr/>
          </p:nvGrpSpPr>
          <p:grpSpPr>
            <a:xfrm>
              <a:off x="0" y="9085823"/>
              <a:ext cx="18288000" cy="1243226"/>
              <a:chOff x="0" y="0"/>
              <a:chExt cx="3194208" cy="217144"/>
            </a:xfrm>
          </p:grpSpPr>
          <p:sp>
            <p:nvSpPr>
              <p:cNvPr id="18" name="Freeform 18"/>
              <p:cNvSpPr/>
              <p:nvPr/>
            </p:nvSpPr>
            <p:spPr>
              <a:xfrm>
                <a:off x="0" y="0"/>
                <a:ext cx="3194208" cy="217144"/>
              </a:xfrm>
              <a:custGeom>
                <a:avLst/>
                <a:gdLst/>
                <a:ahLst/>
                <a:cxnLst/>
                <a:rect l="l" t="t" r="r" b="b"/>
                <a:pathLst>
                  <a:path w="3194208" h="217144">
                    <a:moveTo>
                      <a:pt x="0" y="0"/>
                    </a:moveTo>
                    <a:lnTo>
                      <a:pt x="3194208" y="0"/>
                    </a:lnTo>
                    <a:lnTo>
                      <a:pt x="3194208" y="217144"/>
                    </a:lnTo>
                    <a:lnTo>
                      <a:pt x="0" y="217144"/>
                    </a:lnTo>
                    <a:close/>
                  </a:path>
                </a:pathLst>
              </a:custGeom>
              <a:solidFill>
                <a:srgbClr val="98CBB1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" name="TextBox 19"/>
              <p:cNvSpPr txBox="1"/>
              <p:nvPr/>
            </p:nvSpPr>
            <p:spPr>
              <a:xfrm>
                <a:off x="0" y="-85725"/>
                <a:ext cx="3194208" cy="302869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848"/>
                  </a:lnSpc>
                </a:pPr>
                <a:endParaRPr/>
              </a:p>
            </p:txBody>
          </p:sp>
        </p:grpSp>
      </p:grpSp>
      <p:pic>
        <p:nvPicPr>
          <p:cNvPr id="21" name="Picture 20">
            <a:extLst>
              <a:ext uri="{FF2B5EF4-FFF2-40B4-BE49-F238E27FC236}">
                <a16:creationId xmlns:a16="http://schemas.microsoft.com/office/drawing/2014/main" id="{3B364034-B7F6-44D7-B5B6-9CEAE97610B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2090" b="90448" l="277" r="93906">
                        <a14:foregroundMark x1="7479" y1="6269" x2="47645" y2="56716"/>
                        <a14:foregroundMark x1="47645" y1="56716" x2="50416" y2="65075"/>
                        <a14:foregroundMark x1="50139" y1="5672" x2="49307" y2="56716"/>
                        <a14:foregroundMark x1="63435" y1="25373" x2="49307" y2="63881"/>
                        <a14:foregroundMark x1="47091" y1="27164" x2="39889" y2="65970"/>
                        <a14:foregroundMark x1="55679" y1="53731" x2="43490" y2="78209"/>
                        <a14:foregroundMark x1="85042" y1="10746" x2="86981" y2="37612"/>
                        <a14:foregroundMark x1="86981" y1="37612" x2="81440" y2="59104"/>
                        <a14:foregroundMark x1="81440" y1="59104" x2="68698" y2="77015"/>
                        <a14:foregroundMark x1="68698" y1="77015" x2="45429" y2="83284"/>
                        <a14:foregroundMark x1="45429" y1="83284" x2="2216" y2="71642"/>
                        <a14:foregroundMark x1="42936" y1="21194" x2="57618" y2="65672"/>
                        <a14:foregroundMark x1="58172" y1="27463" x2="50416" y2="57015"/>
                        <a14:foregroundMark x1="54848" y1="27164" x2="37950" y2="69254"/>
                        <a14:foregroundMark x1="66205" y1="35224" x2="45429" y2="66567"/>
                        <a14:foregroundMark x1="60942" y1="55821" x2="51247" y2="67463"/>
                        <a14:foregroundMark x1="42105" y1="12537" x2="55125" y2="49851"/>
                        <a14:foregroundMark x1="43767" y1="28358" x2="65374" y2="32239"/>
                        <a14:foregroundMark x1="41828" y1="29254" x2="62604" y2="41493"/>
                        <a14:foregroundMark x1="84488" y1="9851" x2="89751" y2="41493"/>
                        <a14:foregroundMark x1="89751" y1="41493" x2="80609" y2="68060"/>
                        <a14:foregroundMark x1="80609" y1="68060" x2="62604" y2="83582"/>
                        <a14:foregroundMark x1="62604" y1="83582" x2="35734" y2="90448"/>
                        <a14:foregroundMark x1="35734" y1="90448" x2="15235" y2="85075"/>
                        <a14:foregroundMark x1="15235" y1="85075" x2="1385" y2="74627"/>
                        <a14:foregroundMark x1="38781" y1="23881" x2="60111" y2="43582"/>
                        <a14:foregroundMark x1="36288" y1="27164" x2="49584" y2="47463"/>
                        <a14:foregroundMark x1="42105" y1="30149" x2="69529" y2="26269"/>
                        <a14:foregroundMark x1="79501" y1="2687" x2="88089" y2="51045"/>
                        <a14:foregroundMark x1="88089" y1="51045" x2="88089" y2="51045"/>
                        <a14:foregroundMark x1="93906" y1="17910" x2="93906" y2="17910"/>
                        <a14:foregroundMark x1="86427" y1="10448" x2="79224" y2="7164"/>
                        <a14:foregroundMark x1="84488" y1="2090" x2="80332" y2="29254"/>
                        <a14:foregroundMark x1="88920" y1="22090" x2="85042" y2="46567"/>
                        <a14:foregroundMark x1="92244" y1="30149" x2="85319" y2="51940"/>
                        <a14:foregroundMark x1="88366" y1="11642" x2="91136" y2="34328"/>
                        <a14:foregroundMark x1="91136" y1="34328" x2="85596" y2="60896"/>
                        <a14:foregroundMark x1="85596" y1="60896" x2="70083" y2="80597"/>
                        <a14:foregroundMark x1="70083" y1="80597" x2="41828" y2="90448"/>
                        <a14:foregroundMark x1="4155" y1="74627" x2="554" y2="74627"/>
                        <a14:foregroundMark x1="47922" y1="18507" x2="55125" y2="35821"/>
                        <a14:foregroundMark x1="64543" y1="11642" x2="37950" y2="70746"/>
                        <a14:foregroundMark x1="43490" y1="36119" x2="52078" y2="6417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35818" y="-32394"/>
            <a:ext cx="3614126" cy="335382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18">
            <a:extLst>
              <a:ext uri="{FF2B5EF4-FFF2-40B4-BE49-F238E27FC236}">
                <a16:creationId xmlns:a16="http://schemas.microsoft.com/office/drawing/2014/main" id="{B735AA11-2857-4244-9AFD-626188D2F146}"/>
              </a:ext>
            </a:extLst>
          </p:cNvPr>
          <p:cNvSpPr/>
          <p:nvPr/>
        </p:nvSpPr>
        <p:spPr>
          <a:xfrm>
            <a:off x="0" y="9085823"/>
            <a:ext cx="18288000" cy="1243226"/>
          </a:xfrm>
          <a:custGeom>
            <a:avLst/>
            <a:gdLst/>
            <a:ahLst/>
            <a:cxnLst/>
            <a:rect l="l" t="t" r="r" b="b"/>
            <a:pathLst>
              <a:path w="3194208" h="217144">
                <a:moveTo>
                  <a:pt x="0" y="0"/>
                </a:moveTo>
                <a:lnTo>
                  <a:pt x="3194208" y="0"/>
                </a:lnTo>
                <a:lnTo>
                  <a:pt x="3194208" y="217144"/>
                </a:lnTo>
                <a:lnTo>
                  <a:pt x="0" y="217144"/>
                </a:lnTo>
                <a:close/>
              </a:path>
            </a:pathLst>
          </a:custGeom>
          <a:solidFill>
            <a:srgbClr val="98CBB1"/>
          </a:solidFill>
        </p:spPr>
        <p:txBody>
          <a:bodyPr/>
          <a:lstStyle/>
          <a:p>
            <a:endParaRPr lang="en-US" sz="1400">
              <a:latin typeface="Comic Sans MS" panose="030F0702030302020204" pitchFamily="66" charset="0"/>
            </a:endParaRPr>
          </a:p>
        </p:txBody>
      </p:sp>
      <p:sp>
        <p:nvSpPr>
          <p:cNvPr id="4" name="Freeform 15">
            <a:extLst>
              <a:ext uri="{FF2B5EF4-FFF2-40B4-BE49-F238E27FC236}">
                <a16:creationId xmlns:a16="http://schemas.microsoft.com/office/drawing/2014/main" id="{A95AF9D6-296D-479E-8744-93A96E0BB160}"/>
              </a:ext>
            </a:extLst>
          </p:cNvPr>
          <p:cNvSpPr/>
          <p:nvPr/>
        </p:nvSpPr>
        <p:spPr>
          <a:xfrm>
            <a:off x="-894218" y="549265"/>
            <a:ext cx="2798775" cy="1471689"/>
          </a:xfrm>
          <a:custGeom>
            <a:avLst/>
            <a:gdLst/>
            <a:ahLst/>
            <a:cxnLst/>
            <a:rect l="l" t="t" r="r" b="b"/>
            <a:pathLst>
              <a:path w="2798775" h="1471689">
                <a:moveTo>
                  <a:pt x="0" y="0"/>
                </a:moveTo>
                <a:lnTo>
                  <a:pt x="2798775" y="0"/>
                </a:lnTo>
                <a:lnTo>
                  <a:pt x="2798775" y="1471689"/>
                </a:lnTo>
                <a:lnTo>
                  <a:pt x="0" y="147168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sz="1400"/>
          </a:p>
        </p:txBody>
      </p:sp>
      <p:sp>
        <p:nvSpPr>
          <p:cNvPr id="5" name="Freeform 16">
            <a:extLst>
              <a:ext uri="{FF2B5EF4-FFF2-40B4-BE49-F238E27FC236}">
                <a16:creationId xmlns:a16="http://schemas.microsoft.com/office/drawing/2014/main" id="{8B500722-1007-40F4-B48A-7EC1892DF415}"/>
              </a:ext>
            </a:extLst>
          </p:cNvPr>
          <p:cNvSpPr/>
          <p:nvPr/>
        </p:nvSpPr>
        <p:spPr>
          <a:xfrm flipH="1">
            <a:off x="1857493" y="328200"/>
            <a:ext cx="2062397" cy="1084477"/>
          </a:xfrm>
          <a:custGeom>
            <a:avLst/>
            <a:gdLst/>
            <a:ahLst/>
            <a:cxnLst/>
            <a:rect l="l" t="t" r="r" b="b"/>
            <a:pathLst>
              <a:path w="2062397" h="1084477">
                <a:moveTo>
                  <a:pt x="2062397" y="0"/>
                </a:moveTo>
                <a:lnTo>
                  <a:pt x="0" y="0"/>
                </a:lnTo>
                <a:lnTo>
                  <a:pt x="0" y="1084477"/>
                </a:lnTo>
                <a:lnTo>
                  <a:pt x="2062397" y="1084477"/>
                </a:lnTo>
                <a:lnTo>
                  <a:pt x="2062397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sz="1400"/>
          </a:p>
        </p:txBody>
      </p:sp>
      <p:sp>
        <p:nvSpPr>
          <p:cNvPr id="7" name="Freeform 18">
            <a:extLst>
              <a:ext uri="{FF2B5EF4-FFF2-40B4-BE49-F238E27FC236}">
                <a16:creationId xmlns:a16="http://schemas.microsoft.com/office/drawing/2014/main" id="{AF3B4B0A-B352-4CB3-913F-065A07845A2F}"/>
              </a:ext>
            </a:extLst>
          </p:cNvPr>
          <p:cNvSpPr/>
          <p:nvPr/>
        </p:nvSpPr>
        <p:spPr>
          <a:xfrm flipH="1">
            <a:off x="16268353" y="549265"/>
            <a:ext cx="2798775" cy="1471689"/>
          </a:xfrm>
          <a:custGeom>
            <a:avLst/>
            <a:gdLst/>
            <a:ahLst/>
            <a:cxnLst/>
            <a:rect l="l" t="t" r="r" b="b"/>
            <a:pathLst>
              <a:path w="2798775" h="1471689">
                <a:moveTo>
                  <a:pt x="2798775" y="0"/>
                </a:moveTo>
                <a:lnTo>
                  <a:pt x="0" y="0"/>
                </a:lnTo>
                <a:lnTo>
                  <a:pt x="0" y="1471689"/>
                </a:lnTo>
                <a:lnTo>
                  <a:pt x="2798775" y="1471689"/>
                </a:lnTo>
                <a:lnTo>
                  <a:pt x="2798775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19">
            <a:extLst>
              <a:ext uri="{FF2B5EF4-FFF2-40B4-BE49-F238E27FC236}">
                <a16:creationId xmlns:a16="http://schemas.microsoft.com/office/drawing/2014/main" id="{7D698037-AFE7-4201-8B42-543211A1BAB4}"/>
              </a:ext>
            </a:extLst>
          </p:cNvPr>
          <p:cNvSpPr/>
          <p:nvPr/>
        </p:nvSpPr>
        <p:spPr>
          <a:xfrm>
            <a:off x="13961481" y="634616"/>
            <a:ext cx="2062397" cy="1084477"/>
          </a:xfrm>
          <a:custGeom>
            <a:avLst/>
            <a:gdLst/>
            <a:ahLst/>
            <a:cxnLst/>
            <a:rect l="l" t="t" r="r" b="b"/>
            <a:pathLst>
              <a:path w="2062397" h="1084477">
                <a:moveTo>
                  <a:pt x="0" y="0"/>
                </a:moveTo>
                <a:lnTo>
                  <a:pt x="2062396" y="0"/>
                </a:lnTo>
                <a:lnTo>
                  <a:pt x="2062396" y="1084477"/>
                </a:lnTo>
                <a:lnTo>
                  <a:pt x="0" y="108447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5A3CED7-AD0B-38CC-A2CE-C51C8139390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2840" t="28518" r="25803" b="38149"/>
          <a:stretch/>
        </p:blipFill>
        <p:spPr>
          <a:xfrm>
            <a:off x="173119" y="1238629"/>
            <a:ext cx="17941761" cy="7809742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FBC37C4-60A8-B18E-933A-5188600AA34E}"/>
              </a:ext>
            </a:extLst>
          </p:cNvPr>
          <p:cNvSpPr/>
          <p:nvPr/>
        </p:nvSpPr>
        <p:spPr>
          <a:xfrm>
            <a:off x="173119" y="1412677"/>
            <a:ext cx="10342481" cy="12587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2225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18">
            <a:extLst>
              <a:ext uri="{FF2B5EF4-FFF2-40B4-BE49-F238E27FC236}">
                <a16:creationId xmlns:a16="http://schemas.microsoft.com/office/drawing/2014/main" id="{B735AA11-2857-4244-9AFD-626188D2F146}"/>
              </a:ext>
            </a:extLst>
          </p:cNvPr>
          <p:cNvSpPr/>
          <p:nvPr/>
        </p:nvSpPr>
        <p:spPr>
          <a:xfrm>
            <a:off x="0" y="9085823"/>
            <a:ext cx="18288000" cy="1243226"/>
          </a:xfrm>
          <a:custGeom>
            <a:avLst/>
            <a:gdLst/>
            <a:ahLst/>
            <a:cxnLst/>
            <a:rect l="l" t="t" r="r" b="b"/>
            <a:pathLst>
              <a:path w="3194208" h="217144">
                <a:moveTo>
                  <a:pt x="0" y="0"/>
                </a:moveTo>
                <a:lnTo>
                  <a:pt x="3194208" y="0"/>
                </a:lnTo>
                <a:lnTo>
                  <a:pt x="3194208" y="217144"/>
                </a:lnTo>
                <a:lnTo>
                  <a:pt x="0" y="217144"/>
                </a:lnTo>
                <a:close/>
              </a:path>
            </a:pathLst>
          </a:custGeom>
          <a:solidFill>
            <a:srgbClr val="98CBB1"/>
          </a:solidFill>
        </p:spPr>
        <p:txBody>
          <a:bodyPr/>
          <a:lstStyle/>
          <a:p>
            <a:endParaRPr lang="en-US" sz="1400">
              <a:latin typeface="Comic Sans MS" panose="030F0702030302020204" pitchFamily="66" charset="0"/>
            </a:endParaRPr>
          </a:p>
        </p:txBody>
      </p:sp>
      <p:sp>
        <p:nvSpPr>
          <p:cNvPr id="4" name="Freeform 15">
            <a:extLst>
              <a:ext uri="{FF2B5EF4-FFF2-40B4-BE49-F238E27FC236}">
                <a16:creationId xmlns:a16="http://schemas.microsoft.com/office/drawing/2014/main" id="{A95AF9D6-296D-479E-8744-93A96E0BB160}"/>
              </a:ext>
            </a:extLst>
          </p:cNvPr>
          <p:cNvSpPr/>
          <p:nvPr/>
        </p:nvSpPr>
        <p:spPr>
          <a:xfrm>
            <a:off x="-894218" y="549265"/>
            <a:ext cx="2798775" cy="1471689"/>
          </a:xfrm>
          <a:custGeom>
            <a:avLst/>
            <a:gdLst/>
            <a:ahLst/>
            <a:cxnLst/>
            <a:rect l="l" t="t" r="r" b="b"/>
            <a:pathLst>
              <a:path w="2798775" h="1471689">
                <a:moveTo>
                  <a:pt x="0" y="0"/>
                </a:moveTo>
                <a:lnTo>
                  <a:pt x="2798775" y="0"/>
                </a:lnTo>
                <a:lnTo>
                  <a:pt x="2798775" y="1471689"/>
                </a:lnTo>
                <a:lnTo>
                  <a:pt x="0" y="147168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sz="1400"/>
          </a:p>
        </p:txBody>
      </p:sp>
      <p:sp>
        <p:nvSpPr>
          <p:cNvPr id="5" name="Freeform 16">
            <a:extLst>
              <a:ext uri="{FF2B5EF4-FFF2-40B4-BE49-F238E27FC236}">
                <a16:creationId xmlns:a16="http://schemas.microsoft.com/office/drawing/2014/main" id="{8B500722-1007-40F4-B48A-7EC1892DF415}"/>
              </a:ext>
            </a:extLst>
          </p:cNvPr>
          <p:cNvSpPr/>
          <p:nvPr/>
        </p:nvSpPr>
        <p:spPr>
          <a:xfrm flipH="1">
            <a:off x="1857493" y="328200"/>
            <a:ext cx="2062397" cy="1084477"/>
          </a:xfrm>
          <a:custGeom>
            <a:avLst/>
            <a:gdLst/>
            <a:ahLst/>
            <a:cxnLst/>
            <a:rect l="l" t="t" r="r" b="b"/>
            <a:pathLst>
              <a:path w="2062397" h="1084477">
                <a:moveTo>
                  <a:pt x="2062397" y="0"/>
                </a:moveTo>
                <a:lnTo>
                  <a:pt x="0" y="0"/>
                </a:lnTo>
                <a:lnTo>
                  <a:pt x="0" y="1084477"/>
                </a:lnTo>
                <a:lnTo>
                  <a:pt x="2062397" y="1084477"/>
                </a:lnTo>
                <a:lnTo>
                  <a:pt x="2062397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sz="1400"/>
          </a:p>
        </p:txBody>
      </p:sp>
      <p:sp>
        <p:nvSpPr>
          <p:cNvPr id="7" name="Freeform 18">
            <a:extLst>
              <a:ext uri="{FF2B5EF4-FFF2-40B4-BE49-F238E27FC236}">
                <a16:creationId xmlns:a16="http://schemas.microsoft.com/office/drawing/2014/main" id="{AF3B4B0A-B352-4CB3-913F-065A07845A2F}"/>
              </a:ext>
            </a:extLst>
          </p:cNvPr>
          <p:cNvSpPr/>
          <p:nvPr/>
        </p:nvSpPr>
        <p:spPr>
          <a:xfrm flipH="1">
            <a:off x="16268353" y="549265"/>
            <a:ext cx="2798775" cy="1471689"/>
          </a:xfrm>
          <a:custGeom>
            <a:avLst/>
            <a:gdLst/>
            <a:ahLst/>
            <a:cxnLst/>
            <a:rect l="l" t="t" r="r" b="b"/>
            <a:pathLst>
              <a:path w="2798775" h="1471689">
                <a:moveTo>
                  <a:pt x="2798775" y="0"/>
                </a:moveTo>
                <a:lnTo>
                  <a:pt x="0" y="0"/>
                </a:lnTo>
                <a:lnTo>
                  <a:pt x="0" y="1471689"/>
                </a:lnTo>
                <a:lnTo>
                  <a:pt x="2798775" y="1471689"/>
                </a:lnTo>
                <a:lnTo>
                  <a:pt x="2798775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19">
            <a:extLst>
              <a:ext uri="{FF2B5EF4-FFF2-40B4-BE49-F238E27FC236}">
                <a16:creationId xmlns:a16="http://schemas.microsoft.com/office/drawing/2014/main" id="{7D698037-AFE7-4201-8B42-543211A1BAB4}"/>
              </a:ext>
            </a:extLst>
          </p:cNvPr>
          <p:cNvSpPr/>
          <p:nvPr/>
        </p:nvSpPr>
        <p:spPr>
          <a:xfrm>
            <a:off x="13961481" y="634616"/>
            <a:ext cx="2062397" cy="1084477"/>
          </a:xfrm>
          <a:custGeom>
            <a:avLst/>
            <a:gdLst/>
            <a:ahLst/>
            <a:cxnLst/>
            <a:rect l="l" t="t" r="r" b="b"/>
            <a:pathLst>
              <a:path w="2062397" h="1084477">
                <a:moveTo>
                  <a:pt x="0" y="0"/>
                </a:moveTo>
                <a:lnTo>
                  <a:pt x="2062396" y="0"/>
                </a:lnTo>
                <a:lnTo>
                  <a:pt x="2062396" y="1084477"/>
                </a:lnTo>
                <a:lnTo>
                  <a:pt x="0" y="108447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5A3CED7-AD0B-38CC-A2CE-C51C8139390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2840" t="28518" r="25803" b="38149"/>
          <a:stretch/>
        </p:blipFill>
        <p:spPr>
          <a:xfrm>
            <a:off x="2027072" y="114300"/>
            <a:ext cx="13912428" cy="60198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36AD20E-A52E-4E8E-F76A-C476E65A555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5308" t="51059" r="59261" b="43145"/>
          <a:stretch/>
        </p:blipFill>
        <p:spPr>
          <a:xfrm>
            <a:off x="1911183" y="6813908"/>
            <a:ext cx="8182455" cy="124322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ED1E2D1-C8FB-A0D5-F20D-89EA3EF9386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0731" t="46267" r="22056" b="43722"/>
          <a:stretch/>
        </p:blipFill>
        <p:spPr>
          <a:xfrm>
            <a:off x="12206006" y="6609332"/>
            <a:ext cx="3733801" cy="1447801"/>
          </a:xfrm>
          <a:prstGeom prst="rect">
            <a:avLst/>
          </a:prstGeom>
        </p:spPr>
      </p:pic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747617E4-10B5-5FE1-F6B3-08B7F507F878}"/>
              </a:ext>
            </a:extLst>
          </p:cNvPr>
          <p:cNvSpPr/>
          <p:nvPr/>
        </p:nvSpPr>
        <p:spPr>
          <a:xfrm>
            <a:off x="8929406" y="2020954"/>
            <a:ext cx="1357594" cy="542255"/>
          </a:xfrm>
          <a:prstGeom prst="roundRect">
            <a:avLst/>
          </a:prstGeom>
          <a:solidFill>
            <a:srgbClr val="FF0000">
              <a:alpha val="44000"/>
            </a:srgbClr>
          </a:solidFill>
        </p:spPr>
        <p:txBody>
          <a:bodyPr rtlCol="0" anchor="ctr"/>
          <a:lstStyle/>
          <a:p>
            <a:pPr algn="l"/>
            <a:endParaRPr lang="en-US"/>
          </a:p>
        </p:txBody>
      </p:sp>
      <p:pic>
        <p:nvPicPr>
          <p:cNvPr id="1026" name="Picture 2" descr="Dấu Kiểm Màu Đỏ Hoặc Biểu Tượng Vector Đánh Dấu Đánh Dấu Cho Biểu Tượng Hộp  Kiểm Hình minh họa Sẵn có - Tải xuống Hình ảnh Ngay bây giờ - iStock">
            <a:extLst>
              <a:ext uri="{FF2B5EF4-FFF2-40B4-BE49-F238E27FC236}">
                <a16:creationId xmlns:a16="http://schemas.microsoft.com/office/drawing/2014/main" id="{FA2643F4-C8B5-D389-CA29-0F2D85CBF6A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78" t="25163" r="27778" b="24854"/>
          <a:stretch/>
        </p:blipFill>
        <p:spPr bwMode="auto">
          <a:xfrm>
            <a:off x="14630400" y="7269355"/>
            <a:ext cx="609600" cy="685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5896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18">
            <a:extLst>
              <a:ext uri="{FF2B5EF4-FFF2-40B4-BE49-F238E27FC236}">
                <a16:creationId xmlns:a16="http://schemas.microsoft.com/office/drawing/2014/main" id="{B735AA11-2857-4244-9AFD-626188D2F146}"/>
              </a:ext>
            </a:extLst>
          </p:cNvPr>
          <p:cNvSpPr/>
          <p:nvPr/>
        </p:nvSpPr>
        <p:spPr>
          <a:xfrm>
            <a:off x="0" y="9085823"/>
            <a:ext cx="18288000" cy="1243226"/>
          </a:xfrm>
          <a:custGeom>
            <a:avLst/>
            <a:gdLst/>
            <a:ahLst/>
            <a:cxnLst/>
            <a:rect l="l" t="t" r="r" b="b"/>
            <a:pathLst>
              <a:path w="3194208" h="217144">
                <a:moveTo>
                  <a:pt x="0" y="0"/>
                </a:moveTo>
                <a:lnTo>
                  <a:pt x="3194208" y="0"/>
                </a:lnTo>
                <a:lnTo>
                  <a:pt x="3194208" y="217144"/>
                </a:lnTo>
                <a:lnTo>
                  <a:pt x="0" y="217144"/>
                </a:lnTo>
                <a:close/>
              </a:path>
            </a:pathLst>
          </a:custGeom>
          <a:solidFill>
            <a:srgbClr val="98CBB1"/>
          </a:solidFill>
        </p:spPr>
        <p:txBody>
          <a:bodyPr/>
          <a:lstStyle/>
          <a:p>
            <a:endParaRPr lang="en-US" sz="1400">
              <a:latin typeface="Comic Sans MS" panose="030F0702030302020204" pitchFamily="66" charset="0"/>
            </a:endParaRPr>
          </a:p>
        </p:txBody>
      </p:sp>
      <p:sp>
        <p:nvSpPr>
          <p:cNvPr id="4" name="Freeform 15">
            <a:extLst>
              <a:ext uri="{FF2B5EF4-FFF2-40B4-BE49-F238E27FC236}">
                <a16:creationId xmlns:a16="http://schemas.microsoft.com/office/drawing/2014/main" id="{A95AF9D6-296D-479E-8744-93A96E0BB160}"/>
              </a:ext>
            </a:extLst>
          </p:cNvPr>
          <p:cNvSpPr/>
          <p:nvPr/>
        </p:nvSpPr>
        <p:spPr>
          <a:xfrm>
            <a:off x="-894218" y="549265"/>
            <a:ext cx="2798775" cy="1471689"/>
          </a:xfrm>
          <a:custGeom>
            <a:avLst/>
            <a:gdLst/>
            <a:ahLst/>
            <a:cxnLst/>
            <a:rect l="l" t="t" r="r" b="b"/>
            <a:pathLst>
              <a:path w="2798775" h="1471689">
                <a:moveTo>
                  <a:pt x="0" y="0"/>
                </a:moveTo>
                <a:lnTo>
                  <a:pt x="2798775" y="0"/>
                </a:lnTo>
                <a:lnTo>
                  <a:pt x="2798775" y="1471689"/>
                </a:lnTo>
                <a:lnTo>
                  <a:pt x="0" y="147168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sz="1400"/>
          </a:p>
        </p:txBody>
      </p:sp>
      <p:sp>
        <p:nvSpPr>
          <p:cNvPr id="5" name="Freeform 16">
            <a:extLst>
              <a:ext uri="{FF2B5EF4-FFF2-40B4-BE49-F238E27FC236}">
                <a16:creationId xmlns:a16="http://schemas.microsoft.com/office/drawing/2014/main" id="{8B500722-1007-40F4-B48A-7EC1892DF415}"/>
              </a:ext>
            </a:extLst>
          </p:cNvPr>
          <p:cNvSpPr/>
          <p:nvPr/>
        </p:nvSpPr>
        <p:spPr>
          <a:xfrm flipH="1">
            <a:off x="1857493" y="328200"/>
            <a:ext cx="2062397" cy="1084477"/>
          </a:xfrm>
          <a:custGeom>
            <a:avLst/>
            <a:gdLst/>
            <a:ahLst/>
            <a:cxnLst/>
            <a:rect l="l" t="t" r="r" b="b"/>
            <a:pathLst>
              <a:path w="2062397" h="1084477">
                <a:moveTo>
                  <a:pt x="2062397" y="0"/>
                </a:moveTo>
                <a:lnTo>
                  <a:pt x="0" y="0"/>
                </a:lnTo>
                <a:lnTo>
                  <a:pt x="0" y="1084477"/>
                </a:lnTo>
                <a:lnTo>
                  <a:pt x="2062397" y="1084477"/>
                </a:lnTo>
                <a:lnTo>
                  <a:pt x="2062397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sz="1400"/>
          </a:p>
        </p:txBody>
      </p:sp>
      <p:sp>
        <p:nvSpPr>
          <p:cNvPr id="7" name="Freeform 18">
            <a:extLst>
              <a:ext uri="{FF2B5EF4-FFF2-40B4-BE49-F238E27FC236}">
                <a16:creationId xmlns:a16="http://schemas.microsoft.com/office/drawing/2014/main" id="{AF3B4B0A-B352-4CB3-913F-065A07845A2F}"/>
              </a:ext>
            </a:extLst>
          </p:cNvPr>
          <p:cNvSpPr/>
          <p:nvPr/>
        </p:nvSpPr>
        <p:spPr>
          <a:xfrm flipH="1">
            <a:off x="16268353" y="549265"/>
            <a:ext cx="2798775" cy="1471689"/>
          </a:xfrm>
          <a:custGeom>
            <a:avLst/>
            <a:gdLst/>
            <a:ahLst/>
            <a:cxnLst/>
            <a:rect l="l" t="t" r="r" b="b"/>
            <a:pathLst>
              <a:path w="2798775" h="1471689">
                <a:moveTo>
                  <a:pt x="2798775" y="0"/>
                </a:moveTo>
                <a:lnTo>
                  <a:pt x="0" y="0"/>
                </a:lnTo>
                <a:lnTo>
                  <a:pt x="0" y="1471689"/>
                </a:lnTo>
                <a:lnTo>
                  <a:pt x="2798775" y="1471689"/>
                </a:lnTo>
                <a:lnTo>
                  <a:pt x="2798775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19">
            <a:extLst>
              <a:ext uri="{FF2B5EF4-FFF2-40B4-BE49-F238E27FC236}">
                <a16:creationId xmlns:a16="http://schemas.microsoft.com/office/drawing/2014/main" id="{7D698037-AFE7-4201-8B42-543211A1BAB4}"/>
              </a:ext>
            </a:extLst>
          </p:cNvPr>
          <p:cNvSpPr/>
          <p:nvPr/>
        </p:nvSpPr>
        <p:spPr>
          <a:xfrm>
            <a:off x="13961481" y="634616"/>
            <a:ext cx="2062397" cy="1084477"/>
          </a:xfrm>
          <a:custGeom>
            <a:avLst/>
            <a:gdLst/>
            <a:ahLst/>
            <a:cxnLst/>
            <a:rect l="l" t="t" r="r" b="b"/>
            <a:pathLst>
              <a:path w="2062397" h="1084477">
                <a:moveTo>
                  <a:pt x="0" y="0"/>
                </a:moveTo>
                <a:lnTo>
                  <a:pt x="2062396" y="0"/>
                </a:lnTo>
                <a:lnTo>
                  <a:pt x="2062396" y="1084477"/>
                </a:lnTo>
                <a:lnTo>
                  <a:pt x="0" y="108447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5A3CED7-AD0B-38CC-A2CE-C51C8139390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2840" t="28518" r="25803" b="38149"/>
          <a:stretch/>
        </p:blipFill>
        <p:spPr>
          <a:xfrm>
            <a:off x="2007194" y="292539"/>
            <a:ext cx="14622493" cy="632704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36AD20E-A52E-4E8E-F76A-C476E65A555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5308" t="56341" r="47580" b="39071"/>
          <a:stretch/>
        </p:blipFill>
        <p:spPr>
          <a:xfrm>
            <a:off x="2007194" y="7327850"/>
            <a:ext cx="11940652" cy="98412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ED1E2D1-C8FB-A0D5-F20D-89EA3EF9386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0731" t="46267" r="22056" b="43722"/>
          <a:stretch/>
        </p:blipFill>
        <p:spPr>
          <a:xfrm>
            <a:off x="14097000" y="6995831"/>
            <a:ext cx="3733801" cy="1447801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0E23E9D6-6ECD-CFF7-5D67-96174BF00B26}"/>
              </a:ext>
            </a:extLst>
          </p:cNvPr>
          <p:cNvSpPr/>
          <p:nvPr/>
        </p:nvSpPr>
        <p:spPr>
          <a:xfrm>
            <a:off x="13611334" y="2324100"/>
            <a:ext cx="2238266" cy="533400"/>
          </a:xfrm>
          <a:prstGeom prst="roundRect">
            <a:avLst/>
          </a:prstGeom>
          <a:solidFill>
            <a:srgbClr val="FF0000">
              <a:alpha val="44000"/>
            </a:srgbClr>
          </a:solidFill>
        </p:spPr>
        <p:txBody>
          <a:bodyPr rtlCol="0" anchor="ctr"/>
          <a:lstStyle/>
          <a:p>
            <a:pPr algn="l"/>
            <a:endParaRPr lang="en-US"/>
          </a:p>
        </p:txBody>
      </p:sp>
      <p:pic>
        <p:nvPicPr>
          <p:cNvPr id="12" name="Picture 2" descr="Dấu Kiểm Màu Đỏ Hoặc Biểu Tượng Vector Đánh Dấu Đánh Dấu Cho Biểu Tượng Hộp  Kiểm Hình minh họa Sẵn có - Tải xuống Hình ảnh Ngay bây giờ - iStock">
            <a:extLst>
              <a:ext uri="{FF2B5EF4-FFF2-40B4-BE49-F238E27FC236}">
                <a16:creationId xmlns:a16="http://schemas.microsoft.com/office/drawing/2014/main" id="{9C62051A-FAEB-2C78-90CC-DEC7E9EF6A3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78" t="25163" r="27778" b="24854"/>
          <a:stretch/>
        </p:blipFill>
        <p:spPr bwMode="auto">
          <a:xfrm>
            <a:off x="14859000" y="7670556"/>
            <a:ext cx="609600" cy="685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3E76CAA9-F023-6D95-9CFB-B5D04B09D447}"/>
              </a:ext>
            </a:extLst>
          </p:cNvPr>
          <p:cNvSpPr/>
          <p:nvPr/>
        </p:nvSpPr>
        <p:spPr>
          <a:xfrm>
            <a:off x="3048000" y="2781301"/>
            <a:ext cx="1447800" cy="533400"/>
          </a:xfrm>
          <a:prstGeom prst="roundRect">
            <a:avLst/>
          </a:prstGeom>
          <a:solidFill>
            <a:srgbClr val="FF0000">
              <a:alpha val="44000"/>
            </a:srgbClr>
          </a:solidFill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55332A8A-143A-B210-235E-6EA728833FBA}"/>
              </a:ext>
            </a:extLst>
          </p:cNvPr>
          <p:cNvSpPr/>
          <p:nvPr/>
        </p:nvSpPr>
        <p:spPr>
          <a:xfrm>
            <a:off x="7977520" y="2781301"/>
            <a:ext cx="785480" cy="533400"/>
          </a:xfrm>
          <a:prstGeom prst="roundRect">
            <a:avLst/>
          </a:prstGeom>
          <a:solidFill>
            <a:srgbClr val="FF0000">
              <a:alpha val="44000"/>
            </a:srgbClr>
          </a:solidFill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FB4A0D1B-416A-2182-1975-8972080F17DE}"/>
              </a:ext>
            </a:extLst>
          </p:cNvPr>
          <p:cNvSpPr/>
          <p:nvPr/>
        </p:nvSpPr>
        <p:spPr>
          <a:xfrm>
            <a:off x="13868400" y="2800032"/>
            <a:ext cx="1142999" cy="533400"/>
          </a:xfrm>
          <a:prstGeom prst="roundRect">
            <a:avLst/>
          </a:prstGeom>
          <a:solidFill>
            <a:srgbClr val="FF0000">
              <a:alpha val="44000"/>
            </a:srgbClr>
          </a:solidFill>
        </p:spPr>
        <p:txBody>
          <a:bodyPr rtlCol="0" anchor="ctr"/>
          <a:lstStyle/>
          <a:p>
            <a:pPr algn="l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0184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  <p:bldP spid="16" grpId="0" animBg="1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18">
            <a:extLst>
              <a:ext uri="{FF2B5EF4-FFF2-40B4-BE49-F238E27FC236}">
                <a16:creationId xmlns:a16="http://schemas.microsoft.com/office/drawing/2014/main" id="{B735AA11-2857-4244-9AFD-626188D2F146}"/>
              </a:ext>
            </a:extLst>
          </p:cNvPr>
          <p:cNvSpPr/>
          <p:nvPr/>
        </p:nvSpPr>
        <p:spPr>
          <a:xfrm>
            <a:off x="0" y="9085823"/>
            <a:ext cx="18288000" cy="1243226"/>
          </a:xfrm>
          <a:custGeom>
            <a:avLst/>
            <a:gdLst/>
            <a:ahLst/>
            <a:cxnLst/>
            <a:rect l="l" t="t" r="r" b="b"/>
            <a:pathLst>
              <a:path w="3194208" h="217144">
                <a:moveTo>
                  <a:pt x="0" y="0"/>
                </a:moveTo>
                <a:lnTo>
                  <a:pt x="3194208" y="0"/>
                </a:lnTo>
                <a:lnTo>
                  <a:pt x="3194208" y="217144"/>
                </a:lnTo>
                <a:lnTo>
                  <a:pt x="0" y="217144"/>
                </a:lnTo>
                <a:close/>
              </a:path>
            </a:pathLst>
          </a:custGeom>
          <a:solidFill>
            <a:srgbClr val="98CBB1"/>
          </a:solidFill>
        </p:spPr>
        <p:txBody>
          <a:bodyPr/>
          <a:lstStyle/>
          <a:p>
            <a:endParaRPr lang="en-US" sz="1400">
              <a:latin typeface="Comic Sans MS" panose="030F0702030302020204" pitchFamily="66" charset="0"/>
            </a:endParaRPr>
          </a:p>
        </p:txBody>
      </p:sp>
      <p:sp>
        <p:nvSpPr>
          <p:cNvPr id="4" name="Freeform 15">
            <a:extLst>
              <a:ext uri="{FF2B5EF4-FFF2-40B4-BE49-F238E27FC236}">
                <a16:creationId xmlns:a16="http://schemas.microsoft.com/office/drawing/2014/main" id="{A95AF9D6-296D-479E-8744-93A96E0BB160}"/>
              </a:ext>
            </a:extLst>
          </p:cNvPr>
          <p:cNvSpPr/>
          <p:nvPr/>
        </p:nvSpPr>
        <p:spPr>
          <a:xfrm>
            <a:off x="-894218" y="549265"/>
            <a:ext cx="2798775" cy="1471689"/>
          </a:xfrm>
          <a:custGeom>
            <a:avLst/>
            <a:gdLst/>
            <a:ahLst/>
            <a:cxnLst/>
            <a:rect l="l" t="t" r="r" b="b"/>
            <a:pathLst>
              <a:path w="2798775" h="1471689">
                <a:moveTo>
                  <a:pt x="0" y="0"/>
                </a:moveTo>
                <a:lnTo>
                  <a:pt x="2798775" y="0"/>
                </a:lnTo>
                <a:lnTo>
                  <a:pt x="2798775" y="1471689"/>
                </a:lnTo>
                <a:lnTo>
                  <a:pt x="0" y="147168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sz="1400"/>
          </a:p>
        </p:txBody>
      </p:sp>
      <p:sp>
        <p:nvSpPr>
          <p:cNvPr id="5" name="Freeform 16">
            <a:extLst>
              <a:ext uri="{FF2B5EF4-FFF2-40B4-BE49-F238E27FC236}">
                <a16:creationId xmlns:a16="http://schemas.microsoft.com/office/drawing/2014/main" id="{8B500722-1007-40F4-B48A-7EC1892DF415}"/>
              </a:ext>
            </a:extLst>
          </p:cNvPr>
          <p:cNvSpPr/>
          <p:nvPr/>
        </p:nvSpPr>
        <p:spPr>
          <a:xfrm flipH="1">
            <a:off x="1857493" y="328200"/>
            <a:ext cx="2062397" cy="1084477"/>
          </a:xfrm>
          <a:custGeom>
            <a:avLst/>
            <a:gdLst/>
            <a:ahLst/>
            <a:cxnLst/>
            <a:rect l="l" t="t" r="r" b="b"/>
            <a:pathLst>
              <a:path w="2062397" h="1084477">
                <a:moveTo>
                  <a:pt x="2062397" y="0"/>
                </a:moveTo>
                <a:lnTo>
                  <a:pt x="0" y="0"/>
                </a:lnTo>
                <a:lnTo>
                  <a:pt x="0" y="1084477"/>
                </a:lnTo>
                <a:lnTo>
                  <a:pt x="2062397" y="1084477"/>
                </a:lnTo>
                <a:lnTo>
                  <a:pt x="2062397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sz="1400"/>
          </a:p>
        </p:txBody>
      </p:sp>
      <p:sp>
        <p:nvSpPr>
          <p:cNvPr id="7" name="Freeform 18">
            <a:extLst>
              <a:ext uri="{FF2B5EF4-FFF2-40B4-BE49-F238E27FC236}">
                <a16:creationId xmlns:a16="http://schemas.microsoft.com/office/drawing/2014/main" id="{AF3B4B0A-B352-4CB3-913F-065A07845A2F}"/>
              </a:ext>
            </a:extLst>
          </p:cNvPr>
          <p:cNvSpPr/>
          <p:nvPr/>
        </p:nvSpPr>
        <p:spPr>
          <a:xfrm flipH="1">
            <a:off x="16268353" y="549265"/>
            <a:ext cx="2798775" cy="1471689"/>
          </a:xfrm>
          <a:custGeom>
            <a:avLst/>
            <a:gdLst/>
            <a:ahLst/>
            <a:cxnLst/>
            <a:rect l="l" t="t" r="r" b="b"/>
            <a:pathLst>
              <a:path w="2798775" h="1471689">
                <a:moveTo>
                  <a:pt x="2798775" y="0"/>
                </a:moveTo>
                <a:lnTo>
                  <a:pt x="0" y="0"/>
                </a:lnTo>
                <a:lnTo>
                  <a:pt x="0" y="1471689"/>
                </a:lnTo>
                <a:lnTo>
                  <a:pt x="2798775" y="1471689"/>
                </a:lnTo>
                <a:lnTo>
                  <a:pt x="2798775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19">
            <a:extLst>
              <a:ext uri="{FF2B5EF4-FFF2-40B4-BE49-F238E27FC236}">
                <a16:creationId xmlns:a16="http://schemas.microsoft.com/office/drawing/2014/main" id="{7D698037-AFE7-4201-8B42-543211A1BAB4}"/>
              </a:ext>
            </a:extLst>
          </p:cNvPr>
          <p:cNvSpPr/>
          <p:nvPr/>
        </p:nvSpPr>
        <p:spPr>
          <a:xfrm>
            <a:off x="13961481" y="634616"/>
            <a:ext cx="2062397" cy="1084477"/>
          </a:xfrm>
          <a:custGeom>
            <a:avLst/>
            <a:gdLst/>
            <a:ahLst/>
            <a:cxnLst/>
            <a:rect l="l" t="t" r="r" b="b"/>
            <a:pathLst>
              <a:path w="2062397" h="1084477">
                <a:moveTo>
                  <a:pt x="0" y="0"/>
                </a:moveTo>
                <a:lnTo>
                  <a:pt x="2062396" y="0"/>
                </a:lnTo>
                <a:lnTo>
                  <a:pt x="2062396" y="1084477"/>
                </a:lnTo>
                <a:lnTo>
                  <a:pt x="0" y="108447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5A3CED7-AD0B-38CC-A2CE-C51C8139390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2840" t="28518" r="25803" b="38149"/>
          <a:stretch/>
        </p:blipFill>
        <p:spPr>
          <a:xfrm>
            <a:off x="2027072" y="114300"/>
            <a:ext cx="14088534" cy="6096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36AD20E-A52E-4E8E-F76A-C476E65A555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5308" t="61207" r="53985" b="34178"/>
          <a:stretch/>
        </p:blipFill>
        <p:spPr>
          <a:xfrm>
            <a:off x="2060202" y="6971046"/>
            <a:ext cx="9880006" cy="99013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ED1E2D1-C8FB-A0D5-F20D-89EA3EF9386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0731" t="46267" r="22056" b="43722"/>
          <a:stretch/>
        </p:blipFill>
        <p:spPr>
          <a:xfrm>
            <a:off x="12527127" y="6742212"/>
            <a:ext cx="3733801" cy="1447801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37EF7356-17C6-EF8D-0755-DB210387EEBB}"/>
              </a:ext>
            </a:extLst>
          </p:cNvPr>
          <p:cNvSpPr/>
          <p:nvPr/>
        </p:nvSpPr>
        <p:spPr>
          <a:xfrm>
            <a:off x="7772400" y="2552699"/>
            <a:ext cx="3200400" cy="533401"/>
          </a:xfrm>
          <a:prstGeom prst="roundRect">
            <a:avLst/>
          </a:prstGeom>
          <a:solidFill>
            <a:srgbClr val="FF0000">
              <a:alpha val="44000"/>
            </a:srgbClr>
          </a:solidFill>
        </p:spPr>
        <p:txBody>
          <a:bodyPr rtlCol="0" anchor="ctr"/>
          <a:lstStyle/>
          <a:p>
            <a:pPr algn="l"/>
            <a:endParaRPr lang="en-US"/>
          </a:p>
        </p:txBody>
      </p:sp>
      <p:pic>
        <p:nvPicPr>
          <p:cNvPr id="12" name="Picture 2" descr="Dấu Kiểm Màu Đỏ Hoặc Biểu Tượng Vector Đánh Dấu Đánh Dấu Cho Biểu Tượng Hộp  Kiểm Hình minh họa Sẵn có - Tải xuống Hình ảnh Ngay bây giờ - iStock">
            <a:extLst>
              <a:ext uri="{FF2B5EF4-FFF2-40B4-BE49-F238E27FC236}">
                <a16:creationId xmlns:a16="http://schemas.microsoft.com/office/drawing/2014/main" id="{DF1C8CEF-28ED-4BB1-EF67-BA787EAF951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78" t="25163" r="27778" b="24854"/>
          <a:stretch/>
        </p:blipFill>
        <p:spPr bwMode="auto">
          <a:xfrm>
            <a:off x="13320213" y="7414111"/>
            <a:ext cx="609600" cy="685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4725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18">
            <a:extLst>
              <a:ext uri="{FF2B5EF4-FFF2-40B4-BE49-F238E27FC236}">
                <a16:creationId xmlns:a16="http://schemas.microsoft.com/office/drawing/2014/main" id="{B735AA11-2857-4244-9AFD-626188D2F146}"/>
              </a:ext>
            </a:extLst>
          </p:cNvPr>
          <p:cNvSpPr/>
          <p:nvPr/>
        </p:nvSpPr>
        <p:spPr>
          <a:xfrm>
            <a:off x="0" y="9085823"/>
            <a:ext cx="18288000" cy="1243226"/>
          </a:xfrm>
          <a:custGeom>
            <a:avLst/>
            <a:gdLst/>
            <a:ahLst/>
            <a:cxnLst/>
            <a:rect l="l" t="t" r="r" b="b"/>
            <a:pathLst>
              <a:path w="3194208" h="217144">
                <a:moveTo>
                  <a:pt x="0" y="0"/>
                </a:moveTo>
                <a:lnTo>
                  <a:pt x="3194208" y="0"/>
                </a:lnTo>
                <a:lnTo>
                  <a:pt x="3194208" y="217144"/>
                </a:lnTo>
                <a:lnTo>
                  <a:pt x="0" y="217144"/>
                </a:lnTo>
                <a:close/>
              </a:path>
            </a:pathLst>
          </a:custGeom>
          <a:solidFill>
            <a:srgbClr val="98CBB1"/>
          </a:solidFill>
        </p:spPr>
        <p:txBody>
          <a:bodyPr/>
          <a:lstStyle/>
          <a:p>
            <a:endParaRPr lang="en-US" sz="1400">
              <a:latin typeface="Comic Sans MS" panose="030F0702030302020204" pitchFamily="66" charset="0"/>
            </a:endParaRPr>
          </a:p>
        </p:txBody>
      </p:sp>
      <p:sp>
        <p:nvSpPr>
          <p:cNvPr id="4" name="Freeform 15">
            <a:extLst>
              <a:ext uri="{FF2B5EF4-FFF2-40B4-BE49-F238E27FC236}">
                <a16:creationId xmlns:a16="http://schemas.microsoft.com/office/drawing/2014/main" id="{A95AF9D6-296D-479E-8744-93A96E0BB160}"/>
              </a:ext>
            </a:extLst>
          </p:cNvPr>
          <p:cNvSpPr/>
          <p:nvPr/>
        </p:nvSpPr>
        <p:spPr>
          <a:xfrm>
            <a:off x="-894218" y="549265"/>
            <a:ext cx="2798775" cy="1471689"/>
          </a:xfrm>
          <a:custGeom>
            <a:avLst/>
            <a:gdLst/>
            <a:ahLst/>
            <a:cxnLst/>
            <a:rect l="l" t="t" r="r" b="b"/>
            <a:pathLst>
              <a:path w="2798775" h="1471689">
                <a:moveTo>
                  <a:pt x="0" y="0"/>
                </a:moveTo>
                <a:lnTo>
                  <a:pt x="2798775" y="0"/>
                </a:lnTo>
                <a:lnTo>
                  <a:pt x="2798775" y="1471689"/>
                </a:lnTo>
                <a:lnTo>
                  <a:pt x="0" y="147168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sz="1400"/>
          </a:p>
        </p:txBody>
      </p:sp>
      <p:sp>
        <p:nvSpPr>
          <p:cNvPr id="5" name="Freeform 16">
            <a:extLst>
              <a:ext uri="{FF2B5EF4-FFF2-40B4-BE49-F238E27FC236}">
                <a16:creationId xmlns:a16="http://schemas.microsoft.com/office/drawing/2014/main" id="{8B500722-1007-40F4-B48A-7EC1892DF415}"/>
              </a:ext>
            </a:extLst>
          </p:cNvPr>
          <p:cNvSpPr/>
          <p:nvPr/>
        </p:nvSpPr>
        <p:spPr>
          <a:xfrm flipH="1">
            <a:off x="1857493" y="328200"/>
            <a:ext cx="2062397" cy="1084477"/>
          </a:xfrm>
          <a:custGeom>
            <a:avLst/>
            <a:gdLst/>
            <a:ahLst/>
            <a:cxnLst/>
            <a:rect l="l" t="t" r="r" b="b"/>
            <a:pathLst>
              <a:path w="2062397" h="1084477">
                <a:moveTo>
                  <a:pt x="2062397" y="0"/>
                </a:moveTo>
                <a:lnTo>
                  <a:pt x="0" y="0"/>
                </a:lnTo>
                <a:lnTo>
                  <a:pt x="0" y="1084477"/>
                </a:lnTo>
                <a:lnTo>
                  <a:pt x="2062397" y="1084477"/>
                </a:lnTo>
                <a:lnTo>
                  <a:pt x="2062397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sz="1400"/>
          </a:p>
        </p:txBody>
      </p:sp>
      <p:sp>
        <p:nvSpPr>
          <p:cNvPr id="7" name="Freeform 18">
            <a:extLst>
              <a:ext uri="{FF2B5EF4-FFF2-40B4-BE49-F238E27FC236}">
                <a16:creationId xmlns:a16="http://schemas.microsoft.com/office/drawing/2014/main" id="{AF3B4B0A-B352-4CB3-913F-065A07845A2F}"/>
              </a:ext>
            </a:extLst>
          </p:cNvPr>
          <p:cNvSpPr/>
          <p:nvPr/>
        </p:nvSpPr>
        <p:spPr>
          <a:xfrm flipH="1">
            <a:off x="16268353" y="549265"/>
            <a:ext cx="2798775" cy="1471689"/>
          </a:xfrm>
          <a:custGeom>
            <a:avLst/>
            <a:gdLst/>
            <a:ahLst/>
            <a:cxnLst/>
            <a:rect l="l" t="t" r="r" b="b"/>
            <a:pathLst>
              <a:path w="2798775" h="1471689">
                <a:moveTo>
                  <a:pt x="2798775" y="0"/>
                </a:moveTo>
                <a:lnTo>
                  <a:pt x="0" y="0"/>
                </a:lnTo>
                <a:lnTo>
                  <a:pt x="0" y="1471689"/>
                </a:lnTo>
                <a:lnTo>
                  <a:pt x="2798775" y="1471689"/>
                </a:lnTo>
                <a:lnTo>
                  <a:pt x="2798775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19">
            <a:extLst>
              <a:ext uri="{FF2B5EF4-FFF2-40B4-BE49-F238E27FC236}">
                <a16:creationId xmlns:a16="http://schemas.microsoft.com/office/drawing/2014/main" id="{7D698037-AFE7-4201-8B42-543211A1BAB4}"/>
              </a:ext>
            </a:extLst>
          </p:cNvPr>
          <p:cNvSpPr/>
          <p:nvPr/>
        </p:nvSpPr>
        <p:spPr>
          <a:xfrm>
            <a:off x="13961481" y="634616"/>
            <a:ext cx="2062397" cy="1084477"/>
          </a:xfrm>
          <a:custGeom>
            <a:avLst/>
            <a:gdLst/>
            <a:ahLst/>
            <a:cxnLst/>
            <a:rect l="l" t="t" r="r" b="b"/>
            <a:pathLst>
              <a:path w="2062397" h="1084477">
                <a:moveTo>
                  <a:pt x="0" y="0"/>
                </a:moveTo>
                <a:lnTo>
                  <a:pt x="2062396" y="0"/>
                </a:lnTo>
                <a:lnTo>
                  <a:pt x="2062396" y="1084477"/>
                </a:lnTo>
                <a:lnTo>
                  <a:pt x="0" y="108447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5A3CED7-AD0B-38CC-A2CE-C51C8139390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2840" t="28518" r="25803" b="38149"/>
          <a:stretch/>
        </p:blipFill>
        <p:spPr>
          <a:xfrm>
            <a:off x="2027072" y="114300"/>
            <a:ext cx="14088534" cy="6096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36AD20E-A52E-4E8E-F76A-C476E65A555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5308" t="65830" r="44440" b="28936"/>
          <a:stretch/>
        </p:blipFill>
        <p:spPr>
          <a:xfrm>
            <a:off x="1904557" y="7054811"/>
            <a:ext cx="11759939" cy="101963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ED1E2D1-C8FB-A0D5-F20D-89EA3EF9386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0731" t="46267" r="22056" b="43722"/>
          <a:stretch/>
        </p:blipFill>
        <p:spPr>
          <a:xfrm>
            <a:off x="14012680" y="6730616"/>
            <a:ext cx="3733801" cy="1447801"/>
          </a:xfrm>
          <a:prstGeom prst="rect">
            <a:avLst/>
          </a:prstGeom>
        </p:spPr>
      </p:pic>
      <p:pic>
        <p:nvPicPr>
          <p:cNvPr id="2" name="Picture 2" descr="Dấu Kiểm Màu Đỏ Hoặc Biểu Tượng Vector Đánh Dấu Đánh Dấu Cho Biểu Tượng Hộp  Kiểm Hình minh họa Sẵn có - Tải xuống Hình ảnh Ngay bây giờ - iStock">
            <a:extLst>
              <a:ext uri="{FF2B5EF4-FFF2-40B4-BE49-F238E27FC236}">
                <a16:creationId xmlns:a16="http://schemas.microsoft.com/office/drawing/2014/main" id="{FF8D4010-CF21-8728-319C-69FE4FE7A42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78" t="25163" r="27778" b="24854"/>
          <a:stretch/>
        </p:blipFill>
        <p:spPr bwMode="auto">
          <a:xfrm>
            <a:off x="16383443" y="7388885"/>
            <a:ext cx="609600" cy="685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B4699795-7F6F-710E-012D-2394EC2D7E36}"/>
              </a:ext>
            </a:extLst>
          </p:cNvPr>
          <p:cNvSpPr/>
          <p:nvPr/>
        </p:nvSpPr>
        <p:spPr>
          <a:xfrm>
            <a:off x="3124200" y="2988975"/>
            <a:ext cx="4953000" cy="533401"/>
          </a:xfrm>
          <a:prstGeom prst="roundRect">
            <a:avLst/>
          </a:prstGeom>
          <a:solidFill>
            <a:srgbClr val="FF0000">
              <a:alpha val="44000"/>
            </a:srgbClr>
          </a:solidFill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25A0C2B7-4AE9-B007-E580-02407504DF1E}"/>
              </a:ext>
            </a:extLst>
          </p:cNvPr>
          <p:cNvSpPr/>
          <p:nvPr/>
        </p:nvSpPr>
        <p:spPr>
          <a:xfrm>
            <a:off x="13563600" y="2541270"/>
            <a:ext cx="1905000" cy="533401"/>
          </a:xfrm>
          <a:prstGeom prst="roundRect">
            <a:avLst/>
          </a:prstGeom>
          <a:solidFill>
            <a:srgbClr val="FF0000">
              <a:alpha val="44000"/>
            </a:srgbClr>
          </a:solidFill>
        </p:spPr>
        <p:txBody>
          <a:bodyPr rtlCol="0" anchor="ctr"/>
          <a:lstStyle/>
          <a:p>
            <a:pPr algn="l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7687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18">
            <a:extLst>
              <a:ext uri="{FF2B5EF4-FFF2-40B4-BE49-F238E27FC236}">
                <a16:creationId xmlns:a16="http://schemas.microsoft.com/office/drawing/2014/main" id="{B735AA11-2857-4244-9AFD-626188D2F146}"/>
              </a:ext>
            </a:extLst>
          </p:cNvPr>
          <p:cNvSpPr/>
          <p:nvPr/>
        </p:nvSpPr>
        <p:spPr>
          <a:xfrm>
            <a:off x="0" y="9085823"/>
            <a:ext cx="18288000" cy="1243226"/>
          </a:xfrm>
          <a:custGeom>
            <a:avLst/>
            <a:gdLst/>
            <a:ahLst/>
            <a:cxnLst/>
            <a:rect l="l" t="t" r="r" b="b"/>
            <a:pathLst>
              <a:path w="3194208" h="217144">
                <a:moveTo>
                  <a:pt x="0" y="0"/>
                </a:moveTo>
                <a:lnTo>
                  <a:pt x="3194208" y="0"/>
                </a:lnTo>
                <a:lnTo>
                  <a:pt x="3194208" y="217144"/>
                </a:lnTo>
                <a:lnTo>
                  <a:pt x="0" y="217144"/>
                </a:lnTo>
                <a:close/>
              </a:path>
            </a:pathLst>
          </a:custGeom>
          <a:solidFill>
            <a:srgbClr val="98CBB1"/>
          </a:solidFill>
        </p:spPr>
        <p:txBody>
          <a:bodyPr/>
          <a:lstStyle/>
          <a:p>
            <a:endParaRPr lang="en-US" sz="1400">
              <a:latin typeface="Comic Sans MS" panose="030F0702030302020204" pitchFamily="66" charset="0"/>
            </a:endParaRPr>
          </a:p>
        </p:txBody>
      </p:sp>
      <p:sp>
        <p:nvSpPr>
          <p:cNvPr id="4" name="Freeform 15">
            <a:extLst>
              <a:ext uri="{FF2B5EF4-FFF2-40B4-BE49-F238E27FC236}">
                <a16:creationId xmlns:a16="http://schemas.microsoft.com/office/drawing/2014/main" id="{A95AF9D6-296D-479E-8744-93A96E0BB160}"/>
              </a:ext>
            </a:extLst>
          </p:cNvPr>
          <p:cNvSpPr/>
          <p:nvPr/>
        </p:nvSpPr>
        <p:spPr>
          <a:xfrm>
            <a:off x="-894218" y="549265"/>
            <a:ext cx="2798775" cy="1471689"/>
          </a:xfrm>
          <a:custGeom>
            <a:avLst/>
            <a:gdLst/>
            <a:ahLst/>
            <a:cxnLst/>
            <a:rect l="l" t="t" r="r" b="b"/>
            <a:pathLst>
              <a:path w="2798775" h="1471689">
                <a:moveTo>
                  <a:pt x="0" y="0"/>
                </a:moveTo>
                <a:lnTo>
                  <a:pt x="2798775" y="0"/>
                </a:lnTo>
                <a:lnTo>
                  <a:pt x="2798775" y="1471689"/>
                </a:lnTo>
                <a:lnTo>
                  <a:pt x="0" y="147168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sz="1400"/>
          </a:p>
        </p:txBody>
      </p:sp>
      <p:sp>
        <p:nvSpPr>
          <p:cNvPr id="5" name="Freeform 16">
            <a:extLst>
              <a:ext uri="{FF2B5EF4-FFF2-40B4-BE49-F238E27FC236}">
                <a16:creationId xmlns:a16="http://schemas.microsoft.com/office/drawing/2014/main" id="{8B500722-1007-40F4-B48A-7EC1892DF415}"/>
              </a:ext>
            </a:extLst>
          </p:cNvPr>
          <p:cNvSpPr/>
          <p:nvPr/>
        </p:nvSpPr>
        <p:spPr>
          <a:xfrm flipH="1">
            <a:off x="1857493" y="328200"/>
            <a:ext cx="2062397" cy="1084477"/>
          </a:xfrm>
          <a:custGeom>
            <a:avLst/>
            <a:gdLst/>
            <a:ahLst/>
            <a:cxnLst/>
            <a:rect l="l" t="t" r="r" b="b"/>
            <a:pathLst>
              <a:path w="2062397" h="1084477">
                <a:moveTo>
                  <a:pt x="2062397" y="0"/>
                </a:moveTo>
                <a:lnTo>
                  <a:pt x="0" y="0"/>
                </a:lnTo>
                <a:lnTo>
                  <a:pt x="0" y="1084477"/>
                </a:lnTo>
                <a:lnTo>
                  <a:pt x="2062397" y="1084477"/>
                </a:lnTo>
                <a:lnTo>
                  <a:pt x="2062397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sz="1400"/>
          </a:p>
        </p:txBody>
      </p:sp>
      <p:sp>
        <p:nvSpPr>
          <p:cNvPr id="7" name="Freeform 18">
            <a:extLst>
              <a:ext uri="{FF2B5EF4-FFF2-40B4-BE49-F238E27FC236}">
                <a16:creationId xmlns:a16="http://schemas.microsoft.com/office/drawing/2014/main" id="{AF3B4B0A-B352-4CB3-913F-065A07845A2F}"/>
              </a:ext>
            </a:extLst>
          </p:cNvPr>
          <p:cNvSpPr/>
          <p:nvPr/>
        </p:nvSpPr>
        <p:spPr>
          <a:xfrm flipH="1">
            <a:off x="16268353" y="549265"/>
            <a:ext cx="2798775" cy="1471689"/>
          </a:xfrm>
          <a:custGeom>
            <a:avLst/>
            <a:gdLst/>
            <a:ahLst/>
            <a:cxnLst/>
            <a:rect l="l" t="t" r="r" b="b"/>
            <a:pathLst>
              <a:path w="2798775" h="1471689">
                <a:moveTo>
                  <a:pt x="2798775" y="0"/>
                </a:moveTo>
                <a:lnTo>
                  <a:pt x="0" y="0"/>
                </a:lnTo>
                <a:lnTo>
                  <a:pt x="0" y="1471689"/>
                </a:lnTo>
                <a:lnTo>
                  <a:pt x="2798775" y="1471689"/>
                </a:lnTo>
                <a:lnTo>
                  <a:pt x="2798775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19">
            <a:extLst>
              <a:ext uri="{FF2B5EF4-FFF2-40B4-BE49-F238E27FC236}">
                <a16:creationId xmlns:a16="http://schemas.microsoft.com/office/drawing/2014/main" id="{7D698037-AFE7-4201-8B42-543211A1BAB4}"/>
              </a:ext>
            </a:extLst>
          </p:cNvPr>
          <p:cNvSpPr/>
          <p:nvPr/>
        </p:nvSpPr>
        <p:spPr>
          <a:xfrm>
            <a:off x="13961481" y="634616"/>
            <a:ext cx="2062397" cy="1084477"/>
          </a:xfrm>
          <a:custGeom>
            <a:avLst/>
            <a:gdLst/>
            <a:ahLst/>
            <a:cxnLst/>
            <a:rect l="l" t="t" r="r" b="b"/>
            <a:pathLst>
              <a:path w="2062397" h="1084477">
                <a:moveTo>
                  <a:pt x="0" y="0"/>
                </a:moveTo>
                <a:lnTo>
                  <a:pt x="2062396" y="0"/>
                </a:lnTo>
                <a:lnTo>
                  <a:pt x="2062396" y="1084477"/>
                </a:lnTo>
                <a:lnTo>
                  <a:pt x="0" y="108447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5A3CED7-AD0B-38CC-A2CE-C51C8139390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2840" t="28518" r="25803" b="38149"/>
          <a:stretch/>
        </p:blipFill>
        <p:spPr>
          <a:xfrm>
            <a:off x="2027072" y="114300"/>
            <a:ext cx="14088534" cy="6096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36AD20E-A52E-4E8E-F76A-C476E65A555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5308" t="70491" r="44002" b="24424"/>
          <a:stretch/>
        </p:blipFill>
        <p:spPr>
          <a:xfrm>
            <a:off x="2027072" y="7089545"/>
            <a:ext cx="11765128" cy="9906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ED1E2D1-C8FB-A0D5-F20D-89EA3EF9386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0731" t="46267" r="22056" b="43722"/>
          <a:stretch/>
        </p:blipFill>
        <p:spPr>
          <a:xfrm>
            <a:off x="14012680" y="6730616"/>
            <a:ext cx="3733801" cy="1447801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E40A0A3B-D60B-575B-B96C-D182D9E4BFC4}"/>
              </a:ext>
            </a:extLst>
          </p:cNvPr>
          <p:cNvSpPr/>
          <p:nvPr/>
        </p:nvSpPr>
        <p:spPr>
          <a:xfrm>
            <a:off x="5181600" y="3390900"/>
            <a:ext cx="1371600" cy="533401"/>
          </a:xfrm>
          <a:prstGeom prst="roundRect">
            <a:avLst/>
          </a:prstGeom>
          <a:solidFill>
            <a:srgbClr val="FF0000">
              <a:alpha val="44000"/>
            </a:srgbClr>
          </a:solidFill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6754E11-67C5-72E4-9C70-905E6A8C2D2A}"/>
              </a:ext>
            </a:extLst>
          </p:cNvPr>
          <p:cNvSpPr/>
          <p:nvPr/>
        </p:nvSpPr>
        <p:spPr>
          <a:xfrm>
            <a:off x="8763000" y="3390899"/>
            <a:ext cx="2590800" cy="533401"/>
          </a:xfrm>
          <a:prstGeom prst="roundRect">
            <a:avLst/>
          </a:prstGeom>
          <a:solidFill>
            <a:srgbClr val="FF0000">
              <a:alpha val="44000"/>
            </a:srgbClr>
          </a:solidFill>
        </p:spPr>
        <p:txBody>
          <a:bodyPr rtlCol="0" anchor="ctr"/>
          <a:lstStyle/>
          <a:p>
            <a:pPr algn="l"/>
            <a:endParaRPr lang="en-US"/>
          </a:p>
        </p:txBody>
      </p:sp>
      <p:pic>
        <p:nvPicPr>
          <p:cNvPr id="9" name="Picture 2" descr="Dấu Kiểm Màu Đỏ Hoặc Biểu Tượng Vector Đánh Dấu Đánh Dấu Cho Biểu Tượng Hộp  Kiểm Hình minh họa Sẵn có - Tải xuống Hình ảnh Ngay bây giờ - iStock">
            <a:extLst>
              <a:ext uri="{FF2B5EF4-FFF2-40B4-BE49-F238E27FC236}">
                <a16:creationId xmlns:a16="http://schemas.microsoft.com/office/drawing/2014/main" id="{89120C69-CBE8-56CD-C7CF-BBD8FB219E9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78" t="25163" r="27778" b="24854"/>
          <a:stretch/>
        </p:blipFill>
        <p:spPr bwMode="auto">
          <a:xfrm>
            <a:off x="16383443" y="7388885"/>
            <a:ext cx="609600" cy="685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5481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18">
            <a:extLst>
              <a:ext uri="{FF2B5EF4-FFF2-40B4-BE49-F238E27FC236}">
                <a16:creationId xmlns:a16="http://schemas.microsoft.com/office/drawing/2014/main" id="{C8AE8535-2BFA-488F-8FFC-1E7E797A6021}"/>
              </a:ext>
            </a:extLst>
          </p:cNvPr>
          <p:cNvSpPr/>
          <p:nvPr/>
        </p:nvSpPr>
        <p:spPr>
          <a:xfrm>
            <a:off x="0" y="9085823"/>
            <a:ext cx="18288000" cy="1243226"/>
          </a:xfrm>
          <a:custGeom>
            <a:avLst/>
            <a:gdLst/>
            <a:ahLst/>
            <a:cxnLst/>
            <a:rect l="l" t="t" r="r" b="b"/>
            <a:pathLst>
              <a:path w="3194208" h="217144">
                <a:moveTo>
                  <a:pt x="0" y="0"/>
                </a:moveTo>
                <a:lnTo>
                  <a:pt x="3194208" y="0"/>
                </a:lnTo>
                <a:lnTo>
                  <a:pt x="3194208" y="217144"/>
                </a:lnTo>
                <a:lnTo>
                  <a:pt x="0" y="217144"/>
                </a:lnTo>
                <a:close/>
              </a:path>
            </a:pathLst>
          </a:custGeom>
          <a:solidFill>
            <a:srgbClr val="98CBB1"/>
          </a:solidFill>
        </p:spPr>
        <p:txBody>
          <a:bodyPr/>
          <a:lstStyle/>
          <a:p>
            <a:endParaRPr lang="en-US" sz="1400">
              <a:latin typeface="Comic Sans MS" panose="030F0702030302020204" pitchFamily="66" charset="0"/>
            </a:endParaRPr>
          </a:p>
        </p:txBody>
      </p:sp>
      <p:sp>
        <p:nvSpPr>
          <p:cNvPr id="2" name="Freeform 2"/>
          <p:cNvSpPr/>
          <p:nvPr/>
        </p:nvSpPr>
        <p:spPr>
          <a:xfrm>
            <a:off x="14002040" y="6382448"/>
            <a:ext cx="3221976" cy="2702432"/>
          </a:xfrm>
          <a:custGeom>
            <a:avLst/>
            <a:gdLst/>
            <a:ahLst/>
            <a:cxnLst/>
            <a:rect l="l" t="t" r="r" b="b"/>
            <a:pathLst>
              <a:path w="3221976" h="2702432">
                <a:moveTo>
                  <a:pt x="0" y="0"/>
                </a:moveTo>
                <a:lnTo>
                  <a:pt x="3221975" y="0"/>
                </a:lnTo>
                <a:lnTo>
                  <a:pt x="3221975" y="2702432"/>
                </a:lnTo>
                <a:lnTo>
                  <a:pt x="0" y="270243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8340554" y="6075407"/>
            <a:ext cx="3335127" cy="2976601"/>
          </a:xfrm>
          <a:custGeom>
            <a:avLst/>
            <a:gdLst/>
            <a:ahLst/>
            <a:cxnLst/>
            <a:rect l="l" t="t" r="r" b="b"/>
            <a:pathLst>
              <a:path w="3335127" h="2976601">
                <a:moveTo>
                  <a:pt x="0" y="0"/>
                </a:moveTo>
                <a:lnTo>
                  <a:pt x="3335127" y="0"/>
                </a:lnTo>
                <a:lnTo>
                  <a:pt x="3335127" y="2976600"/>
                </a:lnTo>
                <a:lnTo>
                  <a:pt x="0" y="29766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11146888" y="6435382"/>
            <a:ext cx="2945430" cy="2702432"/>
          </a:xfrm>
          <a:custGeom>
            <a:avLst/>
            <a:gdLst/>
            <a:ahLst/>
            <a:cxnLst/>
            <a:rect l="l" t="t" r="r" b="b"/>
            <a:pathLst>
              <a:path w="2945430" h="2702432">
                <a:moveTo>
                  <a:pt x="0" y="0"/>
                </a:moveTo>
                <a:lnTo>
                  <a:pt x="2945430" y="0"/>
                </a:lnTo>
                <a:lnTo>
                  <a:pt x="2945430" y="2702432"/>
                </a:lnTo>
                <a:lnTo>
                  <a:pt x="0" y="270243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4400291" y="5378762"/>
            <a:ext cx="2533110" cy="3651330"/>
          </a:xfrm>
          <a:custGeom>
            <a:avLst/>
            <a:gdLst/>
            <a:ahLst/>
            <a:cxnLst/>
            <a:rect l="l" t="t" r="r" b="b"/>
            <a:pathLst>
              <a:path w="2533110" h="3651330">
                <a:moveTo>
                  <a:pt x="0" y="0"/>
                </a:moveTo>
                <a:lnTo>
                  <a:pt x="2533110" y="0"/>
                </a:lnTo>
                <a:lnTo>
                  <a:pt x="2533110" y="3651330"/>
                </a:lnTo>
                <a:lnTo>
                  <a:pt x="0" y="365133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17314421" y="5806394"/>
            <a:ext cx="2707907" cy="3223698"/>
          </a:xfrm>
          <a:custGeom>
            <a:avLst/>
            <a:gdLst/>
            <a:ahLst/>
            <a:cxnLst/>
            <a:rect l="l" t="t" r="r" b="b"/>
            <a:pathLst>
              <a:path w="2707907" h="3223698">
                <a:moveTo>
                  <a:pt x="0" y="0"/>
                </a:moveTo>
                <a:lnTo>
                  <a:pt x="2707906" y="0"/>
                </a:lnTo>
                <a:lnTo>
                  <a:pt x="2707906" y="3223698"/>
                </a:lnTo>
                <a:lnTo>
                  <a:pt x="0" y="322369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6133285" y="6152271"/>
            <a:ext cx="2885131" cy="2921652"/>
          </a:xfrm>
          <a:custGeom>
            <a:avLst/>
            <a:gdLst/>
            <a:ahLst/>
            <a:cxnLst/>
            <a:rect l="l" t="t" r="r" b="b"/>
            <a:pathLst>
              <a:path w="2885131" h="2921652">
                <a:moveTo>
                  <a:pt x="0" y="0"/>
                </a:moveTo>
                <a:lnTo>
                  <a:pt x="2885131" y="0"/>
                </a:lnTo>
                <a:lnTo>
                  <a:pt x="2885131" y="2921651"/>
                </a:lnTo>
                <a:lnTo>
                  <a:pt x="0" y="2921651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>
            <a:off x="-758776" y="3648421"/>
            <a:ext cx="6117551" cy="8186503"/>
          </a:xfrm>
          <a:custGeom>
            <a:avLst/>
            <a:gdLst/>
            <a:ahLst/>
            <a:cxnLst/>
            <a:rect l="l" t="t" r="r" b="b"/>
            <a:pathLst>
              <a:path w="6117551" h="8186503">
                <a:moveTo>
                  <a:pt x="0" y="0"/>
                </a:moveTo>
                <a:lnTo>
                  <a:pt x="6117551" y="0"/>
                </a:lnTo>
                <a:lnTo>
                  <a:pt x="6117551" y="8186503"/>
                </a:lnTo>
                <a:lnTo>
                  <a:pt x="0" y="818650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>
            <a:off x="6358584" y="3035580"/>
            <a:ext cx="1602977" cy="837556"/>
          </a:xfrm>
          <a:custGeom>
            <a:avLst/>
            <a:gdLst/>
            <a:ahLst/>
            <a:cxnLst/>
            <a:rect l="l" t="t" r="r" b="b"/>
            <a:pathLst>
              <a:path w="1602977" h="837556">
                <a:moveTo>
                  <a:pt x="0" y="0"/>
                </a:moveTo>
                <a:lnTo>
                  <a:pt x="1602977" y="0"/>
                </a:lnTo>
                <a:lnTo>
                  <a:pt x="1602977" y="837556"/>
                </a:lnTo>
                <a:lnTo>
                  <a:pt x="0" y="837556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" name="Freeform 10"/>
          <p:cNvSpPr/>
          <p:nvPr/>
        </p:nvSpPr>
        <p:spPr>
          <a:xfrm>
            <a:off x="16107670" y="835262"/>
            <a:ext cx="1315129" cy="687155"/>
          </a:xfrm>
          <a:custGeom>
            <a:avLst/>
            <a:gdLst/>
            <a:ahLst/>
            <a:cxnLst/>
            <a:rect l="l" t="t" r="r" b="b"/>
            <a:pathLst>
              <a:path w="1315129" h="687155">
                <a:moveTo>
                  <a:pt x="0" y="0"/>
                </a:moveTo>
                <a:lnTo>
                  <a:pt x="1315129" y="0"/>
                </a:lnTo>
                <a:lnTo>
                  <a:pt x="1315129" y="687155"/>
                </a:lnTo>
                <a:lnTo>
                  <a:pt x="0" y="687155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>
          <a:xfrm>
            <a:off x="15322429" y="4733211"/>
            <a:ext cx="1570483" cy="820577"/>
          </a:xfrm>
          <a:custGeom>
            <a:avLst/>
            <a:gdLst/>
            <a:ahLst/>
            <a:cxnLst/>
            <a:rect l="l" t="t" r="r" b="b"/>
            <a:pathLst>
              <a:path w="1570483" h="820577">
                <a:moveTo>
                  <a:pt x="0" y="0"/>
                </a:moveTo>
                <a:lnTo>
                  <a:pt x="1570482" y="0"/>
                </a:lnTo>
                <a:lnTo>
                  <a:pt x="1570482" y="820578"/>
                </a:lnTo>
                <a:lnTo>
                  <a:pt x="0" y="820578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Freeform 12"/>
          <p:cNvSpPr/>
          <p:nvPr/>
        </p:nvSpPr>
        <p:spPr>
          <a:xfrm>
            <a:off x="-490322" y="1382448"/>
            <a:ext cx="1315129" cy="687155"/>
          </a:xfrm>
          <a:custGeom>
            <a:avLst/>
            <a:gdLst/>
            <a:ahLst/>
            <a:cxnLst/>
            <a:rect l="l" t="t" r="r" b="b"/>
            <a:pathLst>
              <a:path w="1315129" h="687155">
                <a:moveTo>
                  <a:pt x="0" y="0"/>
                </a:moveTo>
                <a:lnTo>
                  <a:pt x="1315129" y="0"/>
                </a:lnTo>
                <a:lnTo>
                  <a:pt x="1315129" y="687155"/>
                </a:lnTo>
                <a:lnTo>
                  <a:pt x="0" y="687155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3" name="TextBox 13"/>
          <p:cNvSpPr txBox="1"/>
          <p:nvPr/>
        </p:nvSpPr>
        <p:spPr>
          <a:xfrm>
            <a:off x="7098236" y="-185583"/>
            <a:ext cx="8691851" cy="35671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791"/>
              </a:lnSpc>
            </a:pPr>
            <a:r>
              <a:rPr lang="en-US" sz="15800" dirty="0">
                <a:solidFill>
                  <a:srgbClr val="021C20"/>
                </a:solidFill>
                <a:latin typeface="Comic Sans MS" panose="030F0702030302020204" pitchFamily="66" charset="0"/>
              </a:rPr>
              <a:t>03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6755253" y="2440190"/>
            <a:ext cx="9377817" cy="256628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2870"/>
              </a:lnSpc>
            </a:pPr>
            <a:r>
              <a:rPr lang="en-US" sz="11300" dirty="0">
                <a:solidFill>
                  <a:srgbClr val="021C20"/>
                </a:solidFill>
                <a:latin typeface="Comic Sans MS" panose="030F0702030302020204" pitchFamily="66" charset="0"/>
              </a:rPr>
              <a:t>Let’s write.</a:t>
            </a:r>
          </a:p>
        </p:txBody>
      </p:sp>
    </p:spTree>
    <p:extLst>
      <p:ext uri="{BB962C8B-B14F-4D97-AF65-F5344CB8AC3E}">
        <p14:creationId xmlns:p14="http://schemas.microsoft.com/office/powerpoint/2010/main" val="3471858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18">
            <a:extLst>
              <a:ext uri="{FF2B5EF4-FFF2-40B4-BE49-F238E27FC236}">
                <a16:creationId xmlns:a16="http://schemas.microsoft.com/office/drawing/2014/main" id="{B735AA11-2857-4244-9AFD-626188D2F146}"/>
              </a:ext>
            </a:extLst>
          </p:cNvPr>
          <p:cNvSpPr/>
          <p:nvPr/>
        </p:nvSpPr>
        <p:spPr>
          <a:xfrm>
            <a:off x="0" y="9085823"/>
            <a:ext cx="18288000" cy="1243226"/>
          </a:xfrm>
          <a:custGeom>
            <a:avLst/>
            <a:gdLst/>
            <a:ahLst/>
            <a:cxnLst/>
            <a:rect l="l" t="t" r="r" b="b"/>
            <a:pathLst>
              <a:path w="3194208" h="217144">
                <a:moveTo>
                  <a:pt x="0" y="0"/>
                </a:moveTo>
                <a:lnTo>
                  <a:pt x="3194208" y="0"/>
                </a:lnTo>
                <a:lnTo>
                  <a:pt x="3194208" y="217144"/>
                </a:lnTo>
                <a:lnTo>
                  <a:pt x="0" y="217144"/>
                </a:lnTo>
                <a:close/>
              </a:path>
            </a:pathLst>
          </a:custGeom>
          <a:solidFill>
            <a:srgbClr val="98CBB1"/>
          </a:solidFill>
        </p:spPr>
        <p:txBody>
          <a:bodyPr/>
          <a:lstStyle/>
          <a:p>
            <a:endParaRPr lang="en-US" sz="1400">
              <a:latin typeface="Comic Sans MS" panose="030F0702030302020204" pitchFamily="66" charset="0"/>
            </a:endParaRPr>
          </a:p>
        </p:txBody>
      </p:sp>
      <p:sp>
        <p:nvSpPr>
          <p:cNvPr id="4" name="Freeform 15">
            <a:extLst>
              <a:ext uri="{FF2B5EF4-FFF2-40B4-BE49-F238E27FC236}">
                <a16:creationId xmlns:a16="http://schemas.microsoft.com/office/drawing/2014/main" id="{A95AF9D6-296D-479E-8744-93A96E0BB160}"/>
              </a:ext>
            </a:extLst>
          </p:cNvPr>
          <p:cNvSpPr/>
          <p:nvPr/>
        </p:nvSpPr>
        <p:spPr>
          <a:xfrm>
            <a:off x="-894218" y="549265"/>
            <a:ext cx="2798775" cy="1471689"/>
          </a:xfrm>
          <a:custGeom>
            <a:avLst/>
            <a:gdLst/>
            <a:ahLst/>
            <a:cxnLst/>
            <a:rect l="l" t="t" r="r" b="b"/>
            <a:pathLst>
              <a:path w="2798775" h="1471689">
                <a:moveTo>
                  <a:pt x="0" y="0"/>
                </a:moveTo>
                <a:lnTo>
                  <a:pt x="2798775" y="0"/>
                </a:lnTo>
                <a:lnTo>
                  <a:pt x="2798775" y="1471689"/>
                </a:lnTo>
                <a:lnTo>
                  <a:pt x="0" y="147168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sz="1400"/>
          </a:p>
        </p:txBody>
      </p:sp>
      <p:sp>
        <p:nvSpPr>
          <p:cNvPr id="5" name="Freeform 16">
            <a:extLst>
              <a:ext uri="{FF2B5EF4-FFF2-40B4-BE49-F238E27FC236}">
                <a16:creationId xmlns:a16="http://schemas.microsoft.com/office/drawing/2014/main" id="{8B500722-1007-40F4-B48A-7EC1892DF415}"/>
              </a:ext>
            </a:extLst>
          </p:cNvPr>
          <p:cNvSpPr/>
          <p:nvPr/>
        </p:nvSpPr>
        <p:spPr>
          <a:xfrm flipH="1">
            <a:off x="1857493" y="328200"/>
            <a:ext cx="2062397" cy="1084477"/>
          </a:xfrm>
          <a:custGeom>
            <a:avLst/>
            <a:gdLst/>
            <a:ahLst/>
            <a:cxnLst/>
            <a:rect l="l" t="t" r="r" b="b"/>
            <a:pathLst>
              <a:path w="2062397" h="1084477">
                <a:moveTo>
                  <a:pt x="2062397" y="0"/>
                </a:moveTo>
                <a:lnTo>
                  <a:pt x="0" y="0"/>
                </a:lnTo>
                <a:lnTo>
                  <a:pt x="0" y="1084477"/>
                </a:lnTo>
                <a:lnTo>
                  <a:pt x="2062397" y="1084477"/>
                </a:lnTo>
                <a:lnTo>
                  <a:pt x="2062397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sz="1400"/>
          </a:p>
        </p:txBody>
      </p:sp>
      <p:sp>
        <p:nvSpPr>
          <p:cNvPr id="6" name="Freeform 17">
            <a:extLst>
              <a:ext uri="{FF2B5EF4-FFF2-40B4-BE49-F238E27FC236}">
                <a16:creationId xmlns:a16="http://schemas.microsoft.com/office/drawing/2014/main" id="{EAFF1788-CAC4-47B5-82BA-81E3A1501D13}"/>
              </a:ext>
            </a:extLst>
          </p:cNvPr>
          <p:cNvSpPr/>
          <p:nvPr/>
        </p:nvSpPr>
        <p:spPr>
          <a:xfrm>
            <a:off x="598574" y="549265"/>
            <a:ext cx="2105800" cy="1218732"/>
          </a:xfrm>
          <a:custGeom>
            <a:avLst/>
            <a:gdLst/>
            <a:ahLst/>
            <a:cxnLst/>
            <a:rect l="l" t="t" r="r" b="b"/>
            <a:pathLst>
              <a:path w="2105800" h="1218732">
                <a:moveTo>
                  <a:pt x="0" y="0"/>
                </a:moveTo>
                <a:lnTo>
                  <a:pt x="2105800" y="0"/>
                </a:lnTo>
                <a:lnTo>
                  <a:pt x="2105800" y="1218732"/>
                </a:lnTo>
                <a:lnTo>
                  <a:pt x="0" y="121873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18">
            <a:extLst>
              <a:ext uri="{FF2B5EF4-FFF2-40B4-BE49-F238E27FC236}">
                <a16:creationId xmlns:a16="http://schemas.microsoft.com/office/drawing/2014/main" id="{AF3B4B0A-B352-4CB3-913F-065A07845A2F}"/>
              </a:ext>
            </a:extLst>
          </p:cNvPr>
          <p:cNvSpPr/>
          <p:nvPr/>
        </p:nvSpPr>
        <p:spPr>
          <a:xfrm flipH="1">
            <a:off x="16268353" y="549265"/>
            <a:ext cx="2798775" cy="1471689"/>
          </a:xfrm>
          <a:custGeom>
            <a:avLst/>
            <a:gdLst/>
            <a:ahLst/>
            <a:cxnLst/>
            <a:rect l="l" t="t" r="r" b="b"/>
            <a:pathLst>
              <a:path w="2798775" h="1471689">
                <a:moveTo>
                  <a:pt x="2798775" y="0"/>
                </a:moveTo>
                <a:lnTo>
                  <a:pt x="0" y="0"/>
                </a:lnTo>
                <a:lnTo>
                  <a:pt x="0" y="1471689"/>
                </a:lnTo>
                <a:lnTo>
                  <a:pt x="2798775" y="1471689"/>
                </a:lnTo>
                <a:lnTo>
                  <a:pt x="2798775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19">
            <a:extLst>
              <a:ext uri="{FF2B5EF4-FFF2-40B4-BE49-F238E27FC236}">
                <a16:creationId xmlns:a16="http://schemas.microsoft.com/office/drawing/2014/main" id="{7D698037-AFE7-4201-8B42-543211A1BAB4}"/>
              </a:ext>
            </a:extLst>
          </p:cNvPr>
          <p:cNvSpPr/>
          <p:nvPr/>
        </p:nvSpPr>
        <p:spPr>
          <a:xfrm>
            <a:off x="13961481" y="634616"/>
            <a:ext cx="2062397" cy="1084477"/>
          </a:xfrm>
          <a:custGeom>
            <a:avLst/>
            <a:gdLst/>
            <a:ahLst/>
            <a:cxnLst/>
            <a:rect l="l" t="t" r="r" b="b"/>
            <a:pathLst>
              <a:path w="2062397" h="1084477">
                <a:moveTo>
                  <a:pt x="0" y="0"/>
                </a:moveTo>
                <a:lnTo>
                  <a:pt x="2062396" y="0"/>
                </a:lnTo>
                <a:lnTo>
                  <a:pt x="2062396" y="1084477"/>
                </a:lnTo>
                <a:lnTo>
                  <a:pt x="0" y="108447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20">
            <a:extLst>
              <a:ext uri="{FF2B5EF4-FFF2-40B4-BE49-F238E27FC236}">
                <a16:creationId xmlns:a16="http://schemas.microsoft.com/office/drawing/2014/main" id="{D0C1D65E-72D6-483C-B674-8B3125EFC6DD}"/>
              </a:ext>
            </a:extLst>
          </p:cNvPr>
          <p:cNvSpPr/>
          <p:nvPr/>
        </p:nvSpPr>
        <p:spPr>
          <a:xfrm flipH="1">
            <a:off x="15434049" y="637547"/>
            <a:ext cx="2105800" cy="1218732"/>
          </a:xfrm>
          <a:custGeom>
            <a:avLst/>
            <a:gdLst/>
            <a:ahLst/>
            <a:cxnLst/>
            <a:rect l="l" t="t" r="r" b="b"/>
            <a:pathLst>
              <a:path w="2105800" h="1218732">
                <a:moveTo>
                  <a:pt x="2105800" y="0"/>
                </a:moveTo>
                <a:lnTo>
                  <a:pt x="0" y="0"/>
                </a:lnTo>
                <a:lnTo>
                  <a:pt x="0" y="1218732"/>
                </a:lnTo>
                <a:lnTo>
                  <a:pt x="2105800" y="1218732"/>
                </a:lnTo>
                <a:lnTo>
                  <a:pt x="210580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E137426-35FD-7F81-9178-2F596727126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0988" t="30000" r="15926" b="30741"/>
          <a:stretch/>
        </p:blipFill>
        <p:spPr>
          <a:xfrm>
            <a:off x="121920" y="2149555"/>
            <a:ext cx="17983200" cy="6683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844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C3B31055-8C82-7A73-2451-898D4CC61D69}"/>
              </a:ext>
            </a:extLst>
          </p:cNvPr>
          <p:cNvSpPr txBox="1"/>
          <p:nvPr/>
        </p:nvSpPr>
        <p:spPr>
          <a:xfrm>
            <a:off x="1559831" y="1305289"/>
            <a:ext cx="15219206" cy="82176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6600" b="1" i="0" u="none" strike="noStrike" baseline="0" dirty="0">
                <a:solidFill>
                  <a:srgbClr val="373535"/>
                </a:solidFill>
                <a:latin typeface="Sport Day"/>
              </a:rPr>
              <a:t>1. </a:t>
            </a:r>
            <a:r>
              <a:rPr lang="en-US" sz="6600" b="0" i="0" u="none" strike="noStrike" baseline="0" dirty="0">
                <a:solidFill>
                  <a:srgbClr val="373535"/>
                </a:solidFill>
                <a:latin typeface="Chronica Pro"/>
              </a:rPr>
              <a:t>Where do you live? </a:t>
            </a:r>
          </a:p>
          <a:p>
            <a:pPr algn="l"/>
            <a:r>
              <a:rPr lang="en-US" sz="6600" b="1" i="0" u="none" strike="noStrike" baseline="0" dirty="0">
                <a:solidFill>
                  <a:srgbClr val="23C1E0"/>
                </a:solidFill>
                <a:latin typeface="Myriad Pro"/>
              </a:rPr>
              <a:t> </a:t>
            </a:r>
            <a:endParaRPr lang="en-US" sz="3600" b="0" i="0" u="none" strike="noStrike" baseline="0" dirty="0">
              <a:solidFill>
                <a:srgbClr val="858789"/>
              </a:solidFill>
              <a:latin typeface="Arial" panose="020B0604020202020204" pitchFamily="34" charset="0"/>
            </a:endParaRPr>
          </a:p>
          <a:p>
            <a:pPr algn="l"/>
            <a:r>
              <a:rPr lang="en-US" sz="6600" b="1" i="0" u="none" strike="noStrike" baseline="0" dirty="0">
                <a:solidFill>
                  <a:srgbClr val="373535"/>
                </a:solidFill>
                <a:latin typeface="Sport Day"/>
              </a:rPr>
              <a:t>2. </a:t>
            </a:r>
            <a:r>
              <a:rPr lang="en-US" sz="6600" b="0" i="0" u="none" strike="noStrike" baseline="0" dirty="0">
                <a:solidFill>
                  <a:srgbClr val="373535"/>
                </a:solidFill>
                <a:latin typeface="Chronica Pro"/>
              </a:rPr>
              <a:t>What’s your address? </a:t>
            </a:r>
          </a:p>
          <a:p>
            <a:pPr algn="l"/>
            <a:r>
              <a:rPr lang="en-US" sz="6600" b="1" i="0" u="none" strike="noStrike" baseline="0" dirty="0">
                <a:solidFill>
                  <a:srgbClr val="23C1E0"/>
                </a:solidFill>
                <a:latin typeface="Myriad Pro"/>
              </a:rPr>
              <a:t> </a:t>
            </a:r>
            <a:endParaRPr lang="en-US" sz="3600" b="0" i="0" u="none" strike="noStrike" baseline="0" dirty="0">
              <a:solidFill>
                <a:srgbClr val="858789"/>
              </a:solidFill>
              <a:latin typeface="Arial" panose="020B0604020202020204" pitchFamily="34" charset="0"/>
            </a:endParaRPr>
          </a:p>
          <a:p>
            <a:pPr algn="l"/>
            <a:r>
              <a:rPr lang="en-US" sz="6600" b="1" dirty="0">
                <a:solidFill>
                  <a:srgbClr val="373535"/>
                </a:solidFill>
                <a:latin typeface="Sport Day"/>
              </a:rPr>
              <a:t>3. </a:t>
            </a:r>
            <a:r>
              <a:rPr lang="en-US" sz="6600" b="0" i="0" u="none" strike="noStrike" baseline="0" dirty="0">
                <a:solidFill>
                  <a:srgbClr val="373535"/>
                </a:solidFill>
                <a:latin typeface="Chronica Pro"/>
              </a:rPr>
              <a:t>Where does your best friend live? </a:t>
            </a:r>
          </a:p>
          <a:p>
            <a:pPr algn="l"/>
            <a:r>
              <a:rPr lang="en-US" sz="6600" b="1" i="0" u="none" strike="noStrike" baseline="0" dirty="0">
                <a:solidFill>
                  <a:srgbClr val="23C1E0"/>
                </a:solidFill>
                <a:latin typeface="Myriad Pro"/>
              </a:rPr>
              <a:t> </a:t>
            </a:r>
            <a:endParaRPr lang="en-US" sz="3600" b="0" i="0" u="none" strike="noStrike" baseline="0" dirty="0">
              <a:solidFill>
                <a:srgbClr val="858789"/>
              </a:solidFill>
              <a:latin typeface="Arial" panose="020B0604020202020204" pitchFamily="34" charset="0"/>
            </a:endParaRPr>
          </a:p>
          <a:p>
            <a:pPr algn="l"/>
            <a:r>
              <a:rPr lang="en-US" sz="6600" b="1" i="0" u="none" strike="noStrike" baseline="0" dirty="0">
                <a:solidFill>
                  <a:srgbClr val="373535"/>
                </a:solidFill>
                <a:latin typeface="Sport Day"/>
              </a:rPr>
              <a:t>4. </a:t>
            </a:r>
            <a:r>
              <a:rPr lang="en-US" sz="6600" b="0" i="0" u="none" strike="noStrike" baseline="0" dirty="0">
                <a:solidFill>
                  <a:srgbClr val="373535"/>
                </a:solidFill>
                <a:latin typeface="Chronica Pro"/>
              </a:rPr>
              <a:t>What’s his / her address? </a:t>
            </a:r>
          </a:p>
          <a:p>
            <a:pPr algn="l"/>
            <a:r>
              <a:rPr lang="en-US" sz="6600" b="1" i="0" u="none" strike="noStrike" baseline="0" dirty="0">
                <a:solidFill>
                  <a:srgbClr val="23C1E0"/>
                </a:solidFill>
                <a:latin typeface="Myriad Pro"/>
              </a:rPr>
              <a:t> </a:t>
            </a:r>
            <a:endParaRPr lang="en-US" sz="3600" b="0" i="0" u="none" strike="noStrike" baseline="0" dirty="0">
              <a:solidFill>
                <a:srgbClr val="858789"/>
              </a:solidFill>
              <a:latin typeface="Arial" panose="020B0604020202020204" pitchFamily="34" charset="0"/>
            </a:endParaRPr>
          </a:p>
        </p:txBody>
      </p:sp>
      <p:sp>
        <p:nvSpPr>
          <p:cNvPr id="3" name="Freeform 18">
            <a:extLst>
              <a:ext uri="{FF2B5EF4-FFF2-40B4-BE49-F238E27FC236}">
                <a16:creationId xmlns:a16="http://schemas.microsoft.com/office/drawing/2014/main" id="{B735AA11-2857-4244-9AFD-626188D2F146}"/>
              </a:ext>
            </a:extLst>
          </p:cNvPr>
          <p:cNvSpPr/>
          <p:nvPr/>
        </p:nvSpPr>
        <p:spPr>
          <a:xfrm>
            <a:off x="0" y="9085823"/>
            <a:ext cx="18288000" cy="1243226"/>
          </a:xfrm>
          <a:custGeom>
            <a:avLst/>
            <a:gdLst/>
            <a:ahLst/>
            <a:cxnLst/>
            <a:rect l="l" t="t" r="r" b="b"/>
            <a:pathLst>
              <a:path w="3194208" h="217144">
                <a:moveTo>
                  <a:pt x="0" y="0"/>
                </a:moveTo>
                <a:lnTo>
                  <a:pt x="3194208" y="0"/>
                </a:lnTo>
                <a:lnTo>
                  <a:pt x="3194208" y="217144"/>
                </a:lnTo>
                <a:lnTo>
                  <a:pt x="0" y="217144"/>
                </a:lnTo>
                <a:close/>
              </a:path>
            </a:pathLst>
          </a:custGeom>
          <a:solidFill>
            <a:srgbClr val="98CBB1"/>
          </a:solidFill>
        </p:spPr>
        <p:txBody>
          <a:bodyPr/>
          <a:lstStyle/>
          <a:p>
            <a:endParaRPr lang="en-US">
              <a:latin typeface="Comic Sans MS" panose="030F0702030302020204" pitchFamily="66" charset="0"/>
            </a:endParaRPr>
          </a:p>
        </p:txBody>
      </p:sp>
      <p:sp>
        <p:nvSpPr>
          <p:cNvPr id="4" name="Freeform 15">
            <a:extLst>
              <a:ext uri="{FF2B5EF4-FFF2-40B4-BE49-F238E27FC236}">
                <a16:creationId xmlns:a16="http://schemas.microsoft.com/office/drawing/2014/main" id="{A95AF9D6-296D-479E-8744-93A96E0BB160}"/>
              </a:ext>
            </a:extLst>
          </p:cNvPr>
          <p:cNvSpPr/>
          <p:nvPr/>
        </p:nvSpPr>
        <p:spPr>
          <a:xfrm>
            <a:off x="-64744" y="-8945"/>
            <a:ext cx="2798775" cy="1471689"/>
          </a:xfrm>
          <a:custGeom>
            <a:avLst/>
            <a:gdLst/>
            <a:ahLst/>
            <a:cxnLst/>
            <a:rect l="l" t="t" r="r" b="b"/>
            <a:pathLst>
              <a:path w="2798775" h="1471689">
                <a:moveTo>
                  <a:pt x="0" y="0"/>
                </a:moveTo>
                <a:lnTo>
                  <a:pt x="2798775" y="0"/>
                </a:lnTo>
                <a:lnTo>
                  <a:pt x="2798775" y="1471689"/>
                </a:lnTo>
                <a:lnTo>
                  <a:pt x="0" y="147168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16">
            <a:extLst>
              <a:ext uri="{FF2B5EF4-FFF2-40B4-BE49-F238E27FC236}">
                <a16:creationId xmlns:a16="http://schemas.microsoft.com/office/drawing/2014/main" id="{8B500722-1007-40F4-B48A-7EC1892DF415}"/>
              </a:ext>
            </a:extLst>
          </p:cNvPr>
          <p:cNvSpPr/>
          <p:nvPr/>
        </p:nvSpPr>
        <p:spPr>
          <a:xfrm flipH="1">
            <a:off x="3119203" y="130626"/>
            <a:ext cx="2062397" cy="1084477"/>
          </a:xfrm>
          <a:custGeom>
            <a:avLst/>
            <a:gdLst/>
            <a:ahLst/>
            <a:cxnLst/>
            <a:rect l="l" t="t" r="r" b="b"/>
            <a:pathLst>
              <a:path w="2062397" h="1084477">
                <a:moveTo>
                  <a:pt x="2062397" y="0"/>
                </a:moveTo>
                <a:lnTo>
                  <a:pt x="0" y="0"/>
                </a:lnTo>
                <a:lnTo>
                  <a:pt x="0" y="1084477"/>
                </a:lnTo>
                <a:lnTo>
                  <a:pt x="2062397" y="1084477"/>
                </a:lnTo>
                <a:lnTo>
                  <a:pt x="2062397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17">
            <a:extLst>
              <a:ext uri="{FF2B5EF4-FFF2-40B4-BE49-F238E27FC236}">
                <a16:creationId xmlns:a16="http://schemas.microsoft.com/office/drawing/2014/main" id="{EAFF1788-CAC4-47B5-82BA-81E3A1501D13}"/>
              </a:ext>
            </a:extLst>
          </p:cNvPr>
          <p:cNvSpPr/>
          <p:nvPr/>
        </p:nvSpPr>
        <p:spPr>
          <a:xfrm>
            <a:off x="1712299" y="40440"/>
            <a:ext cx="2105800" cy="1218732"/>
          </a:xfrm>
          <a:custGeom>
            <a:avLst/>
            <a:gdLst/>
            <a:ahLst/>
            <a:cxnLst/>
            <a:rect l="l" t="t" r="r" b="b"/>
            <a:pathLst>
              <a:path w="2105800" h="1218732">
                <a:moveTo>
                  <a:pt x="0" y="0"/>
                </a:moveTo>
                <a:lnTo>
                  <a:pt x="2105800" y="0"/>
                </a:lnTo>
                <a:lnTo>
                  <a:pt x="2105800" y="1218732"/>
                </a:lnTo>
                <a:lnTo>
                  <a:pt x="0" y="121873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 sz="2400"/>
          </a:p>
        </p:txBody>
      </p:sp>
      <p:sp>
        <p:nvSpPr>
          <p:cNvPr id="7" name="Freeform 18">
            <a:extLst>
              <a:ext uri="{FF2B5EF4-FFF2-40B4-BE49-F238E27FC236}">
                <a16:creationId xmlns:a16="http://schemas.microsoft.com/office/drawing/2014/main" id="{AF3B4B0A-B352-4CB3-913F-065A07845A2F}"/>
              </a:ext>
            </a:extLst>
          </p:cNvPr>
          <p:cNvSpPr/>
          <p:nvPr/>
        </p:nvSpPr>
        <p:spPr>
          <a:xfrm flipH="1">
            <a:off x="15499114" y="1007262"/>
            <a:ext cx="2798775" cy="1471689"/>
          </a:xfrm>
          <a:custGeom>
            <a:avLst/>
            <a:gdLst/>
            <a:ahLst/>
            <a:cxnLst/>
            <a:rect l="l" t="t" r="r" b="b"/>
            <a:pathLst>
              <a:path w="2798775" h="1471689">
                <a:moveTo>
                  <a:pt x="2798775" y="0"/>
                </a:moveTo>
                <a:lnTo>
                  <a:pt x="0" y="0"/>
                </a:lnTo>
                <a:lnTo>
                  <a:pt x="0" y="1471689"/>
                </a:lnTo>
                <a:lnTo>
                  <a:pt x="2798775" y="1471689"/>
                </a:lnTo>
                <a:lnTo>
                  <a:pt x="2798775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sz="2400"/>
          </a:p>
        </p:txBody>
      </p:sp>
      <p:sp>
        <p:nvSpPr>
          <p:cNvPr id="8" name="Freeform 19">
            <a:extLst>
              <a:ext uri="{FF2B5EF4-FFF2-40B4-BE49-F238E27FC236}">
                <a16:creationId xmlns:a16="http://schemas.microsoft.com/office/drawing/2014/main" id="{7D698037-AFE7-4201-8B42-543211A1BAB4}"/>
              </a:ext>
            </a:extLst>
          </p:cNvPr>
          <p:cNvSpPr/>
          <p:nvPr/>
        </p:nvSpPr>
        <p:spPr>
          <a:xfrm>
            <a:off x="12742366" y="549265"/>
            <a:ext cx="2062397" cy="1084477"/>
          </a:xfrm>
          <a:custGeom>
            <a:avLst/>
            <a:gdLst/>
            <a:ahLst/>
            <a:cxnLst/>
            <a:rect l="l" t="t" r="r" b="b"/>
            <a:pathLst>
              <a:path w="2062397" h="1084477">
                <a:moveTo>
                  <a:pt x="0" y="0"/>
                </a:moveTo>
                <a:lnTo>
                  <a:pt x="2062396" y="0"/>
                </a:lnTo>
                <a:lnTo>
                  <a:pt x="2062396" y="1084477"/>
                </a:lnTo>
                <a:lnTo>
                  <a:pt x="0" y="108447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sz="2400"/>
          </a:p>
        </p:txBody>
      </p:sp>
      <p:sp>
        <p:nvSpPr>
          <p:cNvPr id="9" name="Freeform 20">
            <a:extLst>
              <a:ext uri="{FF2B5EF4-FFF2-40B4-BE49-F238E27FC236}">
                <a16:creationId xmlns:a16="http://schemas.microsoft.com/office/drawing/2014/main" id="{D0C1D65E-72D6-483C-B674-8B3125EFC6DD}"/>
              </a:ext>
            </a:extLst>
          </p:cNvPr>
          <p:cNvSpPr/>
          <p:nvPr/>
        </p:nvSpPr>
        <p:spPr>
          <a:xfrm flipH="1">
            <a:off x="14637609" y="342406"/>
            <a:ext cx="2105800" cy="1218732"/>
          </a:xfrm>
          <a:custGeom>
            <a:avLst/>
            <a:gdLst/>
            <a:ahLst/>
            <a:cxnLst/>
            <a:rect l="l" t="t" r="r" b="b"/>
            <a:pathLst>
              <a:path w="2105800" h="1218732">
                <a:moveTo>
                  <a:pt x="2105800" y="0"/>
                </a:moveTo>
                <a:lnTo>
                  <a:pt x="0" y="0"/>
                </a:lnTo>
                <a:lnTo>
                  <a:pt x="0" y="1218732"/>
                </a:lnTo>
                <a:lnTo>
                  <a:pt x="2105800" y="1218732"/>
                </a:lnTo>
                <a:lnTo>
                  <a:pt x="210580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 sz="240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7B2BF60-0F06-D460-8C97-CCA14D3A4BA1}"/>
              </a:ext>
            </a:extLst>
          </p:cNvPr>
          <p:cNvSpPr txBox="1"/>
          <p:nvPr/>
        </p:nvSpPr>
        <p:spPr>
          <a:xfrm>
            <a:off x="2362200" y="2323833"/>
            <a:ext cx="44958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>
                <a:solidFill>
                  <a:srgbClr val="FF0000"/>
                </a:solidFill>
              </a:rPr>
              <a:t> I live in …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6CCAE32-8E3B-7FB8-7D1B-6DDA99C1219A}"/>
              </a:ext>
            </a:extLst>
          </p:cNvPr>
          <p:cNvSpPr txBox="1"/>
          <p:nvPr/>
        </p:nvSpPr>
        <p:spPr>
          <a:xfrm>
            <a:off x="2209803" y="4225103"/>
            <a:ext cx="67182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>
                <a:solidFill>
                  <a:srgbClr val="FF0000"/>
                </a:solidFill>
              </a:rPr>
              <a:t> My address is …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E2DE464-81EE-BEBD-A18B-15820EA1F000}"/>
              </a:ext>
            </a:extLst>
          </p:cNvPr>
          <p:cNvSpPr txBox="1"/>
          <p:nvPr/>
        </p:nvSpPr>
        <p:spPr>
          <a:xfrm>
            <a:off x="2400300" y="6284147"/>
            <a:ext cx="783145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>
                <a:solidFill>
                  <a:srgbClr val="FF0000"/>
                </a:solidFill>
              </a:rPr>
              <a:t>He / She lives in …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AF1BEA2-7EE5-BFAC-F681-C27937298540}"/>
              </a:ext>
            </a:extLst>
          </p:cNvPr>
          <p:cNvSpPr txBox="1"/>
          <p:nvPr/>
        </p:nvSpPr>
        <p:spPr>
          <a:xfrm>
            <a:off x="2209803" y="8239709"/>
            <a:ext cx="808161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>
                <a:solidFill>
                  <a:srgbClr val="FF0000"/>
                </a:solidFill>
              </a:rPr>
              <a:t> Her / His address is … </a:t>
            </a:r>
          </a:p>
        </p:txBody>
      </p:sp>
    </p:spTree>
    <p:extLst>
      <p:ext uri="{BB962C8B-B14F-4D97-AF65-F5344CB8AC3E}">
        <p14:creationId xmlns:p14="http://schemas.microsoft.com/office/powerpoint/2010/main" val="4079759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18">
            <a:extLst>
              <a:ext uri="{FF2B5EF4-FFF2-40B4-BE49-F238E27FC236}">
                <a16:creationId xmlns:a16="http://schemas.microsoft.com/office/drawing/2014/main" id="{C8AE8535-2BFA-488F-8FFC-1E7E797A6021}"/>
              </a:ext>
            </a:extLst>
          </p:cNvPr>
          <p:cNvSpPr/>
          <p:nvPr/>
        </p:nvSpPr>
        <p:spPr>
          <a:xfrm>
            <a:off x="0" y="9085823"/>
            <a:ext cx="18288000" cy="1243226"/>
          </a:xfrm>
          <a:custGeom>
            <a:avLst/>
            <a:gdLst/>
            <a:ahLst/>
            <a:cxnLst/>
            <a:rect l="l" t="t" r="r" b="b"/>
            <a:pathLst>
              <a:path w="3194208" h="217144">
                <a:moveTo>
                  <a:pt x="0" y="0"/>
                </a:moveTo>
                <a:lnTo>
                  <a:pt x="3194208" y="0"/>
                </a:lnTo>
                <a:lnTo>
                  <a:pt x="3194208" y="217144"/>
                </a:lnTo>
                <a:lnTo>
                  <a:pt x="0" y="217144"/>
                </a:lnTo>
                <a:close/>
              </a:path>
            </a:pathLst>
          </a:custGeom>
          <a:solidFill>
            <a:srgbClr val="98CBB1"/>
          </a:solidFill>
        </p:spPr>
        <p:txBody>
          <a:bodyPr/>
          <a:lstStyle/>
          <a:p>
            <a:endParaRPr lang="en-US" sz="1400">
              <a:latin typeface="Comic Sans MS" panose="030F0702030302020204" pitchFamily="66" charset="0"/>
            </a:endParaRPr>
          </a:p>
        </p:txBody>
      </p:sp>
      <p:sp>
        <p:nvSpPr>
          <p:cNvPr id="2" name="Freeform 2"/>
          <p:cNvSpPr/>
          <p:nvPr/>
        </p:nvSpPr>
        <p:spPr>
          <a:xfrm>
            <a:off x="14002040" y="6382448"/>
            <a:ext cx="3221976" cy="2702432"/>
          </a:xfrm>
          <a:custGeom>
            <a:avLst/>
            <a:gdLst/>
            <a:ahLst/>
            <a:cxnLst/>
            <a:rect l="l" t="t" r="r" b="b"/>
            <a:pathLst>
              <a:path w="3221976" h="2702432">
                <a:moveTo>
                  <a:pt x="0" y="0"/>
                </a:moveTo>
                <a:lnTo>
                  <a:pt x="3221975" y="0"/>
                </a:lnTo>
                <a:lnTo>
                  <a:pt x="3221975" y="2702432"/>
                </a:lnTo>
                <a:lnTo>
                  <a:pt x="0" y="270243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8340554" y="6075407"/>
            <a:ext cx="3335127" cy="2976601"/>
          </a:xfrm>
          <a:custGeom>
            <a:avLst/>
            <a:gdLst/>
            <a:ahLst/>
            <a:cxnLst/>
            <a:rect l="l" t="t" r="r" b="b"/>
            <a:pathLst>
              <a:path w="3335127" h="2976601">
                <a:moveTo>
                  <a:pt x="0" y="0"/>
                </a:moveTo>
                <a:lnTo>
                  <a:pt x="3335127" y="0"/>
                </a:lnTo>
                <a:lnTo>
                  <a:pt x="3335127" y="2976600"/>
                </a:lnTo>
                <a:lnTo>
                  <a:pt x="0" y="29766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11146888" y="6435382"/>
            <a:ext cx="2945430" cy="2702432"/>
          </a:xfrm>
          <a:custGeom>
            <a:avLst/>
            <a:gdLst/>
            <a:ahLst/>
            <a:cxnLst/>
            <a:rect l="l" t="t" r="r" b="b"/>
            <a:pathLst>
              <a:path w="2945430" h="2702432">
                <a:moveTo>
                  <a:pt x="0" y="0"/>
                </a:moveTo>
                <a:lnTo>
                  <a:pt x="2945430" y="0"/>
                </a:lnTo>
                <a:lnTo>
                  <a:pt x="2945430" y="2702432"/>
                </a:lnTo>
                <a:lnTo>
                  <a:pt x="0" y="270243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4400291" y="5378762"/>
            <a:ext cx="2533110" cy="3651330"/>
          </a:xfrm>
          <a:custGeom>
            <a:avLst/>
            <a:gdLst/>
            <a:ahLst/>
            <a:cxnLst/>
            <a:rect l="l" t="t" r="r" b="b"/>
            <a:pathLst>
              <a:path w="2533110" h="3651330">
                <a:moveTo>
                  <a:pt x="0" y="0"/>
                </a:moveTo>
                <a:lnTo>
                  <a:pt x="2533110" y="0"/>
                </a:lnTo>
                <a:lnTo>
                  <a:pt x="2533110" y="3651330"/>
                </a:lnTo>
                <a:lnTo>
                  <a:pt x="0" y="365133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17314421" y="5806394"/>
            <a:ext cx="2707907" cy="3223698"/>
          </a:xfrm>
          <a:custGeom>
            <a:avLst/>
            <a:gdLst/>
            <a:ahLst/>
            <a:cxnLst/>
            <a:rect l="l" t="t" r="r" b="b"/>
            <a:pathLst>
              <a:path w="2707907" h="3223698">
                <a:moveTo>
                  <a:pt x="0" y="0"/>
                </a:moveTo>
                <a:lnTo>
                  <a:pt x="2707906" y="0"/>
                </a:lnTo>
                <a:lnTo>
                  <a:pt x="2707906" y="3223698"/>
                </a:lnTo>
                <a:lnTo>
                  <a:pt x="0" y="322369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6133285" y="6152271"/>
            <a:ext cx="2885131" cy="2921652"/>
          </a:xfrm>
          <a:custGeom>
            <a:avLst/>
            <a:gdLst/>
            <a:ahLst/>
            <a:cxnLst/>
            <a:rect l="l" t="t" r="r" b="b"/>
            <a:pathLst>
              <a:path w="2885131" h="2921652">
                <a:moveTo>
                  <a:pt x="0" y="0"/>
                </a:moveTo>
                <a:lnTo>
                  <a:pt x="2885131" y="0"/>
                </a:lnTo>
                <a:lnTo>
                  <a:pt x="2885131" y="2921651"/>
                </a:lnTo>
                <a:lnTo>
                  <a:pt x="0" y="2921651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>
            <a:off x="-758776" y="3648421"/>
            <a:ext cx="6117551" cy="8186503"/>
          </a:xfrm>
          <a:custGeom>
            <a:avLst/>
            <a:gdLst/>
            <a:ahLst/>
            <a:cxnLst/>
            <a:rect l="l" t="t" r="r" b="b"/>
            <a:pathLst>
              <a:path w="6117551" h="8186503">
                <a:moveTo>
                  <a:pt x="0" y="0"/>
                </a:moveTo>
                <a:lnTo>
                  <a:pt x="6117551" y="0"/>
                </a:lnTo>
                <a:lnTo>
                  <a:pt x="6117551" y="8186503"/>
                </a:lnTo>
                <a:lnTo>
                  <a:pt x="0" y="818650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>
            <a:off x="6358584" y="3035580"/>
            <a:ext cx="1602977" cy="837556"/>
          </a:xfrm>
          <a:custGeom>
            <a:avLst/>
            <a:gdLst/>
            <a:ahLst/>
            <a:cxnLst/>
            <a:rect l="l" t="t" r="r" b="b"/>
            <a:pathLst>
              <a:path w="1602977" h="837556">
                <a:moveTo>
                  <a:pt x="0" y="0"/>
                </a:moveTo>
                <a:lnTo>
                  <a:pt x="1602977" y="0"/>
                </a:lnTo>
                <a:lnTo>
                  <a:pt x="1602977" y="837556"/>
                </a:lnTo>
                <a:lnTo>
                  <a:pt x="0" y="837556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" name="Freeform 10"/>
          <p:cNvSpPr/>
          <p:nvPr/>
        </p:nvSpPr>
        <p:spPr>
          <a:xfrm>
            <a:off x="16107670" y="835262"/>
            <a:ext cx="1315129" cy="687155"/>
          </a:xfrm>
          <a:custGeom>
            <a:avLst/>
            <a:gdLst/>
            <a:ahLst/>
            <a:cxnLst/>
            <a:rect l="l" t="t" r="r" b="b"/>
            <a:pathLst>
              <a:path w="1315129" h="687155">
                <a:moveTo>
                  <a:pt x="0" y="0"/>
                </a:moveTo>
                <a:lnTo>
                  <a:pt x="1315129" y="0"/>
                </a:lnTo>
                <a:lnTo>
                  <a:pt x="1315129" y="687155"/>
                </a:lnTo>
                <a:lnTo>
                  <a:pt x="0" y="687155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>
          <a:xfrm>
            <a:off x="15322429" y="4733211"/>
            <a:ext cx="1570483" cy="820577"/>
          </a:xfrm>
          <a:custGeom>
            <a:avLst/>
            <a:gdLst/>
            <a:ahLst/>
            <a:cxnLst/>
            <a:rect l="l" t="t" r="r" b="b"/>
            <a:pathLst>
              <a:path w="1570483" h="820577">
                <a:moveTo>
                  <a:pt x="0" y="0"/>
                </a:moveTo>
                <a:lnTo>
                  <a:pt x="1570482" y="0"/>
                </a:lnTo>
                <a:lnTo>
                  <a:pt x="1570482" y="820578"/>
                </a:lnTo>
                <a:lnTo>
                  <a:pt x="0" y="820578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Freeform 12"/>
          <p:cNvSpPr/>
          <p:nvPr/>
        </p:nvSpPr>
        <p:spPr>
          <a:xfrm>
            <a:off x="-490322" y="1382448"/>
            <a:ext cx="1315129" cy="687155"/>
          </a:xfrm>
          <a:custGeom>
            <a:avLst/>
            <a:gdLst/>
            <a:ahLst/>
            <a:cxnLst/>
            <a:rect l="l" t="t" r="r" b="b"/>
            <a:pathLst>
              <a:path w="1315129" h="687155">
                <a:moveTo>
                  <a:pt x="0" y="0"/>
                </a:moveTo>
                <a:lnTo>
                  <a:pt x="1315129" y="0"/>
                </a:lnTo>
                <a:lnTo>
                  <a:pt x="1315129" y="687155"/>
                </a:lnTo>
                <a:lnTo>
                  <a:pt x="0" y="687155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3" name="TextBox 13"/>
          <p:cNvSpPr txBox="1"/>
          <p:nvPr/>
        </p:nvSpPr>
        <p:spPr>
          <a:xfrm>
            <a:off x="7098236" y="-185583"/>
            <a:ext cx="8691851" cy="35671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791"/>
              </a:lnSpc>
            </a:pPr>
            <a:r>
              <a:rPr lang="en-US" sz="15800" dirty="0">
                <a:solidFill>
                  <a:srgbClr val="021C20"/>
                </a:solidFill>
                <a:latin typeface="Comic Sans MS" panose="030F0702030302020204" pitchFamily="66" charset="0"/>
              </a:rPr>
              <a:t>04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6755253" y="2440190"/>
            <a:ext cx="9377817" cy="256628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2870"/>
              </a:lnSpc>
            </a:pPr>
            <a:r>
              <a:rPr lang="en-US" sz="11300" dirty="0">
                <a:solidFill>
                  <a:srgbClr val="021C20"/>
                </a:solidFill>
                <a:latin typeface="Comic Sans MS" panose="030F0702030302020204" pitchFamily="66" charset="0"/>
              </a:rPr>
              <a:t>Project</a:t>
            </a:r>
          </a:p>
        </p:txBody>
      </p:sp>
    </p:spTree>
    <p:extLst>
      <p:ext uri="{BB962C8B-B14F-4D97-AF65-F5344CB8AC3E}">
        <p14:creationId xmlns:p14="http://schemas.microsoft.com/office/powerpoint/2010/main" val="502558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18">
            <a:extLst>
              <a:ext uri="{FF2B5EF4-FFF2-40B4-BE49-F238E27FC236}">
                <a16:creationId xmlns:a16="http://schemas.microsoft.com/office/drawing/2014/main" id="{C8AE8535-2BFA-488F-8FFC-1E7E797A6021}"/>
              </a:ext>
            </a:extLst>
          </p:cNvPr>
          <p:cNvSpPr/>
          <p:nvPr/>
        </p:nvSpPr>
        <p:spPr>
          <a:xfrm>
            <a:off x="0" y="9085823"/>
            <a:ext cx="18288000" cy="1243226"/>
          </a:xfrm>
          <a:custGeom>
            <a:avLst/>
            <a:gdLst/>
            <a:ahLst/>
            <a:cxnLst/>
            <a:rect l="l" t="t" r="r" b="b"/>
            <a:pathLst>
              <a:path w="3194208" h="217144">
                <a:moveTo>
                  <a:pt x="0" y="0"/>
                </a:moveTo>
                <a:lnTo>
                  <a:pt x="3194208" y="0"/>
                </a:lnTo>
                <a:lnTo>
                  <a:pt x="3194208" y="217144"/>
                </a:lnTo>
                <a:lnTo>
                  <a:pt x="0" y="217144"/>
                </a:lnTo>
                <a:close/>
              </a:path>
            </a:pathLst>
          </a:custGeom>
          <a:solidFill>
            <a:srgbClr val="98CBB1"/>
          </a:solidFill>
        </p:spPr>
        <p:txBody>
          <a:bodyPr/>
          <a:lstStyle/>
          <a:p>
            <a:endParaRPr lang="en-US" sz="1400">
              <a:latin typeface="Comic Sans MS" panose="030F0702030302020204" pitchFamily="66" charset="0"/>
            </a:endParaRPr>
          </a:p>
        </p:txBody>
      </p:sp>
      <p:sp>
        <p:nvSpPr>
          <p:cNvPr id="2" name="Freeform 2"/>
          <p:cNvSpPr/>
          <p:nvPr/>
        </p:nvSpPr>
        <p:spPr>
          <a:xfrm>
            <a:off x="14002040" y="6382448"/>
            <a:ext cx="3221976" cy="2702432"/>
          </a:xfrm>
          <a:custGeom>
            <a:avLst/>
            <a:gdLst/>
            <a:ahLst/>
            <a:cxnLst/>
            <a:rect l="l" t="t" r="r" b="b"/>
            <a:pathLst>
              <a:path w="3221976" h="2702432">
                <a:moveTo>
                  <a:pt x="0" y="0"/>
                </a:moveTo>
                <a:lnTo>
                  <a:pt x="3221975" y="0"/>
                </a:lnTo>
                <a:lnTo>
                  <a:pt x="3221975" y="2702432"/>
                </a:lnTo>
                <a:lnTo>
                  <a:pt x="0" y="270243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8340554" y="6075407"/>
            <a:ext cx="3335127" cy="2976601"/>
          </a:xfrm>
          <a:custGeom>
            <a:avLst/>
            <a:gdLst/>
            <a:ahLst/>
            <a:cxnLst/>
            <a:rect l="l" t="t" r="r" b="b"/>
            <a:pathLst>
              <a:path w="3335127" h="2976601">
                <a:moveTo>
                  <a:pt x="0" y="0"/>
                </a:moveTo>
                <a:lnTo>
                  <a:pt x="3335127" y="0"/>
                </a:lnTo>
                <a:lnTo>
                  <a:pt x="3335127" y="2976600"/>
                </a:lnTo>
                <a:lnTo>
                  <a:pt x="0" y="29766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11146888" y="6435382"/>
            <a:ext cx="2945430" cy="2702432"/>
          </a:xfrm>
          <a:custGeom>
            <a:avLst/>
            <a:gdLst/>
            <a:ahLst/>
            <a:cxnLst/>
            <a:rect l="l" t="t" r="r" b="b"/>
            <a:pathLst>
              <a:path w="2945430" h="2702432">
                <a:moveTo>
                  <a:pt x="0" y="0"/>
                </a:moveTo>
                <a:lnTo>
                  <a:pt x="2945430" y="0"/>
                </a:lnTo>
                <a:lnTo>
                  <a:pt x="2945430" y="2702432"/>
                </a:lnTo>
                <a:lnTo>
                  <a:pt x="0" y="270243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4400291" y="5378762"/>
            <a:ext cx="2533110" cy="3651330"/>
          </a:xfrm>
          <a:custGeom>
            <a:avLst/>
            <a:gdLst/>
            <a:ahLst/>
            <a:cxnLst/>
            <a:rect l="l" t="t" r="r" b="b"/>
            <a:pathLst>
              <a:path w="2533110" h="3651330">
                <a:moveTo>
                  <a:pt x="0" y="0"/>
                </a:moveTo>
                <a:lnTo>
                  <a:pt x="2533110" y="0"/>
                </a:lnTo>
                <a:lnTo>
                  <a:pt x="2533110" y="3651330"/>
                </a:lnTo>
                <a:lnTo>
                  <a:pt x="0" y="365133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17314421" y="5806394"/>
            <a:ext cx="2707907" cy="3223698"/>
          </a:xfrm>
          <a:custGeom>
            <a:avLst/>
            <a:gdLst/>
            <a:ahLst/>
            <a:cxnLst/>
            <a:rect l="l" t="t" r="r" b="b"/>
            <a:pathLst>
              <a:path w="2707907" h="3223698">
                <a:moveTo>
                  <a:pt x="0" y="0"/>
                </a:moveTo>
                <a:lnTo>
                  <a:pt x="2707906" y="0"/>
                </a:lnTo>
                <a:lnTo>
                  <a:pt x="2707906" y="3223698"/>
                </a:lnTo>
                <a:lnTo>
                  <a:pt x="0" y="322369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6133285" y="6152271"/>
            <a:ext cx="2885131" cy="2921652"/>
          </a:xfrm>
          <a:custGeom>
            <a:avLst/>
            <a:gdLst/>
            <a:ahLst/>
            <a:cxnLst/>
            <a:rect l="l" t="t" r="r" b="b"/>
            <a:pathLst>
              <a:path w="2885131" h="2921652">
                <a:moveTo>
                  <a:pt x="0" y="0"/>
                </a:moveTo>
                <a:lnTo>
                  <a:pt x="2885131" y="0"/>
                </a:lnTo>
                <a:lnTo>
                  <a:pt x="2885131" y="2921651"/>
                </a:lnTo>
                <a:lnTo>
                  <a:pt x="0" y="2921651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>
            <a:off x="-758776" y="3648421"/>
            <a:ext cx="6117551" cy="8186503"/>
          </a:xfrm>
          <a:custGeom>
            <a:avLst/>
            <a:gdLst/>
            <a:ahLst/>
            <a:cxnLst/>
            <a:rect l="l" t="t" r="r" b="b"/>
            <a:pathLst>
              <a:path w="6117551" h="8186503">
                <a:moveTo>
                  <a:pt x="0" y="0"/>
                </a:moveTo>
                <a:lnTo>
                  <a:pt x="6117551" y="0"/>
                </a:lnTo>
                <a:lnTo>
                  <a:pt x="6117551" y="8186503"/>
                </a:lnTo>
                <a:lnTo>
                  <a:pt x="0" y="818650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>
            <a:off x="6358584" y="3035580"/>
            <a:ext cx="1602977" cy="837556"/>
          </a:xfrm>
          <a:custGeom>
            <a:avLst/>
            <a:gdLst/>
            <a:ahLst/>
            <a:cxnLst/>
            <a:rect l="l" t="t" r="r" b="b"/>
            <a:pathLst>
              <a:path w="1602977" h="837556">
                <a:moveTo>
                  <a:pt x="0" y="0"/>
                </a:moveTo>
                <a:lnTo>
                  <a:pt x="1602977" y="0"/>
                </a:lnTo>
                <a:lnTo>
                  <a:pt x="1602977" y="837556"/>
                </a:lnTo>
                <a:lnTo>
                  <a:pt x="0" y="837556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" name="Freeform 10"/>
          <p:cNvSpPr/>
          <p:nvPr/>
        </p:nvSpPr>
        <p:spPr>
          <a:xfrm>
            <a:off x="16107670" y="835262"/>
            <a:ext cx="1315129" cy="687155"/>
          </a:xfrm>
          <a:custGeom>
            <a:avLst/>
            <a:gdLst/>
            <a:ahLst/>
            <a:cxnLst/>
            <a:rect l="l" t="t" r="r" b="b"/>
            <a:pathLst>
              <a:path w="1315129" h="687155">
                <a:moveTo>
                  <a:pt x="0" y="0"/>
                </a:moveTo>
                <a:lnTo>
                  <a:pt x="1315129" y="0"/>
                </a:lnTo>
                <a:lnTo>
                  <a:pt x="1315129" y="687155"/>
                </a:lnTo>
                <a:lnTo>
                  <a:pt x="0" y="687155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>
          <a:xfrm>
            <a:off x="15322429" y="4733211"/>
            <a:ext cx="1570483" cy="820577"/>
          </a:xfrm>
          <a:custGeom>
            <a:avLst/>
            <a:gdLst/>
            <a:ahLst/>
            <a:cxnLst/>
            <a:rect l="l" t="t" r="r" b="b"/>
            <a:pathLst>
              <a:path w="1570483" h="820577">
                <a:moveTo>
                  <a:pt x="0" y="0"/>
                </a:moveTo>
                <a:lnTo>
                  <a:pt x="1570482" y="0"/>
                </a:lnTo>
                <a:lnTo>
                  <a:pt x="1570482" y="820578"/>
                </a:lnTo>
                <a:lnTo>
                  <a:pt x="0" y="820578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Freeform 12"/>
          <p:cNvSpPr/>
          <p:nvPr/>
        </p:nvSpPr>
        <p:spPr>
          <a:xfrm>
            <a:off x="-490322" y="1382448"/>
            <a:ext cx="1315129" cy="687155"/>
          </a:xfrm>
          <a:custGeom>
            <a:avLst/>
            <a:gdLst/>
            <a:ahLst/>
            <a:cxnLst/>
            <a:rect l="l" t="t" r="r" b="b"/>
            <a:pathLst>
              <a:path w="1315129" h="687155">
                <a:moveTo>
                  <a:pt x="0" y="0"/>
                </a:moveTo>
                <a:lnTo>
                  <a:pt x="1315129" y="0"/>
                </a:lnTo>
                <a:lnTo>
                  <a:pt x="1315129" y="687155"/>
                </a:lnTo>
                <a:lnTo>
                  <a:pt x="0" y="687155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3" name="TextBox 13"/>
          <p:cNvSpPr txBox="1"/>
          <p:nvPr/>
        </p:nvSpPr>
        <p:spPr>
          <a:xfrm>
            <a:off x="7098236" y="-185583"/>
            <a:ext cx="8691851" cy="35671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791"/>
              </a:lnSpc>
            </a:pPr>
            <a:r>
              <a:rPr lang="en-US" sz="15800">
                <a:solidFill>
                  <a:srgbClr val="021C20"/>
                </a:solidFill>
                <a:latin typeface="Comic Sans MS" panose="030F0702030302020204" pitchFamily="66" charset="0"/>
              </a:rPr>
              <a:t>01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3429000" y="2770402"/>
            <a:ext cx="14266087" cy="256628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2870"/>
              </a:lnSpc>
            </a:pPr>
            <a:r>
              <a:rPr lang="en-US" sz="11300" dirty="0">
                <a:solidFill>
                  <a:srgbClr val="021C20"/>
                </a:solidFill>
                <a:latin typeface="Comic Sans MS" panose="030F0702030302020204" pitchFamily="66" charset="0"/>
              </a:rPr>
              <a:t>Warm-up and review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18">
            <a:extLst>
              <a:ext uri="{FF2B5EF4-FFF2-40B4-BE49-F238E27FC236}">
                <a16:creationId xmlns:a16="http://schemas.microsoft.com/office/drawing/2014/main" id="{B735AA11-2857-4244-9AFD-626188D2F146}"/>
              </a:ext>
            </a:extLst>
          </p:cNvPr>
          <p:cNvSpPr/>
          <p:nvPr/>
        </p:nvSpPr>
        <p:spPr>
          <a:xfrm>
            <a:off x="0" y="9085823"/>
            <a:ext cx="18288000" cy="1243226"/>
          </a:xfrm>
          <a:custGeom>
            <a:avLst/>
            <a:gdLst/>
            <a:ahLst/>
            <a:cxnLst/>
            <a:rect l="l" t="t" r="r" b="b"/>
            <a:pathLst>
              <a:path w="3194208" h="217144">
                <a:moveTo>
                  <a:pt x="0" y="0"/>
                </a:moveTo>
                <a:lnTo>
                  <a:pt x="3194208" y="0"/>
                </a:lnTo>
                <a:lnTo>
                  <a:pt x="3194208" y="217144"/>
                </a:lnTo>
                <a:lnTo>
                  <a:pt x="0" y="217144"/>
                </a:lnTo>
                <a:close/>
              </a:path>
            </a:pathLst>
          </a:custGeom>
          <a:solidFill>
            <a:srgbClr val="98CBB1"/>
          </a:solidFill>
        </p:spPr>
        <p:txBody>
          <a:bodyPr/>
          <a:lstStyle/>
          <a:p>
            <a:endParaRPr lang="en-US" sz="1400">
              <a:latin typeface="Comic Sans MS" panose="030F0702030302020204" pitchFamily="66" charset="0"/>
            </a:endParaRPr>
          </a:p>
        </p:txBody>
      </p:sp>
      <p:sp>
        <p:nvSpPr>
          <p:cNvPr id="4" name="Freeform 15">
            <a:extLst>
              <a:ext uri="{FF2B5EF4-FFF2-40B4-BE49-F238E27FC236}">
                <a16:creationId xmlns:a16="http://schemas.microsoft.com/office/drawing/2014/main" id="{A95AF9D6-296D-479E-8744-93A96E0BB160}"/>
              </a:ext>
            </a:extLst>
          </p:cNvPr>
          <p:cNvSpPr/>
          <p:nvPr/>
        </p:nvSpPr>
        <p:spPr>
          <a:xfrm>
            <a:off x="-894218" y="549265"/>
            <a:ext cx="2798775" cy="1471689"/>
          </a:xfrm>
          <a:custGeom>
            <a:avLst/>
            <a:gdLst/>
            <a:ahLst/>
            <a:cxnLst/>
            <a:rect l="l" t="t" r="r" b="b"/>
            <a:pathLst>
              <a:path w="2798775" h="1471689">
                <a:moveTo>
                  <a:pt x="0" y="0"/>
                </a:moveTo>
                <a:lnTo>
                  <a:pt x="2798775" y="0"/>
                </a:lnTo>
                <a:lnTo>
                  <a:pt x="2798775" y="1471689"/>
                </a:lnTo>
                <a:lnTo>
                  <a:pt x="0" y="147168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sz="1400"/>
          </a:p>
        </p:txBody>
      </p:sp>
      <p:sp>
        <p:nvSpPr>
          <p:cNvPr id="5" name="Freeform 16">
            <a:extLst>
              <a:ext uri="{FF2B5EF4-FFF2-40B4-BE49-F238E27FC236}">
                <a16:creationId xmlns:a16="http://schemas.microsoft.com/office/drawing/2014/main" id="{8B500722-1007-40F4-B48A-7EC1892DF415}"/>
              </a:ext>
            </a:extLst>
          </p:cNvPr>
          <p:cNvSpPr/>
          <p:nvPr/>
        </p:nvSpPr>
        <p:spPr>
          <a:xfrm flipH="1">
            <a:off x="1857493" y="328200"/>
            <a:ext cx="2062397" cy="1084477"/>
          </a:xfrm>
          <a:custGeom>
            <a:avLst/>
            <a:gdLst/>
            <a:ahLst/>
            <a:cxnLst/>
            <a:rect l="l" t="t" r="r" b="b"/>
            <a:pathLst>
              <a:path w="2062397" h="1084477">
                <a:moveTo>
                  <a:pt x="2062397" y="0"/>
                </a:moveTo>
                <a:lnTo>
                  <a:pt x="0" y="0"/>
                </a:lnTo>
                <a:lnTo>
                  <a:pt x="0" y="1084477"/>
                </a:lnTo>
                <a:lnTo>
                  <a:pt x="2062397" y="1084477"/>
                </a:lnTo>
                <a:lnTo>
                  <a:pt x="2062397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sz="1400"/>
          </a:p>
        </p:txBody>
      </p:sp>
      <p:sp>
        <p:nvSpPr>
          <p:cNvPr id="6" name="Freeform 17">
            <a:extLst>
              <a:ext uri="{FF2B5EF4-FFF2-40B4-BE49-F238E27FC236}">
                <a16:creationId xmlns:a16="http://schemas.microsoft.com/office/drawing/2014/main" id="{EAFF1788-CAC4-47B5-82BA-81E3A1501D13}"/>
              </a:ext>
            </a:extLst>
          </p:cNvPr>
          <p:cNvSpPr/>
          <p:nvPr/>
        </p:nvSpPr>
        <p:spPr>
          <a:xfrm>
            <a:off x="598574" y="549265"/>
            <a:ext cx="2105800" cy="1218732"/>
          </a:xfrm>
          <a:custGeom>
            <a:avLst/>
            <a:gdLst/>
            <a:ahLst/>
            <a:cxnLst/>
            <a:rect l="l" t="t" r="r" b="b"/>
            <a:pathLst>
              <a:path w="2105800" h="1218732">
                <a:moveTo>
                  <a:pt x="0" y="0"/>
                </a:moveTo>
                <a:lnTo>
                  <a:pt x="2105800" y="0"/>
                </a:lnTo>
                <a:lnTo>
                  <a:pt x="2105800" y="1218732"/>
                </a:lnTo>
                <a:lnTo>
                  <a:pt x="0" y="121873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18">
            <a:extLst>
              <a:ext uri="{FF2B5EF4-FFF2-40B4-BE49-F238E27FC236}">
                <a16:creationId xmlns:a16="http://schemas.microsoft.com/office/drawing/2014/main" id="{AF3B4B0A-B352-4CB3-913F-065A07845A2F}"/>
              </a:ext>
            </a:extLst>
          </p:cNvPr>
          <p:cNvSpPr/>
          <p:nvPr/>
        </p:nvSpPr>
        <p:spPr>
          <a:xfrm flipH="1">
            <a:off x="16268353" y="549265"/>
            <a:ext cx="2798775" cy="1471689"/>
          </a:xfrm>
          <a:custGeom>
            <a:avLst/>
            <a:gdLst/>
            <a:ahLst/>
            <a:cxnLst/>
            <a:rect l="l" t="t" r="r" b="b"/>
            <a:pathLst>
              <a:path w="2798775" h="1471689">
                <a:moveTo>
                  <a:pt x="2798775" y="0"/>
                </a:moveTo>
                <a:lnTo>
                  <a:pt x="0" y="0"/>
                </a:lnTo>
                <a:lnTo>
                  <a:pt x="0" y="1471689"/>
                </a:lnTo>
                <a:lnTo>
                  <a:pt x="2798775" y="1471689"/>
                </a:lnTo>
                <a:lnTo>
                  <a:pt x="2798775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19">
            <a:extLst>
              <a:ext uri="{FF2B5EF4-FFF2-40B4-BE49-F238E27FC236}">
                <a16:creationId xmlns:a16="http://schemas.microsoft.com/office/drawing/2014/main" id="{7D698037-AFE7-4201-8B42-543211A1BAB4}"/>
              </a:ext>
            </a:extLst>
          </p:cNvPr>
          <p:cNvSpPr/>
          <p:nvPr/>
        </p:nvSpPr>
        <p:spPr>
          <a:xfrm>
            <a:off x="13961481" y="634616"/>
            <a:ext cx="2062397" cy="1084477"/>
          </a:xfrm>
          <a:custGeom>
            <a:avLst/>
            <a:gdLst/>
            <a:ahLst/>
            <a:cxnLst/>
            <a:rect l="l" t="t" r="r" b="b"/>
            <a:pathLst>
              <a:path w="2062397" h="1084477">
                <a:moveTo>
                  <a:pt x="0" y="0"/>
                </a:moveTo>
                <a:lnTo>
                  <a:pt x="2062396" y="0"/>
                </a:lnTo>
                <a:lnTo>
                  <a:pt x="2062396" y="1084477"/>
                </a:lnTo>
                <a:lnTo>
                  <a:pt x="0" y="108447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20">
            <a:extLst>
              <a:ext uri="{FF2B5EF4-FFF2-40B4-BE49-F238E27FC236}">
                <a16:creationId xmlns:a16="http://schemas.microsoft.com/office/drawing/2014/main" id="{D0C1D65E-72D6-483C-B674-8B3125EFC6DD}"/>
              </a:ext>
            </a:extLst>
          </p:cNvPr>
          <p:cNvSpPr/>
          <p:nvPr/>
        </p:nvSpPr>
        <p:spPr>
          <a:xfrm flipH="1">
            <a:off x="15434049" y="637547"/>
            <a:ext cx="2105800" cy="1218732"/>
          </a:xfrm>
          <a:custGeom>
            <a:avLst/>
            <a:gdLst/>
            <a:ahLst/>
            <a:cxnLst/>
            <a:rect l="l" t="t" r="r" b="b"/>
            <a:pathLst>
              <a:path w="2105800" h="1218732">
                <a:moveTo>
                  <a:pt x="2105800" y="0"/>
                </a:moveTo>
                <a:lnTo>
                  <a:pt x="0" y="0"/>
                </a:lnTo>
                <a:lnTo>
                  <a:pt x="0" y="1218732"/>
                </a:lnTo>
                <a:lnTo>
                  <a:pt x="2105800" y="1218732"/>
                </a:lnTo>
                <a:lnTo>
                  <a:pt x="210580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0C64D1E-B23D-00B3-1D9A-BFEF517D781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0493" t="46296" r="10988" b="5764"/>
          <a:stretch/>
        </p:blipFill>
        <p:spPr>
          <a:xfrm>
            <a:off x="231043" y="1388145"/>
            <a:ext cx="17830800" cy="7257826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4BFD3462-290B-3C4C-2A23-962C44B6FDC7}"/>
              </a:ext>
            </a:extLst>
          </p:cNvPr>
          <p:cNvSpPr/>
          <p:nvPr/>
        </p:nvSpPr>
        <p:spPr>
          <a:xfrm>
            <a:off x="13961481" y="6819900"/>
            <a:ext cx="2954919" cy="533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5768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18">
            <a:extLst>
              <a:ext uri="{FF2B5EF4-FFF2-40B4-BE49-F238E27FC236}">
                <a16:creationId xmlns:a16="http://schemas.microsoft.com/office/drawing/2014/main" id="{C8AE8535-2BFA-488F-8FFC-1E7E797A6021}"/>
              </a:ext>
            </a:extLst>
          </p:cNvPr>
          <p:cNvSpPr/>
          <p:nvPr/>
        </p:nvSpPr>
        <p:spPr>
          <a:xfrm>
            <a:off x="0" y="9085823"/>
            <a:ext cx="18288000" cy="1243226"/>
          </a:xfrm>
          <a:custGeom>
            <a:avLst/>
            <a:gdLst/>
            <a:ahLst/>
            <a:cxnLst/>
            <a:rect l="l" t="t" r="r" b="b"/>
            <a:pathLst>
              <a:path w="3194208" h="217144">
                <a:moveTo>
                  <a:pt x="0" y="0"/>
                </a:moveTo>
                <a:lnTo>
                  <a:pt x="3194208" y="0"/>
                </a:lnTo>
                <a:lnTo>
                  <a:pt x="3194208" y="217144"/>
                </a:lnTo>
                <a:lnTo>
                  <a:pt x="0" y="217144"/>
                </a:lnTo>
                <a:close/>
              </a:path>
            </a:pathLst>
          </a:custGeom>
          <a:solidFill>
            <a:srgbClr val="98CBB1"/>
          </a:solidFill>
        </p:spPr>
        <p:txBody>
          <a:bodyPr/>
          <a:lstStyle/>
          <a:p>
            <a:endParaRPr lang="en-US" sz="1400">
              <a:latin typeface="Comic Sans MS" panose="030F0702030302020204" pitchFamily="66" charset="0"/>
            </a:endParaRPr>
          </a:p>
        </p:txBody>
      </p:sp>
      <p:sp>
        <p:nvSpPr>
          <p:cNvPr id="2" name="Freeform 2"/>
          <p:cNvSpPr/>
          <p:nvPr/>
        </p:nvSpPr>
        <p:spPr>
          <a:xfrm>
            <a:off x="14002040" y="6382448"/>
            <a:ext cx="3221976" cy="2702432"/>
          </a:xfrm>
          <a:custGeom>
            <a:avLst/>
            <a:gdLst/>
            <a:ahLst/>
            <a:cxnLst/>
            <a:rect l="l" t="t" r="r" b="b"/>
            <a:pathLst>
              <a:path w="3221976" h="2702432">
                <a:moveTo>
                  <a:pt x="0" y="0"/>
                </a:moveTo>
                <a:lnTo>
                  <a:pt x="3221975" y="0"/>
                </a:lnTo>
                <a:lnTo>
                  <a:pt x="3221975" y="2702432"/>
                </a:lnTo>
                <a:lnTo>
                  <a:pt x="0" y="270243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8340554" y="6075407"/>
            <a:ext cx="3335127" cy="2976601"/>
          </a:xfrm>
          <a:custGeom>
            <a:avLst/>
            <a:gdLst/>
            <a:ahLst/>
            <a:cxnLst/>
            <a:rect l="l" t="t" r="r" b="b"/>
            <a:pathLst>
              <a:path w="3335127" h="2976601">
                <a:moveTo>
                  <a:pt x="0" y="0"/>
                </a:moveTo>
                <a:lnTo>
                  <a:pt x="3335127" y="0"/>
                </a:lnTo>
                <a:lnTo>
                  <a:pt x="3335127" y="2976600"/>
                </a:lnTo>
                <a:lnTo>
                  <a:pt x="0" y="29766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11146888" y="6435382"/>
            <a:ext cx="2945430" cy="2702432"/>
          </a:xfrm>
          <a:custGeom>
            <a:avLst/>
            <a:gdLst/>
            <a:ahLst/>
            <a:cxnLst/>
            <a:rect l="l" t="t" r="r" b="b"/>
            <a:pathLst>
              <a:path w="2945430" h="2702432">
                <a:moveTo>
                  <a:pt x="0" y="0"/>
                </a:moveTo>
                <a:lnTo>
                  <a:pt x="2945430" y="0"/>
                </a:lnTo>
                <a:lnTo>
                  <a:pt x="2945430" y="2702432"/>
                </a:lnTo>
                <a:lnTo>
                  <a:pt x="0" y="270243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4400291" y="5378762"/>
            <a:ext cx="2533110" cy="3651330"/>
          </a:xfrm>
          <a:custGeom>
            <a:avLst/>
            <a:gdLst/>
            <a:ahLst/>
            <a:cxnLst/>
            <a:rect l="l" t="t" r="r" b="b"/>
            <a:pathLst>
              <a:path w="2533110" h="3651330">
                <a:moveTo>
                  <a:pt x="0" y="0"/>
                </a:moveTo>
                <a:lnTo>
                  <a:pt x="2533110" y="0"/>
                </a:lnTo>
                <a:lnTo>
                  <a:pt x="2533110" y="3651330"/>
                </a:lnTo>
                <a:lnTo>
                  <a:pt x="0" y="365133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17314421" y="5806394"/>
            <a:ext cx="2707907" cy="3223698"/>
          </a:xfrm>
          <a:custGeom>
            <a:avLst/>
            <a:gdLst/>
            <a:ahLst/>
            <a:cxnLst/>
            <a:rect l="l" t="t" r="r" b="b"/>
            <a:pathLst>
              <a:path w="2707907" h="3223698">
                <a:moveTo>
                  <a:pt x="0" y="0"/>
                </a:moveTo>
                <a:lnTo>
                  <a:pt x="2707906" y="0"/>
                </a:lnTo>
                <a:lnTo>
                  <a:pt x="2707906" y="3223698"/>
                </a:lnTo>
                <a:lnTo>
                  <a:pt x="0" y="322369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6133285" y="6152271"/>
            <a:ext cx="2885131" cy="2921652"/>
          </a:xfrm>
          <a:custGeom>
            <a:avLst/>
            <a:gdLst/>
            <a:ahLst/>
            <a:cxnLst/>
            <a:rect l="l" t="t" r="r" b="b"/>
            <a:pathLst>
              <a:path w="2885131" h="2921652">
                <a:moveTo>
                  <a:pt x="0" y="0"/>
                </a:moveTo>
                <a:lnTo>
                  <a:pt x="2885131" y="0"/>
                </a:lnTo>
                <a:lnTo>
                  <a:pt x="2885131" y="2921651"/>
                </a:lnTo>
                <a:lnTo>
                  <a:pt x="0" y="2921651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>
            <a:off x="-758776" y="3648421"/>
            <a:ext cx="6117551" cy="8186503"/>
          </a:xfrm>
          <a:custGeom>
            <a:avLst/>
            <a:gdLst/>
            <a:ahLst/>
            <a:cxnLst/>
            <a:rect l="l" t="t" r="r" b="b"/>
            <a:pathLst>
              <a:path w="6117551" h="8186503">
                <a:moveTo>
                  <a:pt x="0" y="0"/>
                </a:moveTo>
                <a:lnTo>
                  <a:pt x="6117551" y="0"/>
                </a:lnTo>
                <a:lnTo>
                  <a:pt x="6117551" y="8186503"/>
                </a:lnTo>
                <a:lnTo>
                  <a:pt x="0" y="818650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>
            <a:off x="6358584" y="3035580"/>
            <a:ext cx="1602977" cy="837556"/>
          </a:xfrm>
          <a:custGeom>
            <a:avLst/>
            <a:gdLst/>
            <a:ahLst/>
            <a:cxnLst/>
            <a:rect l="l" t="t" r="r" b="b"/>
            <a:pathLst>
              <a:path w="1602977" h="837556">
                <a:moveTo>
                  <a:pt x="0" y="0"/>
                </a:moveTo>
                <a:lnTo>
                  <a:pt x="1602977" y="0"/>
                </a:lnTo>
                <a:lnTo>
                  <a:pt x="1602977" y="837556"/>
                </a:lnTo>
                <a:lnTo>
                  <a:pt x="0" y="837556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" name="Freeform 10"/>
          <p:cNvSpPr/>
          <p:nvPr/>
        </p:nvSpPr>
        <p:spPr>
          <a:xfrm>
            <a:off x="16107670" y="835262"/>
            <a:ext cx="1315129" cy="687155"/>
          </a:xfrm>
          <a:custGeom>
            <a:avLst/>
            <a:gdLst/>
            <a:ahLst/>
            <a:cxnLst/>
            <a:rect l="l" t="t" r="r" b="b"/>
            <a:pathLst>
              <a:path w="1315129" h="687155">
                <a:moveTo>
                  <a:pt x="0" y="0"/>
                </a:moveTo>
                <a:lnTo>
                  <a:pt x="1315129" y="0"/>
                </a:lnTo>
                <a:lnTo>
                  <a:pt x="1315129" y="687155"/>
                </a:lnTo>
                <a:lnTo>
                  <a:pt x="0" y="687155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>
          <a:xfrm>
            <a:off x="15322429" y="4733211"/>
            <a:ext cx="1570483" cy="820577"/>
          </a:xfrm>
          <a:custGeom>
            <a:avLst/>
            <a:gdLst/>
            <a:ahLst/>
            <a:cxnLst/>
            <a:rect l="l" t="t" r="r" b="b"/>
            <a:pathLst>
              <a:path w="1570483" h="820577">
                <a:moveTo>
                  <a:pt x="0" y="0"/>
                </a:moveTo>
                <a:lnTo>
                  <a:pt x="1570482" y="0"/>
                </a:lnTo>
                <a:lnTo>
                  <a:pt x="1570482" y="820578"/>
                </a:lnTo>
                <a:lnTo>
                  <a:pt x="0" y="820578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Freeform 12"/>
          <p:cNvSpPr/>
          <p:nvPr/>
        </p:nvSpPr>
        <p:spPr>
          <a:xfrm>
            <a:off x="-490322" y="1382448"/>
            <a:ext cx="1315129" cy="687155"/>
          </a:xfrm>
          <a:custGeom>
            <a:avLst/>
            <a:gdLst/>
            <a:ahLst/>
            <a:cxnLst/>
            <a:rect l="l" t="t" r="r" b="b"/>
            <a:pathLst>
              <a:path w="1315129" h="687155">
                <a:moveTo>
                  <a:pt x="0" y="0"/>
                </a:moveTo>
                <a:lnTo>
                  <a:pt x="1315129" y="0"/>
                </a:lnTo>
                <a:lnTo>
                  <a:pt x="1315129" y="687155"/>
                </a:lnTo>
                <a:lnTo>
                  <a:pt x="0" y="687155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3" name="TextBox 13"/>
          <p:cNvSpPr txBox="1"/>
          <p:nvPr/>
        </p:nvSpPr>
        <p:spPr>
          <a:xfrm>
            <a:off x="7098236" y="-185583"/>
            <a:ext cx="8691851" cy="35671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791"/>
              </a:lnSpc>
            </a:pPr>
            <a:r>
              <a:rPr lang="en-US" sz="15800" dirty="0">
                <a:solidFill>
                  <a:srgbClr val="021C20"/>
                </a:solidFill>
                <a:latin typeface="Comic Sans MS" panose="030F0702030302020204" pitchFamily="66" charset="0"/>
              </a:rPr>
              <a:t>05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2517553" y="2651274"/>
            <a:ext cx="16151447" cy="248580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2870"/>
              </a:lnSpc>
            </a:pPr>
            <a:r>
              <a:rPr lang="en-US" sz="8800" dirty="0">
                <a:solidFill>
                  <a:srgbClr val="021C20"/>
                </a:solidFill>
                <a:latin typeface="Comic Sans MS" panose="030F0702030302020204" pitchFamily="66" charset="0"/>
              </a:rPr>
              <a:t>Fun corner and wrap-up</a:t>
            </a:r>
          </a:p>
        </p:txBody>
      </p:sp>
    </p:spTree>
    <p:extLst>
      <p:ext uri="{BB962C8B-B14F-4D97-AF65-F5344CB8AC3E}">
        <p14:creationId xmlns:p14="http://schemas.microsoft.com/office/powerpoint/2010/main" val="2244399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Image result for super mario box gif"/>
          <p:cNvSpPr>
            <a:spLocks noChangeAspect="1" noChangeArrowheads="1"/>
          </p:cNvSpPr>
          <p:nvPr/>
        </p:nvSpPr>
        <p:spPr bwMode="auto">
          <a:xfrm>
            <a:off x="311150" y="-288925"/>
            <a:ext cx="609600" cy="609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80" tIns="91440" rIns="182880" bIns="91440" numCol="1" anchor="t" anchorCtr="0" compatLnSpc="1">
            <a:prstTxWarp prst="textNoShape">
              <a:avLst/>
            </a:prstTxWarp>
          </a:bodyPr>
          <a:lstStyle/>
          <a:p>
            <a:pPr defTabSz="1828800"/>
            <a:endParaRPr lang="en-US" sz="360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97DCDF"/>
              </a:clrFrom>
              <a:clrTo>
                <a:srgbClr val="97DCD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86" t="19995" r="29448" b="30017"/>
          <a:stretch/>
        </p:blipFill>
        <p:spPr>
          <a:xfrm>
            <a:off x="6705600" y="2247900"/>
            <a:ext cx="4343400" cy="4191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19400" y="6057900"/>
            <a:ext cx="126492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828800"/>
            <a:r>
              <a:rPr lang="en-US" sz="13200" dirty="0">
                <a:solidFill>
                  <a:srgbClr val="002060"/>
                </a:solidFill>
                <a:latin typeface="Showcard Gothic" panose="04020904020102020604" pitchFamily="82" charset="0"/>
              </a:rPr>
              <a:t>mystery</a:t>
            </a:r>
            <a:r>
              <a:rPr lang="en-US" sz="13200" spc="600" dirty="0">
                <a:solidFill>
                  <a:srgbClr val="002060"/>
                </a:solidFill>
                <a:latin typeface="Showcard Gothic" panose="04020904020102020604" pitchFamily="82" charset="0"/>
              </a:rPr>
              <a:t> </a:t>
            </a:r>
            <a:r>
              <a:rPr lang="en-US" sz="13200" dirty="0">
                <a:solidFill>
                  <a:srgbClr val="002060"/>
                </a:solidFill>
                <a:latin typeface="Showcard Gothic" panose="04020904020102020604" pitchFamily="82" charset="0"/>
              </a:rPr>
              <a:t>box</a:t>
            </a:r>
          </a:p>
        </p:txBody>
      </p:sp>
    </p:spTree>
    <p:extLst>
      <p:ext uri="{BB962C8B-B14F-4D97-AF65-F5344CB8AC3E}">
        <p14:creationId xmlns:p14="http://schemas.microsoft.com/office/powerpoint/2010/main" val="3642652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2" presetClass="emph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hlinkClick r:id="rId5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97" t="17108" r="15875" b="19874"/>
          <a:stretch/>
        </p:blipFill>
        <p:spPr bwMode="auto">
          <a:xfrm>
            <a:off x="2052544" y="495300"/>
            <a:ext cx="3072953" cy="30642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>
            <a:hlinkClick r:id="rId7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14" t="17108" r="13837" b="19874"/>
          <a:stretch/>
        </p:blipFill>
        <p:spPr bwMode="auto">
          <a:xfrm>
            <a:off x="5631506" y="495300"/>
            <a:ext cx="3033088" cy="3064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>
            <a:hlinkClick r:id="rId9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88" t="17109" r="13965" b="19873"/>
          <a:stretch/>
        </p:blipFill>
        <p:spPr bwMode="auto">
          <a:xfrm>
            <a:off x="9423690" y="495300"/>
            <a:ext cx="3025864" cy="30642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>
            <a:hlinkClick r:id="rId11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47" t="17109" r="14836" b="19873"/>
          <a:stretch/>
        </p:blipFill>
        <p:spPr bwMode="auto">
          <a:xfrm>
            <a:off x="13118117" y="517521"/>
            <a:ext cx="3040308" cy="30642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>
            <a:hlinkClick r:id="rId13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41" t="17109" r="12597" b="19873"/>
          <a:stretch/>
        </p:blipFill>
        <p:spPr bwMode="auto">
          <a:xfrm>
            <a:off x="2098038" y="5753100"/>
            <a:ext cx="3027459" cy="30642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>
            <a:hlinkClick r:id="rId15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58" t="17109" r="10494" b="19873"/>
          <a:stretch/>
        </p:blipFill>
        <p:spPr bwMode="auto">
          <a:xfrm>
            <a:off x="5823119" y="5753100"/>
            <a:ext cx="3018640" cy="30642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>
            <a:hlinkClick r:id="rId17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16" t="17109" r="14573" b="19873"/>
          <a:stretch/>
        </p:blipFill>
        <p:spPr bwMode="auto">
          <a:xfrm>
            <a:off x="9446243" y="5753100"/>
            <a:ext cx="3047529" cy="30642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>
            <a:hlinkClick r:id="rId19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31" t="17228" r="15699" b="19208"/>
          <a:stretch/>
        </p:blipFill>
        <p:spPr bwMode="auto">
          <a:xfrm>
            <a:off x="13020503" y="5776356"/>
            <a:ext cx="3069866" cy="30908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10" descr="Image result for mario flat icon">
            <a:hlinkClick r:id="rId21" action="ppaction://hlinksldjump"/>
            <a:extLst>
              <a:ext uri="{FF2B5EF4-FFF2-40B4-BE49-F238E27FC236}">
                <a16:creationId xmlns:a16="http://schemas.microsoft.com/office/drawing/2014/main" id="{EBBDF774-CEF9-8855-0C7B-B593E6EF81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44784" y="8743784"/>
            <a:ext cx="1543216" cy="1543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>
            <a:hlinkClick r:id="" action="ppaction://noaction"/>
            <a:extLst>
              <a:ext uri="{FF2B5EF4-FFF2-40B4-BE49-F238E27FC236}">
                <a16:creationId xmlns:a16="http://schemas.microsoft.com/office/drawing/2014/main" id="{0ABFAEDF-593D-F24F-E09F-70E3E400C3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26363" y="9028304"/>
            <a:ext cx="1654175" cy="1258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ontrols>
      <mc:AlternateContent xmlns:mc="http://schemas.openxmlformats.org/markup-compatibility/2006">
        <mc:Choice xmlns:v="urn:schemas-microsoft-com:vml" Requires="v">
          <p:control name="TextBox1" r:id="rId1" imgW="1743120" imgH="647640"/>
        </mc:Choice>
        <mc:Fallback>
          <p:control name="TextBox1" r:id="rId1" imgW="1743120" imgH="647640">
            <p:pic>
              <p:nvPicPr>
                <p:cNvPr id="6" name="TextBox1">
                  <a:extLst>
                    <a:ext uri="{FF2B5EF4-FFF2-40B4-BE49-F238E27FC236}">
                      <a16:creationId xmlns:a16="http://schemas.microsoft.com/office/drawing/2014/main" id="{700719C3-B7A8-FCCF-5E8F-AE4CA5FD4218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89818" y="5676169"/>
                  <a:ext cx="1745430" cy="649393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name="TextBox2" r:id="rId2" imgW="1743120" imgH="647640"/>
        </mc:Choice>
        <mc:Fallback>
          <p:control name="TextBox2" r:id="rId2" imgW="1743120" imgH="647640">
            <p:pic>
              <p:nvPicPr>
                <p:cNvPr id="7" name="TextBox2">
                  <a:extLst>
                    <a:ext uri="{FF2B5EF4-FFF2-40B4-BE49-F238E27FC236}">
                      <a16:creationId xmlns:a16="http://schemas.microsoft.com/office/drawing/2014/main" id="{6FA33A9E-6196-78E4-0ADB-B0EB1B360091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16465694" y="5676169"/>
                  <a:ext cx="1745430" cy="649393"/>
                </a:xfrm>
                <a:prstGeom prst="rect">
                  <a:avLst/>
                </a:prstGeom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1052067488"/>
      </p:ext>
    </p:extLst>
  </p:cSld>
  <p:clrMapOvr>
    <a:masterClrMapping/>
  </p:clrMapOvr>
  <p:transition spd="slow" advClick="0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0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9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0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0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0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000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1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0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2000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2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0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2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2000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3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807720" y="419100"/>
            <a:ext cx="16611600" cy="1828800"/>
          </a:xfrm>
          <a:prstGeom prst="roundRect">
            <a:avLst>
              <a:gd name="adj" fmla="val 385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800"/>
            <a:r>
              <a:rPr lang="en-US" sz="8000" b="1" dirty="0">
                <a:solidFill>
                  <a:prstClr val="black">
                    <a:lumMod val="75000"/>
                    <a:lumOff val="25000"/>
                  </a:prstClr>
                </a:solidFill>
                <a:latin typeface="Comic Sans MS" panose="030F0702030302020204" pitchFamily="66" charset="0"/>
              </a:rPr>
              <a:t>Do you live in that building?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807720" y="2507856"/>
            <a:ext cx="16611600" cy="5271288"/>
          </a:xfrm>
          <a:prstGeom prst="roundRect">
            <a:avLst>
              <a:gd name="adj" fmla="val 164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800"/>
            <a:endParaRPr lang="en-US" sz="3600" dirty="0">
              <a:solidFill>
                <a:prstClr val="white">
                  <a:lumMod val="65000"/>
                </a:prstClr>
              </a:solidFill>
              <a:latin typeface="Wayoshi" panose="02000000000000000000" pitchFamily="2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7101708" y="8293990"/>
            <a:ext cx="5958840" cy="1828800"/>
          </a:xfrm>
          <a:prstGeom prst="roundRect">
            <a:avLst>
              <a:gd name="adj" fmla="val 3858"/>
            </a:avLst>
          </a:prstGeom>
          <a:solidFill>
            <a:schemeClr val="accent6">
              <a:lumMod val="40000"/>
              <a:lumOff val="6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800"/>
            <a:r>
              <a:rPr lang="en-US" sz="8000" b="1" dirty="0">
                <a:solidFill>
                  <a:srgbClr val="007033"/>
                </a:solidFill>
                <a:latin typeface="Comic Sans MS" panose="030F0702030302020204" pitchFamily="66" charset="0"/>
              </a:rPr>
              <a:t>Yes, I do.</a:t>
            </a:r>
          </a:p>
        </p:txBody>
      </p:sp>
      <p:sp>
        <p:nvSpPr>
          <p:cNvPr id="16" name="Cross 15">
            <a:hlinkClick r:id="rId4" action="ppaction://hlinksldjump"/>
          </p:cNvPr>
          <p:cNvSpPr/>
          <p:nvPr/>
        </p:nvSpPr>
        <p:spPr>
          <a:xfrm rot="18900000">
            <a:off x="291409" y="8016819"/>
            <a:ext cx="1880682" cy="1880682"/>
          </a:xfrm>
          <a:prstGeom prst="plus">
            <a:avLst>
              <a:gd name="adj" fmla="val 36092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800"/>
            <a:endParaRPr lang="en-US" sz="360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8" name="Picture 17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54400" y="8039100"/>
            <a:ext cx="1828800" cy="1828800"/>
          </a:xfrm>
          <a:prstGeom prst="rect">
            <a:avLst/>
          </a:prstGeom>
        </p:spPr>
      </p:pic>
      <p:pic>
        <p:nvPicPr>
          <p:cNvPr id="10244" name="Picture 4" descr="Free Clipart Of A Hand Pointing a Finger, Black White">
            <a:extLst>
              <a:ext uri="{FF2B5EF4-FFF2-40B4-BE49-F238E27FC236}">
                <a16:creationId xmlns:a16="http://schemas.microsoft.com/office/drawing/2014/main" id="{7F3E7B0A-8E9D-F3E5-B7CB-88B3562D9D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65209">
            <a:off x="856626" y="2735294"/>
            <a:ext cx="1208032" cy="49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Tick and cross clipart design illustration 9305638 PNG">
            <a:extLst>
              <a:ext uri="{FF2B5EF4-FFF2-40B4-BE49-F238E27FC236}">
                <a16:creationId xmlns:a16="http://schemas.microsoft.com/office/drawing/2014/main" id="{DF57391D-0D6D-CAD7-A998-4F60C5D750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39600" y="2502790"/>
            <a:ext cx="1204135" cy="1238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Architecture and Buildings Clipart-apartment building diverse community of  residents">
            <a:extLst>
              <a:ext uri="{FF2B5EF4-FFF2-40B4-BE49-F238E27FC236}">
                <a16:creationId xmlns:a16="http://schemas.microsoft.com/office/drawing/2014/main" id="{69A3C1AB-0679-B940-EE75-0288E606B12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clrChange>
              <a:clrFrom>
                <a:srgbClr val="F6F5F3"/>
              </a:clrFrom>
              <a:clrTo>
                <a:srgbClr val="F6F5F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3"/>
          <a:stretch/>
        </p:blipFill>
        <p:spPr bwMode="auto">
          <a:xfrm>
            <a:off x="6755518" y="2438400"/>
            <a:ext cx="6305030" cy="560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6300948"/>
      </p:ext>
    </p:extLst>
  </p:cSld>
  <p:clrMapOvr>
    <a:masterClrMapping/>
  </p:clrMapOvr>
  <p:transition spd="slow" advClick="0">
    <p:push/>
    <p:sndAc>
      <p:stSnd>
        <p:snd r:embed="rId3" name="whoo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1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807720" y="419100"/>
            <a:ext cx="16611600" cy="1828800"/>
          </a:xfrm>
          <a:prstGeom prst="roundRect">
            <a:avLst>
              <a:gd name="adj" fmla="val 385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800"/>
            <a:r>
              <a:rPr lang="en-US" sz="8000" b="1" dirty="0">
                <a:solidFill>
                  <a:prstClr val="black">
                    <a:lumMod val="75000"/>
                    <a:lumOff val="25000"/>
                  </a:prstClr>
                </a:solidFill>
                <a:latin typeface="Comic Sans MS" panose="030F0702030302020204" pitchFamily="66" charset="0"/>
              </a:rPr>
              <a:t>What is your address?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807720" y="2507856"/>
            <a:ext cx="16611600" cy="5271288"/>
          </a:xfrm>
          <a:prstGeom prst="roundRect">
            <a:avLst>
              <a:gd name="adj" fmla="val 164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800"/>
            <a:endParaRPr lang="en-US" sz="3600" dirty="0">
              <a:solidFill>
                <a:prstClr val="white">
                  <a:lumMod val="65000"/>
                </a:prstClr>
              </a:solidFill>
              <a:latin typeface="Wayoshi" panose="02000000000000000000" pitchFamily="2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2438400" y="8039100"/>
            <a:ext cx="13350240" cy="1828800"/>
          </a:xfrm>
          <a:prstGeom prst="roundRect">
            <a:avLst>
              <a:gd name="adj" fmla="val 3858"/>
            </a:avLst>
          </a:prstGeom>
          <a:solidFill>
            <a:schemeClr val="accent6">
              <a:lumMod val="40000"/>
              <a:lumOff val="6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800"/>
            <a:r>
              <a:rPr lang="en-US" sz="8000" b="1" dirty="0">
                <a:solidFill>
                  <a:srgbClr val="007033"/>
                </a:solidFill>
                <a:latin typeface="Comic Sans MS" panose="030F0702030302020204" pitchFamily="66" charset="0"/>
              </a:rPr>
              <a:t>It’s 63 London Street.</a:t>
            </a:r>
          </a:p>
        </p:txBody>
      </p:sp>
      <p:sp>
        <p:nvSpPr>
          <p:cNvPr id="16" name="Cross 15">
            <a:hlinkClick r:id="rId4" action="ppaction://hlinksldjump"/>
          </p:cNvPr>
          <p:cNvSpPr/>
          <p:nvPr/>
        </p:nvSpPr>
        <p:spPr>
          <a:xfrm rot="18900000">
            <a:off x="291409" y="8016819"/>
            <a:ext cx="1880682" cy="1880682"/>
          </a:xfrm>
          <a:prstGeom prst="plus">
            <a:avLst>
              <a:gd name="adj" fmla="val 36092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800"/>
            <a:endParaRPr lang="en-US" sz="360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8" name="Picture 17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54400" y="8039100"/>
            <a:ext cx="1828800" cy="18288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91F1991-23EE-DF9B-6F32-AC15518ECDE8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63738" t="74368" r="19292" b="9694"/>
          <a:stretch/>
        </p:blipFill>
        <p:spPr>
          <a:xfrm>
            <a:off x="5036820" y="2442915"/>
            <a:ext cx="8153400" cy="5271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7451087"/>
      </p:ext>
    </p:extLst>
  </p:cSld>
  <p:clrMapOvr>
    <a:masterClrMapping/>
  </p:clrMapOvr>
  <p:transition spd="slow" advClick="0">
    <p:push/>
    <p:sndAc>
      <p:stSnd>
        <p:snd r:embed="rId3" name="whoo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1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807720" y="419100"/>
            <a:ext cx="16611600" cy="1828800"/>
          </a:xfrm>
          <a:prstGeom prst="roundRect">
            <a:avLst>
              <a:gd name="adj" fmla="val 385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800"/>
            <a:r>
              <a:rPr lang="en-US" sz="8000" b="1" dirty="0">
                <a:solidFill>
                  <a:prstClr val="black">
                    <a:lumMod val="75000"/>
                    <a:lumOff val="25000"/>
                  </a:prstClr>
                </a:solidFill>
                <a:latin typeface="Comic Sans MS" panose="030F0702030302020204" pitchFamily="66" charset="0"/>
              </a:rPr>
              <a:t>Where do you live?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807720" y="2507856"/>
            <a:ext cx="16611600" cy="5271288"/>
          </a:xfrm>
          <a:prstGeom prst="roundRect">
            <a:avLst>
              <a:gd name="adj" fmla="val 164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800"/>
            <a:endParaRPr lang="en-US" sz="3600" dirty="0">
              <a:solidFill>
                <a:prstClr val="white">
                  <a:lumMod val="65000"/>
                </a:prstClr>
              </a:solidFill>
              <a:latin typeface="Wayoshi" panose="02000000000000000000" pitchFamily="2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2209800" y="8031480"/>
            <a:ext cx="13639800" cy="1828800"/>
          </a:xfrm>
          <a:prstGeom prst="roundRect">
            <a:avLst>
              <a:gd name="adj" fmla="val 3858"/>
            </a:avLst>
          </a:prstGeom>
          <a:solidFill>
            <a:schemeClr val="accent6">
              <a:lumMod val="40000"/>
              <a:lumOff val="6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800"/>
            <a:r>
              <a:rPr lang="en-US" sz="7200" b="1" dirty="0">
                <a:solidFill>
                  <a:srgbClr val="007033"/>
                </a:solidFill>
                <a:latin typeface="Comic Sans MS" panose="030F0702030302020204" pitchFamily="66" charset="0"/>
              </a:rPr>
              <a:t>I live at 19 Cartoon Street. </a:t>
            </a:r>
          </a:p>
        </p:txBody>
      </p:sp>
      <p:sp>
        <p:nvSpPr>
          <p:cNvPr id="16" name="Cross 15">
            <a:hlinkClick r:id="rId4" action="ppaction://hlinksldjump"/>
          </p:cNvPr>
          <p:cNvSpPr/>
          <p:nvPr/>
        </p:nvSpPr>
        <p:spPr>
          <a:xfrm rot="18900000">
            <a:off x="291409" y="8016819"/>
            <a:ext cx="1880682" cy="1880682"/>
          </a:xfrm>
          <a:prstGeom prst="plus">
            <a:avLst>
              <a:gd name="adj" fmla="val 36092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800"/>
            <a:endParaRPr lang="en-US" sz="360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8" name="Picture 17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54400" y="8039100"/>
            <a:ext cx="1828800" cy="18288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08A9E9C-AF87-081D-C7E7-2755C9CE42EC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62839" t="65555" r="13457" b="7037"/>
          <a:stretch/>
        </p:blipFill>
        <p:spPr>
          <a:xfrm>
            <a:off x="5799944" y="2507856"/>
            <a:ext cx="7120062" cy="5271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3399558"/>
      </p:ext>
    </p:extLst>
  </p:cSld>
  <p:clrMapOvr>
    <a:masterClrMapping/>
  </p:clrMapOvr>
  <p:transition spd="slow" advClick="0">
    <p:push/>
    <p:sndAc>
      <p:stSnd>
        <p:snd r:embed="rId3" name="whoo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1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807720" y="419100"/>
            <a:ext cx="16611600" cy="1828800"/>
          </a:xfrm>
          <a:prstGeom prst="roundRect">
            <a:avLst>
              <a:gd name="adj" fmla="val 385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800"/>
            <a:r>
              <a:rPr lang="en-US" sz="8000" b="1" dirty="0">
                <a:solidFill>
                  <a:prstClr val="black">
                    <a:lumMod val="75000"/>
                    <a:lumOff val="25000"/>
                  </a:prstClr>
                </a:solidFill>
                <a:latin typeface="Comic Sans MS" panose="030F0702030302020204" pitchFamily="66" charset="0"/>
              </a:rPr>
              <a:t>What is your address?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807720" y="2507856"/>
            <a:ext cx="16611600" cy="5271288"/>
          </a:xfrm>
          <a:prstGeom prst="roundRect">
            <a:avLst>
              <a:gd name="adj" fmla="val 164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800"/>
            <a:endParaRPr lang="en-US" sz="3600" dirty="0">
              <a:solidFill>
                <a:prstClr val="white">
                  <a:lumMod val="65000"/>
                </a:prstClr>
              </a:solidFill>
              <a:latin typeface="Wayoshi" panose="02000000000000000000" pitchFamily="2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2438400" y="8039100"/>
            <a:ext cx="13350240" cy="1828800"/>
          </a:xfrm>
          <a:prstGeom prst="roundRect">
            <a:avLst>
              <a:gd name="adj" fmla="val 3858"/>
            </a:avLst>
          </a:prstGeom>
          <a:solidFill>
            <a:schemeClr val="accent6">
              <a:lumMod val="40000"/>
              <a:lumOff val="6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800"/>
            <a:r>
              <a:rPr lang="en-US" sz="8000" b="1" dirty="0">
                <a:solidFill>
                  <a:srgbClr val="007033"/>
                </a:solidFill>
                <a:latin typeface="Comic Sans MS" panose="030F0702030302020204" pitchFamily="66" charset="0"/>
              </a:rPr>
              <a:t>It’s 97 Tay Son Street.</a:t>
            </a:r>
          </a:p>
        </p:txBody>
      </p:sp>
      <p:sp>
        <p:nvSpPr>
          <p:cNvPr id="16" name="Cross 15">
            <a:hlinkClick r:id="rId4" action="ppaction://hlinksldjump"/>
          </p:cNvPr>
          <p:cNvSpPr/>
          <p:nvPr/>
        </p:nvSpPr>
        <p:spPr>
          <a:xfrm rot="18900000">
            <a:off x="291409" y="8016819"/>
            <a:ext cx="1880682" cy="1880682"/>
          </a:xfrm>
          <a:prstGeom prst="plus">
            <a:avLst>
              <a:gd name="adj" fmla="val 36092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800"/>
            <a:endParaRPr lang="en-US" sz="360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8" name="Picture 17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54400" y="8039100"/>
            <a:ext cx="1828800" cy="1828800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321F9368-9D6B-63CD-C922-9DE878D931AA}"/>
              </a:ext>
            </a:extLst>
          </p:cNvPr>
          <p:cNvGrpSpPr/>
          <p:nvPr/>
        </p:nvGrpSpPr>
        <p:grpSpPr>
          <a:xfrm>
            <a:off x="6629400" y="2552417"/>
            <a:ext cx="6185165" cy="5182166"/>
            <a:chOff x="6629400" y="2552417"/>
            <a:chExt cx="6185165" cy="5182166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36B85975-C0DE-33EC-3368-D8216C5C697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62841" t="32222" r="18888" b="44815"/>
            <a:stretch/>
          </p:blipFill>
          <p:spPr>
            <a:xfrm>
              <a:off x="6629400" y="2552417"/>
              <a:ext cx="6185165" cy="5182166"/>
            </a:xfrm>
            <a:prstGeom prst="rect">
              <a:avLst/>
            </a:prstGeom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2E892BE1-1785-4430-55A4-9B0007E9EF7C}"/>
                </a:ext>
              </a:extLst>
            </p:cNvPr>
            <p:cNvSpPr/>
            <p:nvPr/>
          </p:nvSpPr>
          <p:spPr>
            <a:xfrm>
              <a:off x="6629400" y="2552417"/>
              <a:ext cx="1066800" cy="14480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250630682"/>
      </p:ext>
    </p:extLst>
  </p:cSld>
  <p:clrMapOvr>
    <a:masterClrMapping/>
  </p:clrMapOvr>
  <p:transition spd="slow" advClick="0">
    <p:push/>
    <p:sndAc>
      <p:stSnd>
        <p:snd r:embed="rId3" name="whoo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1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807720" y="419100"/>
            <a:ext cx="16611600" cy="1828800"/>
          </a:xfrm>
          <a:prstGeom prst="roundRect">
            <a:avLst>
              <a:gd name="adj" fmla="val 385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800"/>
            <a:r>
              <a:rPr lang="en-US" sz="8000" b="1" dirty="0">
                <a:solidFill>
                  <a:prstClr val="black">
                    <a:lumMod val="75000"/>
                    <a:lumOff val="25000"/>
                  </a:prstClr>
                </a:solidFill>
                <a:latin typeface="Comic Sans MS" panose="030F0702030302020204" pitchFamily="66" charset="0"/>
              </a:rPr>
              <a:t>Do you live in this house?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807720" y="2507856"/>
            <a:ext cx="16611600" cy="5271288"/>
          </a:xfrm>
          <a:prstGeom prst="roundRect">
            <a:avLst>
              <a:gd name="adj" fmla="val 164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800"/>
            <a:endParaRPr lang="en-US" sz="3600" dirty="0">
              <a:solidFill>
                <a:prstClr val="white">
                  <a:lumMod val="65000"/>
                </a:prstClr>
              </a:solidFill>
              <a:latin typeface="Wayoshi" panose="02000000000000000000" pitchFamily="2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291723" y="8172013"/>
            <a:ext cx="6675120" cy="1676400"/>
          </a:xfrm>
          <a:prstGeom prst="roundRect">
            <a:avLst>
              <a:gd name="adj" fmla="val 3858"/>
            </a:avLst>
          </a:prstGeom>
          <a:solidFill>
            <a:schemeClr val="accent6">
              <a:lumMod val="40000"/>
              <a:lumOff val="6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800"/>
            <a:r>
              <a:rPr lang="en-US" sz="8000" b="1" dirty="0">
                <a:solidFill>
                  <a:srgbClr val="007033"/>
                </a:solidFill>
                <a:latin typeface="Comic Sans MS" panose="030F0702030302020204" pitchFamily="66" charset="0"/>
              </a:rPr>
              <a:t>No, I don’t.</a:t>
            </a:r>
          </a:p>
        </p:txBody>
      </p:sp>
      <p:sp>
        <p:nvSpPr>
          <p:cNvPr id="16" name="Cross 15">
            <a:hlinkClick r:id="rId4" action="ppaction://hlinksldjump"/>
          </p:cNvPr>
          <p:cNvSpPr/>
          <p:nvPr/>
        </p:nvSpPr>
        <p:spPr>
          <a:xfrm rot="18900000">
            <a:off x="291409" y="8016819"/>
            <a:ext cx="1880682" cy="1880682"/>
          </a:xfrm>
          <a:prstGeom prst="plus">
            <a:avLst>
              <a:gd name="adj" fmla="val 36092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800"/>
            <a:endParaRPr lang="en-US" sz="360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8" name="Picture 17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54400" y="8039100"/>
            <a:ext cx="1828800" cy="1828800"/>
          </a:xfrm>
          <a:prstGeom prst="rect">
            <a:avLst/>
          </a:prstGeom>
        </p:spPr>
      </p:pic>
      <p:pic>
        <p:nvPicPr>
          <p:cNvPr id="3" name="Picture 2" descr="Houses Clipart Images - Free Download on Freepik">
            <a:extLst>
              <a:ext uri="{FF2B5EF4-FFF2-40B4-BE49-F238E27FC236}">
                <a16:creationId xmlns:a16="http://schemas.microsoft.com/office/drawing/2014/main" id="{AC26D5C0-1D93-B363-54D2-4AA01240410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7" t="1880" r="6549" b="4887"/>
          <a:stretch/>
        </p:blipFill>
        <p:spPr bwMode="auto">
          <a:xfrm>
            <a:off x="6571250" y="2365914"/>
            <a:ext cx="6185990" cy="5401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Free Clipart Of A Hand Pointing a Finger, Black White">
            <a:extLst>
              <a:ext uri="{FF2B5EF4-FFF2-40B4-BE49-F238E27FC236}">
                <a16:creationId xmlns:a16="http://schemas.microsoft.com/office/drawing/2014/main" id="{8E8073B1-29A5-2BAC-5886-6FF1C81BCC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65209">
            <a:off x="6653374" y="6244090"/>
            <a:ext cx="206702" cy="85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Tick and cross clipart design illustration 9342191 PNG">
            <a:extLst>
              <a:ext uri="{FF2B5EF4-FFF2-40B4-BE49-F238E27FC236}">
                <a16:creationId xmlns:a16="http://schemas.microsoft.com/office/drawing/2014/main" id="{652052FB-774C-5838-0962-751586286D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73074" y="2621742"/>
            <a:ext cx="1784350" cy="176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Free Clipart Of A Hand Pointing a Finger, Black White">
            <a:extLst>
              <a:ext uri="{FF2B5EF4-FFF2-40B4-BE49-F238E27FC236}">
                <a16:creationId xmlns:a16="http://schemas.microsoft.com/office/drawing/2014/main" id="{510165CA-8C60-6283-0090-C47509B851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65209">
            <a:off x="5687707" y="3119506"/>
            <a:ext cx="1208032" cy="49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8916916"/>
      </p:ext>
    </p:extLst>
  </p:cSld>
  <p:clrMapOvr>
    <a:masterClrMapping/>
  </p:clrMapOvr>
  <p:transition spd="slow" advClick="0">
    <p:push/>
    <p:sndAc>
      <p:stSnd>
        <p:snd r:embed="rId3" name="whoo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1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807720" y="419100"/>
            <a:ext cx="16611600" cy="1828800"/>
          </a:xfrm>
          <a:prstGeom prst="roundRect">
            <a:avLst>
              <a:gd name="adj" fmla="val 385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800"/>
            <a:r>
              <a:rPr lang="en-US" sz="8000" b="1" dirty="0">
                <a:solidFill>
                  <a:prstClr val="black">
                    <a:lumMod val="75000"/>
                    <a:lumOff val="25000"/>
                  </a:prstClr>
                </a:solidFill>
                <a:latin typeface="Comic Sans MS" panose="030F0702030302020204" pitchFamily="66" charset="0"/>
              </a:rPr>
              <a:t>Where do you live?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807720" y="2507856"/>
            <a:ext cx="16611600" cy="5271288"/>
          </a:xfrm>
          <a:prstGeom prst="roundRect">
            <a:avLst>
              <a:gd name="adj" fmla="val 164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800"/>
            <a:endParaRPr lang="en-US" sz="3600" dirty="0">
              <a:solidFill>
                <a:prstClr val="white">
                  <a:lumMod val="65000"/>
                </a:prstClr>
              </a:solidFill>
              <a:latin typeface="Wayoshi" panose="02000000000000000000" pitchFamily="2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2438400" y="8039100"/>
            <a:ext cx="13350240" cy="1828800"/>
          </a:xfrm>
          <a:prstGeom prst="roundRect">
            <a:avLst>
              <a:gd name="adj" fmla="val 3858"/>
            </a:avLst>
          </a:prstGeom>
          <a:solidFill>
            <a:schemeClr val="accent6">
              <a:lumMod val="40000"/>
              <a:lumOff val="6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800"/>
            <a:r>
              <a:rPr lang="en-US" sz="7000" b="1" dirty="0">
                <a:solidFill>
                  <a:srgbClr val="007033"/>
                </a:solidFill>
                <a:latin typeface="Comic Sans MS" panose="030F0702030302020204" pitchFamily="66" charset="0"/>
              </a:rPr>
              <a:t>I live at 15 Balloon Street.</a:t>
            </a:r>
          </a:p>
        </p:txBody>
      </p:sp>
      <p:sp>
        <p:nvSpPr>
          <p:cNvPr id="16" name="Cross 15">
            <a:hlinkClick r:id="rId4" action="ppaction://hlinksldjump"/>
          </p:cNvPr>
          <p:cNvSpPr/>
          <p:nvPr/>
        </p:nvSpPr>
        <p:spPr>
          <a:xfrm rot="18900000">
            <a:off x="291409" y="8016819"/>
            <a:ext cx="1880682" cy="1880682"/>
          </a:xfrm>
          <a:prstGeom prst="plus">
            <a:avLst>
              <a:gd name="adj" fmla="val 36092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800"/>
            <a:endParaRPr lang="en-US" sz="360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8" name="Picture 17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54400" y="8039100"/>
            <a:ext cx="1828800" cy="18288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AC1DC05-B35C-724E-A66D-31B5C7F5D6A3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1975" t="38148" r="61358" b="36666"/>
          <a:stretch/>
        </p:blipFill>
        <p:spPr>
          <a:xfrm>
            <a:off x="5755814" y="3103266"/>
            <a:ext cx="7162800" cy="4509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2613120"/>
      </p:ext>
    </p:extLst>
  </p:cSld>
  <p:clrMapOvr>
    <a:masterClrMapping/>
  </p:clrMapOvr>
  <p:transition spd="slow" advClick="0">
    <p:push/>
    <p:sndAc>
      <p:stSnd>
        <p:snd r:embed="rId3" name="whoo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18">
            <a:extLst>
              <a:ext uri="{FF2B5EF4-FFF2-40B4-BE49-F238E27FC236}">
                <a16:creationId xmlns:a16="http://schemas.microsoft.com/office/drawing/2014/main" id="{B735AA11-2857-4244-9AFD-626188D2F146}"/>
              </a:ext>
            </a:extLst>
          </p:cNvPr>
          <p:cNvSpPr/>
          <p:nvPr/>
        </p:nvSpPr>
        <p:spPr>
          <a:xfrm>
            <a:off x="0" y="9085823"/>
            <a:ext cx="18288000" cy="1243226"/>
          </a:xfrm>
          <a:custGeom>
            <a:avLst/>
            <a:gdLst/>
            <a:ahLst/>
            <a:cxnLst/>
            <a:rect l="l" t="t" r="r" b="b"/>
            <a:pathLst>
              <a:path w="3194208" h="217144">
                <a:moveTo>
                  <a:pt x="0" y="0"/>
                </a:moveTo>
                <a:lnTo>
                  <a:pt x="3194208" y="0"/>
                </a:lnTo>
                <a:lnTo>
                  <a:pt x="3194208" y="217144"/>
                </a:lnTo>
                <a:lnTo>
                  <a:pt x="0" y="217144"/>
                </a:lnTo>
                <a:close/>
              </a:path>
            </a:pathLst>
          </a:custGeom>
          <a:solidFill>
            <a:srgbClr val="98CBB1"/>
          </a:solidFill>
        </p:spPr>
        <p:txBody>
          <a:bodyPr/>
          <a:lstStyle/>
          <a:p>
            <a:endParaRPr lang="en-US" sz="1400">
              <a:latin typeface="Comic Sans MS" panose="030F0702030302020204" pitchFamily="66" charset="0"/>
            </a:endParaRPr>
          </a:p>
        </p:txBody>
      </p:sp>
      <p:sp>
        <p:nvSpPr>
          <p:cNvPr id="4" name="Freeform 15">
            <a:extLst>
              <a:ext uri="{FF2B5EF4-FFF2-40B4-BE49-F238E27FC236}">
                <a16:creationId xmlns:a16="http://schemas.microsoft.com/office/drawing/2014/main" id="{A95AF9D6-296D-479E-8744-93A96E0BB160}"/>
              </a:ext>
            </a:extLst>
          </p:cNvPr>
          <p:cNvSpPr/>
          <p:nvPr/>
        </p:nvSpPr>
        <p:spPr>
          <a:xfrm>
            <a:off x="-894218" y="549265"/>
            <a:ext cx="2798775" cy="1471689"/>
          </a:xfrm>
          <a:custGeom>
            <a:avLst/>
            <a:gdLst/>
            <a:ahLst/>
            <a:cxnLst/>
            <a:rect l="l" t="t" r="r" b="b"/>
            <a:pathLst>
              <a:path w="2798775" h="1471689">
                <a:moveTo>
                  <a:pt x="0" y="0"/>
                </a:moveTo>
                <a:lnTo>
                  <a:pt x="2798775" y="0"/>
                </a:lnTo>
                <a:lnTo>
                  <a:pt x="2798775" y="1471689"/>
                </a:lnTo>
                <a:lnTo>
                  <a:pt x="0" y="147168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sz="1400"/>
          </a:p>
        </p:txBody>
      </p:sp>
      <p:sp>
        <p:nvSpPr>
          <p:cNvPr id="5" name="Freeform 16">
            <a:extLst>
              <a:ext uri="{FF2B5EF4-FFF2-40B4-BE49-F238E27FC236}">
                <a16:creationId xmlns:a16="http://schemas.microsoft.com/office/drawing/2014/main" id="{8B500722-1007-40F4-B48A-7EC1892DF415}"/>
              </a:ext>
            </a:extLst>
          </p:cNvPr>
          <p:cNvSpPr/>
          <p:nvPr/>
        </p:nvSpPr>
        <p:spPr>
          <a:xfrm flipH="1">
            <a:off x="1857493" y="328200"/>
            <a:ext cx="2062397" cy="1084477"/>
          </a:xfrm>
          <a:custGeom>
            <a:avLst/>
            <a:gdLst/>
            <a:ahLst/>
            <a:cxnLst/>
            <a:rect l="l" t="t" r="r" b="b"/>
            <a:pathLst>
              <a:path w="2062397" h="1084477">
                <a:moveTo>
                  <a:pt x="2062397" y="0"/>
                </a:moveTo>
                <a:lnTo>
                  <a:pt x="0" y="0"/>
                </a:lnTo>
                <a:lnTo>
                  <a:pt x="0" y="1084477"/>
                </a:lnTo>
                <a:lnTo>
                  <a:pt x="2062397" y="1084477"/>
                </a:lnTo>
                <a:lnTo>
                  <a:pt x="2062397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sz="1400"/>
          </a:p>
        </p:txBody>
      </p:sp>
      <p:sp>
        <p:nvSpPr>
          <p:cNvPr id="6" name="Freeform 17">
            <a:extLst>
              <a:ext uri="{FF2B5EF4-FFF2-40B4-BE49-F238E27FC236}">
                <a16:creationId xmlns:a16="http://schemas.microsoft.com/office/drawing/2014/main" id="{EAFF1788-CAC4-47B5-82BA-81E3A1501D13}"/>
              </a:ext>
            </a:extLst>
          </p:cNvPr>
          <p:cNvSpPr/>
          <p:nvPr/>
        </p:nvSpPr>
        <p:spPr>
          <a:xfrm>
            <a:off x="598574" y="549265"/>
            <a:ext cx="2105800" cy="1218732"/>
          </a:xfrm>
          <a:custGeom>
            <a:avLst/>
            <a:gdLst/>
            <a:ahLst/>
            <a:cxnLst/>
            <a:rect l="l" t="t" r="r" b="b"/>
            <a:pathLst>
              <a:path w="2105800" h="1218732">
                <a:moveTo>
                  <a:pt x="0" y="0"/>
                </a:moveTo>
                <a:lnTo>
                  <a:pt x="2105800" y="0"/>
                </a:lnTo>
                <a:lnTo>
                  <a:pt x="2105800" y="1218732"/>
                </a:lnTo>
                <a:lnTo>
                  <a:pt x="0" y="121873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18">
            <a:extLst>
              <a:ext uri="{FF2B5EF4-FFF2-40B4-BE49-F238E27FC236}">
                <a16:creationId xmlns:a16="http://schemas.microsoft.com/office/drawing/2014/main" id="{AF3B4B0A-B352-4CB3-913F-065A07845A2F}"/>
              </a:ext>
            </a:extLst>
          </p:cNvPr>
          <p:cNvSpPr/>
          <p:nvPr/>
        </p:nvSpPr>
        <p:spPr>
          <a:xfrm flipH="1">
            <a:off x="16268353" y="549265"/>
            <a:ext cx="2798775" cy="1471689"/>
          </a:xfrm>
          <a:custGeom>
            <a:avLst/>
            <a:gdLst/>
            <a:ahLst/>
            <a:cxnLst/>
            <a:rect l="l" t="t" r="r" b="b"/>
            <a:pathLst>
              <a:path w="2798775" h="1471689">
                <a:moveTo>
                  <a:pt x="2798775" y="0"/>
                </a:moveTo>
                <a:lnTo>
                  <a:pt x="0" y="0"/>
                </a:lnTo>
                <a:lnTo>
                  <a:pt x="0" y="1471689"/>
                </a:lnTo>
                <a:lnTo>
                  <a:pt x="2798775" y="1471689"/>
                </a:lnTo>
                <a:lnTo>
                  <a:pt x="2798775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19">
            <a:extLst>
              <a:ext uri="{FF2B5EF4-FFF2-40B4-BE49-F238E27FC236}">
                <a16:creationId xmlns:a16="http://schemas.microsoft.com/office/drawing/2014/main" id="{7D698037-AFE7-4201-8B42-543211A1BAB4}"/>
              </a:ext>
            </a:extLst>
          </p:cNvPr>
          <p:cNvSpPr/>
          <p:nvPr/>
        </p:nvSpPr>
        <p:spPr>
          <a:xfrm>
            <a:off x="13961481" y="634616"/>
            <a:ext cx="2062397" cy="1084477"/>
          </a:xfrm>
          <a:custGeom>
            <a:avLst/>
            <a:gdLst/>
            <a:ahLst/>
            <a:cxnLst/>
            <a:rect l="l" t="t" r="r" b="b"/>
            <a:pathLst>
              <a:path w="2062397" h="1084477">
                <a:moveTo>
                  <a:pt x="0" y="0"/>
                </a:moveTo>
                <a:lnTo>
                  <a:pt x="2062396" y="0"/>
                </a:lnTo>
                <a:lnTo>
                  <a:pt x="2062396" y="1084477"/>
                </a:lnTo>
                <a:lnTo>
                  <a:pt x="0" y="108447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20">
            <a:extLst>
              <a:ext uri="{FF2B5EF4-FFF2-40B4-BE49-F238E27FC236}">
                <a16:creationId xmlns:a16="http://schemas.microsoft.com/office/drawing/2014/main" id="{D0C1D65E-72D6-483C-B674-8B3125EFC6DD}"/>
              </a:ext>
            </a:extLst>
          </p:cNvPr>
          <p:cNvSpPr/>
          <p:nvPr/>
        </p:nvSpPr>
        <p:spPr>
          <a:xfrm flipH="1">
            <a:off x="15434049" y="637547"/>
            <a:ext cx="2105800" cy="1218732"/>
          </a:xfrm>
          <a:custGeom>
            <a:avLst/>
            <a:gdLst/>
            <a:ahLst/>
            <a:cxnLst/>
            <a:rect l="l" t="t" r="r" b="b"/>
            <a:pathLst>
              <a:path w="2105800" h="1218732">
                <a:moveTo>
                  <a:pt x="2105800" y="0"/>
                </a:moveTo>
                <a:lnTo>
                  <a:pt x="0" y="0"/>
                </a:lnTo>
                <a:lnTo>
                  <a:pt x="0" y="1218732"/>
                </a:lnTo>
                <a:lnTo>
                  <a:pt x="2105800" y="1218732"/>
                </a:lnTo>
                <a:lnTo>
                  <a:pt x="210580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53BB9059-24D8-484C-B3C3-E346A777EC3E}"/>
              </a:ext>
            </a:extLst>
          </p:cNvPr>
          <p:cNvSpPr txBox="1"/>
          <p:nvPr/>
        </p:nvSpPr>
        <p:spPr>
          <a:xfrm>
            <a:off x="3031778" y="3496607"/>
            <a:ext cx="12992100" cy="205678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6933"/>
              </a:lnSpc>
            </a:pPr>
            <a:r>
              <a:rPr lang="en-US" sz="13400" b="1" dirty="0">
                <a:solidFill>
                  <a:srgbClr val="00425A"/>
                </a:solidFill>
                <a:latin typeface="Comic Sans MS" panose="030F0702030302020204" pitchFamily="66" charset="0"/>
              </a:rPr>
              <a:t>Who’s faster?</a:t>
            </a:r>
          </a:p>
        </p:txBody>
      </p:sp>
    </p:spTree>
    <p:extLst>
      <p:ext uri="{BB962C8B-B14F-4D97-AF65-F5344CB8AC3E}">
        <p14:creationId xmlns:p14="http://schemas.microsoft.com/office/powerpoint/2010/main" val="94075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807720" y="419100"/>
            <a:ext cx="16611600" cy="1828800"/>
          </a:xfrm>
          <a:prstGeom prst="roundRect">
            <a:avLst>
              <a:gd name="adj" fmla="val 385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800"/>
            <a:r>
              <a:rPr lang="en-US" sz="8000" b="1" dirty="0">
                <a:solidFill>
                  <a:prstClr val="black">
                    <a:lumMod val="75000"/>
                    <a:lumOff val="25000"/>
                  </a:prstClr>
                </a:solidFill>
                <a:latin typeface="Comic Sans MS" panose="030F0702030302020204" pitchFamily="66" charset="0"/>
              </a:rPr>
              <a:t>Do you live in that tower?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807720" y="2507856"/>
            <a:ext cx="16611600" cy="5271288"/>
          </a:xfrm>
          <a:prstGeom prst="roundRect">
            <a:avLst>
              <a:gd name="adj" fmla="val 164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800"/>
            <a:endParaRPr lang="en-US" sz="3600" dirty="0">
              <a:solidFill>
                <a:prstClr val="white">
                  <a:lumMod val="65000"/>
                </a:prstClr>
              </a:solidFill>
              <a:latin typeface="Wayoshi" panose="02000000000000000000" pitchFamily="2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2438400" y="8039100"/>
            <a:ext cx="13350240" cy="1828800"/>
          </a:xfrm>
          <a:prstGeom prst="roundRect">
            <a:avLst>
              <a:gd name="adj" fmla="val 3858"/>
            </a:avLst>
          </a:prstGeom>
          <a:solidFill>
            <a:schemeClr val="accent6">
              <a:lumMod val="40000"/>
              <a:lumOff val="6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800"/>
            <a:r>
              <a:rPr lang="en-US" sz="8000" b="1" dirty="0">
                <a:solidFill>
                  <a:srgbClr val="007033"/>
                </a:solidFill>
                <a:latin typeface="Comic Sans MS" panose="030F0702030302020204" pitchFamily="66" charset="0"/>
              </a:rPr>
              <a:t>No, I don’t.</a:t>
            </a:r>
          </a:p>
        </p:txBody>
      </p:sp>
      <p:sp>
        <p:nvSpPr>
          <p:cNvPr id="16" name="Cross 15">
            <a:hlinkClick r:id="rId4" action="ppaction://hlinksldjump"/>
          </p:cNvPr>
          <p:cNvSpPr/>
          <p:nvPr/>
        </p:nvSpPr>
        <p:spPr>
          <a:xfrm rot="18900000">
            <a:off x="291409" y="8016819"/>
            <a:ext cx="1880682" cy="1880682"/>
          </a:xfrm>
          <a:prstGeom prst="plus">
            <a:avLst>
              <a:gd name="adj" fmla="val 36092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800"/>
            <a:endParaRPr lang="en-US" sz="360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8" name="Picture 17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54400" y="8039100"/>
            <a:ext cx="1828800" cy="1828800"/>
          </a:xfrm>
          <a:prstGeom prst="rect">
            <a:avLst/>
          </a:prstGeom>
        </p:spPr>
      </p:pic>
      <p:pic>
        <p:nvPicPr>
          <p:cNvPr id="4" name="Picture 2" descr="Building Clipart Images | Free Download | PNG Transparent - Clip Art Library">
            <a:extLst>
              <a:ext uri="{FF2B5EF4-FFF2-40B4-BE49-F238E27FC236}">
                <a16:creationId xmlns:a16="http://schemas.microsoft.com/office/drawing/2014/main" id="{D1A875D1-C11D-FA5B-26BF-B267305879A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5" t="5628" r="3002" b="6573"/>
          <a:stretch/>
        </p:blipFill>
        <p:spPr bwMode="auto">
          <a:xfrm>
            <a:off x="5867400" y="1927142"/>
            <a:ext cx="8839199" cy="5926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Free Clipart Of A Hand Pointing a Finger, Black White">
            <a:extLst>
              <a:ext uri="{FF2B5EF4-FFF2-40B4-BE49-F238E27FC236}">
                <a16:creationId xmlns:a16="http://schemas.microsoft.com/office/drawing/2014/main" id="{B3D56883-26DB-A1F2-8CFE-577FD0948E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65209">
            <a:off x="856626" y="2735294"/>
            <a:ext cx="1208032" cy="49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Tick and cross clipart design illustration 9342191 PNG">
            <a:extLst>
              <a:ext uri="{FF2B5EF4-FFF2-40B4-BE49-F238E27FC236}">
                <a16:creationId xmlns:a16="http://schemas.microsoft.com/office/drawing/2014/main" id="{F442B291-2E1D-177F-93BB-B1D2A49F24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63600" y="2507854"/>
            <a:ext cx="1784350" cy="176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9495599"/>
      </p:ext>
    </p:extLst>
  </p:cSld>
  <p:clrMapOvr>
    <a:masterClrMapping/>
  </p:clrMapOvr>
  <p:transition spd="slow" advClick="0">
    <p:push/>
    <p:sndAc>
      <p:stSnd>
        <p:snd r:embed="rId3" name="whoo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1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807720" y="419100"/>
            <a:ext cx="16611600" cy="1828800"/>
          </a:xfrm>
          <a:prstGeom prst="roundRect">
            <a:avLst>
              <a:gd name="adj" fmla="val 385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800"/>
            <a:r>
              <a:rPr lang="en-US" sz="8000" b="1" dirty="0">
                <a:solidFill>
                  <a:prstClr val="black">
                    <a:lumMod val="75000"/>
                    <a:lumOff val="25000"/>
                  </a:prstClr>
                </a:solidFill>
                <a:latin typeface="Comic Sans MS" panose="030F0702030302020204" pitchFamily="66" charset="0"/>
              </a:rPr>
              <a:t>Where do you live?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807720" y="2507856"/>
            <a:ext cx="16611600" cy="5271288"/>
          </a:xfrm>
          <a:prstGeom prst="roundRect">
            <a:avLst>
              <a:gd name="adj" fmla="val 164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800"/>
            <a:endParaRPr lang="en-US" sz="3600" dirty="0">
              <a:solidFill>
                <a:prstClr val="white">
                  <a:lumMod val="65000"/>
                </a:prstClr>
              </a:solidFill>
              <a:latin typeface="Wayoshi" panose="02000000000000000000" pitchFamily="2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2438400" y="8039100"/>
            <a:ext cx="13350240" cy="1828800"/>
          </a:xfrm>
          <a:prstGeom prst="roundRect">
            <a:avLst>
              <a:gd name="adj" fmla="val 3858"/>
            </a:avLst>
          </a:prstGeom>
          <a:solidFill>
            <a:schemeClr val="accent6">
              <a:lumMod val="40000"/>
              <a:lumOff val="6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800"/>
            <a:r>
              <a:rPr lang="en-US" sz="7200" b="1" dirty="0">
                <a:solidFill>
                  <a:srgbClr val="007033"/>
                </a:solidFill>
                <a:latin typeface="Comic Sans MS" panose="030F0702030302020204" pitchFamily="66" charset="0"/>
              </a:rPr>
              <a:t>I live at 16 Cartoon Street. </a:t>
            </a:r>
          </a:p>
        </p:txBody>
      </p:sp>
      <p:sp>
        <p:nvSpPr>
          <p:cNvPr id="16" name="Cross 15">
            <a:hlinkClick r:id="rId4" action="ppaction://hlinksldjump"/>
          </p:cNvPr>
          <p:cNvSpPr/>
          <p:nvPr/>
        </p:nvSpPr>
        <p:spPr>
          <a:xfrm rot="18900000">
            <a:off x="291409" y="8016819"/>
            <a:ext cx="1880682" cy="1880682"/>
          </a:xfrm>
          <a:prstGeom prst="plus">
            <a:avLst>
              <a:gd name="adj" fmla="val 36092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800"/>
            <a:endParaRPr lang="en-US" sz="360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8" name="Picture 17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54400" y="8039100"/>
            <a:ext cx="1828800" cy="18288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13D72E9-27C7-5952-C50E-A0D9AB343C30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62839" t="33703" r="11481" b="39630"/>
          <a:stretch/>
        </p:blipFill>
        <p:spPr>
          <a:xfrm>
            <a:off x="5791200" y="2575243"/>
            <a:ext cx="7480295" cy="5178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666404"/>
      </p:ext>
    </p:extLst>
  </p:cSld>
  <p:clrMapOvr>
    <a:masterClrMapping/>
  </p:clrMapOvr>
  <p:transition spd="slow" advClick="0">
    <p:push/>
    <p:sndAc>
      <p:stSnd>
        <p:snd r:embed="rId3" name="whoo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1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1" y="10629900"/>
            <a:ext cx="8040654" cy="10287000"/>
          </a:xfrm>
          <a:prstGeom prst="rect">
            <a:avLst/>
          </a:prstGeom>
        </p:spPr>
      </p:pic>
      <p:sp>
        <p:nvSpPr>
          <p:cNvPr id="15" name="Rounded Rectangle 14"/>
          <p:cNvSpPr/>
          <p:nvPr/>
        </p:nvSpPr>
        <p:spPr>
          <a:xfrm>
            <a:off x="10227970" y="464128"/>
            <a:ext cx="7360920" cy="1828800"/>
          </a:xfrm>
          <a:prstGeom prst="roundRect">
            <a:avLst>
              <a:gd name="adj" fmla="val 3858"/>
            </a:avLst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800"/>
            <a:r>
              <a:rPr lang="en-US" sz="7000" b="1" dirty="0">
                <a:solidFill>
                  <a:srgbClr val="1F497D">
                    <a:lumMod val="75000"/>
                  </a:srgbClr>
                </a:solidFill>
                <a:latin typeface="Super Mario 256" pitchFamily="2" charset="0"/>
              </a:rPr>
              <a:t>Keep or give the </a:t>
            </a:r>
            <a:br>
              <a:rPr lang="en-US" sz="7000" b="1" dirty="0">
                <a:solidFill>
                  <a:srgbClr val="1F497D">
                    <a:lumMod val="75000"/>
                  </a:srgbClr>
                </a:solidFill>
                <a:latin typeface="Super Mario 256" pitchFamily="2" charset="0"/>
              </a:rPr>
            </a:br>
            <a:r>
              <a:rPr lang="en-US" sz="7000" b="1" dirty="0">
                <a:solidFill>
                  <a:srgbClr val="1F497D">
                    <a:lumMod val="75000"/>
                  </a:srgbClr>
                </a:solidFill>
                <a:latin typeface="Super Mario 256" pitchFamily="2" charset="0"/>
              </a:rPr>
              <a:t>mystery box?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914747" y="3619500"/>
            <a:ext cx="92964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828800"/>
            <a:r>
              <a:rPr lang="en-US" sz="13200" b="1" dirty="0">
                <a:solidFill>
                  <a:srgbClr val="002060"/>
                </a:solidFill>
                <a:latin typeface="Comic Sans MS" panose="030F0702030302020204" pitchFamily="66" charset="0"/>
              </a:rPr>
              <a:t>+100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0060" y="2673072"/>
            <a:ext cx="4796740" cy="4796740"/>
          </a:xfrm>
          <a:prstGeom prst="rect">
            <a:avLst/>
          </a:prstGeom>
        </p:spPr>
      </p:pic>
      <p:pic>
        <p:nvPicPr>
          <p:cNvPr id="10" name="Picture 10" descr="Image result for mario flat icon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99164" y="9105900"/>
            <a:ext cx="979452" cy="979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1121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dissolve/>
      </p:transition>
    </mc:Choice>
    <mc:Fallback xmlns="">
      <p:transition spd="slow" advClick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4.20012E-7 L 5E-6 -0.48548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27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Mario Jump v2 SFX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2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38" presetClass="entr" presetSubtype="0" accel="5000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5" grpId="0" animBg="1"/>
      <p:bldP spid="2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1" y="10629900"/>
            <a:ext cx="8040654" cy="10287000"/>
          </a:xfrm>
          <a:prstGeom prst="rect">
            <a:avLst/>
          </a:prstGeom>
        </p:spPr>
      </p:pic>
      <p:sp>
        <p:nvSpPr>
          <p:cNvPr id="15" name="Rounded Rectangle 14"/>
          <p:cNvSpPr/>
          <p:nvPr/>
        </p:nvSpPr>
        <p:spPr>
          <a:xfrm>
            <a:off x="10227970" y="464128"/>
            <a:ext cx="7360920" cy="1828800"/>
          </a:xfrm>
          <a:prstGeom prst="roundRect">
            <a:avLst>
              <a:gd name="adj" fmla="val 3858"/>
            </a:avLst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800"/>
            <a:r>
              <a:rPr lang="en-US" sz="7000" b="1" dirty="0">
                <a:solidFill>
                  <a:srgbClr val="1F497D">
                    <a:lumMod val="75000"/>
                  </a:srgbClr>
                </a:solidFill>
                <a:latin typeface="Super Mario 256" pitchFamily="2" charset="0"/>
              </a:rPr>
              <a:t>Keep or give the </a:t>
            </a:r>
            <a:br>
              <a:rPr lang="en-US" sz="7000" b="1" dirty="0">
                <a:solidFill>
                  <a:srgbClr val="1F497D">
                    <a:lumMod val="75000"/>
                  </a:srgbClr>
                </a:solidFill>
                <a:latin typeface="Super Mario 256" pitchFamily="2" charset="0"/>
              </a:rPr>
            </a:br>
            <a:r>
              <a:rPr lang="en-US" sz="7000" b="1" dirty="0">
                <a:solidFill>
                  <a:srgbClr val="1F497D">
                    <a:lumMod val="75000"/>
                  </a:srgbClr>
                </a:solidFill>
                <a:latin typeface="Super Mario 256" pitchFamily="2" charset="0"/>
              </a:rPr>
              <a:t>mystery box?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966206" y="3771900"/>
            <a:ext cx="92964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828800"/>
            <a:r>
              <a:rPr lang="en-US" sz="13200" b="1" dirty="0">
                <a:solidFill>
                  <a:srgbClr val="002060"/>
                </a:solidFill>
                <a:latin typeface="Comic Sans MS" panose="030F0702030302020204" pitchFamily="66" charset="0"/>
              </a:rPr>
              <a:t>+200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0060" y="2673072"/>
            <a:ext cx="4796740" cy="4796740"/>
          </a:xfrm>
          <a:prstGeom prst="rect">
            <a:avLst/>
          </a:prstGeom>
        </p:spPr>
      </p:pic>
      <p:pic>
        <p:nvPicPr>
          <p:cNvPr id="10" name="Picture 10" descr="Image result for mario flat icon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99164" y="9105900"/>
            <a:ext cx="979452" cy="979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9073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dissolve/>
      </p:transition>
    </mc:Choice>
    <mc:Fallback xmlns="">
      <p:transition spd="slow" advClick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4.20012E-7 L 5E-6 -0.48548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27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Mario Jump v2 SFX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2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38" presetClass="entr" presetSubtype="0" accel="5000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5" grpId="0" animBg="1"/>
      <p:bldP spid="2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1" y="10629900"/>
            <a:ext cx="8040654" cy="10287000"/>
          </a:xfrm>
          <a:prstGeom prst="rect">
            <a:avLst/>
          </a:prstGeom>
        </p:spPr>
      </p:pic>
      <p:sp>
        <p:nvSpPr>
          <p:cNvPr id="15" name="Rounded Rectangle 14"/>
          <p:cNvSpPr/>
          <p:nvPr/>
        </p:nvSpPr>
        <p:spPr>
          <a:xfrm>
            <a:off x="10227970" y="464128"/>
            <a:ext cx="7360920" cy="1828800"/>
          </a:xfrm>
          <a:prstGeom prst="roundRect">
            <a:avLst>
              <a:gd name="adj" fmla="val 3858"/>
            </a:avLst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800"/>
            <a:r>
              <a:rPr lang="en-US" sz="7000" b="1" dirty="0">
                <a:solidFill>
                  <a:srgbClr val="1F497D">
                    <a:lumMod val="75000"/>
                  </a:srgbClr>
                </a:solidFill>
                <a:latin typeface="Super Mario 256" pitchFamily="2" charset="0"/>
              </a:rPr>
              <a:t>Keep or give the </a:t>
            </a:r>
            <a:br>
              <a:rPr lang="en-US" sz="7000" b="1" dirty="0">
                <a:solidFill>
                  <a:srgbClr val="1F497D">
                    <a:lumMod val="75000"/>
                  </a:srgbClr>
                </a:solidFill>
                <a:latin typeface="Super Mario 256" pitchFamily="2" charset="0"/>
              </a:rPr>
            </a:br>
            <a:r>
              <a:rPr lang="en-US" sz="7000" b="1" dirty="0">
                <a:solidFill>
                  <a:srgbClr val="1F497D">
                    <a:lumMod val="75000"/>
                  </a:srgbClr>
                </a:solidFill>
                <a:latin typeface="Super Mario 256" pitchFamily="2" charset="0"/>
              </a:rPr>
              <a:t>mystery box?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09600" y="3924300"/>
            <a:ext cx="92964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828800"/>
            <a:r>
              <a:rPr lang="en-US" sz="13200" b="1" dirty="0">
                <a:solidFill>
                  <a:srgbClr val="002060"/>
                </a:solidFill>
                <a:latin typeface="Comic Sans MS" panose="030F0702030302020204" pitchFamily="66" charset="0"/>
              </a:rPr>
              <a:t>+300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0060" y="2673072"/>
            <a:ext cx="4796740" cy="4796740"/>
          </a:xfrm>
          <a:prstGeom prst="rect">
            <a:avLst/>
          </a:prstGeom>
        </p:spPr>
      </p:pic>
      <p:pic>
        <p:nvPicPr>
          <p:cNvPr id="12" name="Picture 10" descr="Image result for mario flat icon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99164" y="9105900"/>
            <a:ext cx="979452" cy="979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5621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dissolve/>
      </p:transition>
    </mc:Choice>
    <mc:Fallback xmlns="">
      <p:transition spd="slow" advClick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4.20012E-7 L 5E-6 -0.48548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27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Mario Jump v2 SFX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2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38" presetClass="entr" presetSubtype="0" accel="5000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5" grpId="0" animBg="1"/>
      <p:bldP spid="2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1" y="10629900"/>
            <a:ext cx="8040654" cy="10287000"/>
          </a:xfrm>
          <a:prstGeom prst="rect">
            <a:avLst/>
          </a:prstGeom>
        </p:spPr>
      </p:pic>
      <p:sp>
        <p:nvSpPr>
          <p:cNvPr id="15" name="Rounded Rectangle 14"/>
          <p:cNvSpPr/>
          <p:nvPr/>
        </p:nvSpPr>
        <p:spPr>
          <a:xfrm>
            <a:off x="10227970" y="464128"/>
            <a:ext cx="7360920" cy="1828800"/>
          </a:xfrm>
          <a:prstGeom prst="roundRect">
            <a:avLst>
              <a:gd name="adj" fmla="val 3858"/>
            </a:avLst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800"/>
            <a:r>
              <a:rPr lang="en-US" sz="7000" b="1" dirty="0">
                <a:solidFill>
                  <a:srgbClr val="1F497D">
                    <a:lumMod val="75000"/>
                  </a:srgbClr>
                </a:solidFill>
                <a:latin typeface="Super Mario 256" pitchFamily="2" charset="0"/>
              </a:rPr>
              <a:t>Keep or give the </a:t>
            </a:r>
            <a:br>
              <a:rPr lang="en-US" sz="7000" b="1" dirty="0">
                <a:solidFill>
                  <a:srgbClr val="1F497D">
                    <a:lumMod val="75000"/>
                  </a:srgbClr>
                </a:solidFill>
                <a:latin typeface="Super Mario 256" pitchFamily="2" charset="0"/>
              </a:rPr>
            </a:br>
            <a:r>
              <a:rPr lang="en-US" sz="7000" b="1" dirty="0">
                <a:solidFill>
                  <a:srgbClr val="1F497D">
                    <a:lumMod val="75000"/>
                  </a:srgbClr>
                </a:solidFill>
                <a:latin typeface="Super Mario 256" pitchFamily="2" charset="0"/>
              </a:rPr>
              <a:t>mystery box?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38200" y="3848100"/>
            <a:ext cx="92964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828800"/>
            <a:r>
              <a:rPr lang="en-US" sz="13200" b="1" dirty="0">
                <a:solidFill>
                  <a:srgbClr val="002060"/>
                </a:solidFill>
                <a:latin typeface="Comic Sans MS" panose="030F0702030302020204" pitchFamily="66" charset="0"/>
              </a:rPr>
              <a:t>+400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0060" y="2673072"/>
            <a:ext cx="4796740" cy="4796740"/>
          </a:xfrm>
          <a:prstGeom prst="rect">
            <a:avLst/>
          </a:prstGeom>
        </p:spPr>
      </p:pic>
      <p:pic>
        <p:nvPicPr>
          <p:cNvPr id="13" name="Picture 10" descr="Image result for mario flat icon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99164" y="9105900"/>
            <a:ext cx="979452" cy="979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5558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dissolve/>
      </p:transition>
    </mc:Choice>
    <mc:Fallback xmlns="">
      <p:transition spd="slow" advClick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4.20012E-7 L 5E-6 -0.48548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27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Mario Jump v2 SFX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2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38" presetClass="entr" presetSubtype="0" accel="5000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5" grpId="0" animBg="1"/>
      <p:bldP spid="2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1" y="10629900"/>
            <a:ext cx="8040654" cy="10287000"/>
          </a:xfrm>
          <a:prstGeom prst="rect">
            <a:avLst/>
          </a:prstGeom>
        </p:spPr>
      </p:pic>
      <p:sp>
        <p:nvSpPr>
          <p:cNvPr id="15" name="Rounded Rectangle 14"/>
          <p:cNvSpPr/>
          <p:nvPr/>
        </p:nvSpPr>
        <p:spPr>
          <a:xfrm>
            <a:off x="10227970" y="464128"/>
            <a:ext cx="7360920" cy="1828800"/>
          </a:xfrm>
          <a:prstGeom prst="roundRect">
            <a:avLst>
              <a:gd name="adj" fmla="val 3858"/>
            </a:avLst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800"/>
            <a:r>
              <a:rPr lang="en-US" sz="7000" b="1" dirty="0">
                <a:solidFill>
                  <a:srgbClr val="1F497D">
                    <a:lumMod val="75000"/>
                  </a:srgbClr>
                </a:solidFill>
                <a:latin typeface="Super Mario 256" pitchFamily="2" charset="0"/>
              </a:rPr>
              <a:t>Keep or give the </a:t>
            </a:r>
            <a:br>
              <a:rPr lang="en-US" sz="7000" b="1" dirty="0">
                <a:solidFill>
                  <a:srgbClr val="1F497D">
                    <a:lumMod val="75000"/>
                  </a:srgbClr>
                </a:solidFill>
                <a:latin typeface="Super Mario 256" pitchFamily="2" charset="0"/>
              </a:rPr>
            </a:br>
            <a:r>
              <a:rPr lang="en-US" sz="7000" b="1" dirty="0">
                <a:solidFill>
                  <a:srgbClr val="1F497D">
                    <a:lumMod val="75000"/>
                  </a:srgbClr>
                </a:solidFill>
                <a:latin typeface="Super Mario 256" pitchFamily="2" charset="0"/>
              </a:rPr>
              <a:t>mystery box?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38200" y="3695700"/>
            <a:ext cx="92964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828800"/>
            <a:r>
              <a:rPr lang="en-US" sz="13200" b="1" dirty="0">
                <a:solidFill>
                  <a:srgbClr val="002060"/>
                </a:solidFill>
                <a:latin typeface="Comic Sans MS" panose="030F0702030302020204" pitchFamily="66" charset="0"/>
              </a:rPr>
              <a:t>+500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0060" y="2673072"/>
            <a:ext cx="4796740" cy="4796740"/>
          </a:xfrm>
          <a:prstGeom prst="rect">
            <a:avLst/>
          </a:prstGeom>
        </p:spPr>
      </p:pic>
      <p:pic>
        <p:nvPicPr>
          <p:cNvPr id="13" name="Picture 10" descr="Image result for mario flat icon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99164" y="9105900"/>
            <a:ext cx="979452" cy="979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9358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dissolve/>
      </p:transition>
    </mc:Choice>
    <mc:Fallback xmlns="">
      <p:transition spd="slow" advClick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4.20012E-7 L 5E-6 -0.48548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27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Mario Jump v2 SFX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2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38" presetClass="entr" presetSubtype="0" accel="5000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5" grpId="0" animBg="1"/>
      <p:bldP spid="21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1" y="10629900"/>
            <a:ext cx="8040654" cy="10287000"/>
          </a:xfrm>
          <a:prstGeom prst="rect">
            <a:avLst/>
          </a:prstGeom>
        </p:spPr>
      </p:pic>
      <p:sp>
        <p:nvSpPr>
          <p:cNvPr id="15" name="Rounded Rectangle 14"/>
          <p:cNvSpPr/>
          <p:nvPr/>
        </p:nvSpPr>
        <p:spPr>
          <a:xfrm>
            <a:off x="10227970" y="464128"/>
            <a:ext cx="7360920" cy="1828800"/>
          </a:xfrm>
          <a:prstGeom prst="roundRect">
            <a:avLst>
              <a:gd name="adj" fmla="val 3858"/>
            </a:avLst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800"/>
            <a:r>
              <a:rPr lang="en-US" sz="7000" b="1" dirty="0">
                <a:solidFill>
                  <a:srgbClr val="1F497D">
                    <a:lumMod val="75000"/>
                  </a:srgbClr>
                </a:solidFill>
                <a:latin typeface="Super Mario 256" pitchFamily="2" charset="0"/>
              </a:rPr>
              <a:t>Keep or give the </a:t>
            </a:r>
            <a:br>
              <a:rPr lang="en-US" sz="7000" b="1" dirty="0">
                <a:solidFill>
                  <a:srgbClr val="1F497D">
                    <a:lumMod val="75000"/>
                  </a:srgbClr>
                </a:solidFill>
                <a:latin typeface="Super Mario 256" pitchFamily="2" charset="0"/>
              </a:rPr>
            </a:br>
            <a:r>
              <a:rPr lang="en-US" sz="7000" b="1" dirty="0">
                <a:solidFill>
                  <a:srgbClr val="1F497D">
                    <a:lumMod val="75000"/>
                  </a:srgbClr>
                </a:solidFill>
                <a:latin typeface="Super Mario 256" pitchFamily="2" charset="0"/>
              </a:rPr>
              <a:t>mystery box?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945425" y="3619500"/>
            <a:ext cx="92964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828800"/>
            <a:r>
              <a:rPr lang="en-US" sz="1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-100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0060" y="2673072"/>
            <a:ext cx="4796740" cy="4796740"/>
          </a:xfrm>
          <a:prstGeom prst="rect">
            <a:avLst/>
          </a:prstGeom>
        </p:spPr>
      </p:pic>
      <p:pic>
        <p:nvPicPr>
          <p:cNvPr id="9" name="Picture 10" descr="Image result for mario flat icon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99164" y="9105900"/>
            <a:ext cx="979452" cy="979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183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dissolve/>
      </p:transition>
    </mc:Choice>
    <mc:Fallback xmlns="">
      <p:transition spd="slow" advClick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4.20012E-7 L 5E-6 -0.48548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27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Mario Jump v2 SFX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2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38" presetClass="entr" presetSubtype="0" accel="5000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5" grpId="0" animBg="1"/>
      <p:bldP spid="21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1" y="10629900"/>
            <a:ext cx="8040654" cy="10287000"/>
          </a:xfrm>
          <a:prstGeom prst="rect">
            <a:avLst/>
          </a:prstGeom>
        </p:spPr>
      </p:pic>
      <p:sp>
        <p:nvSpPr>
          <p:cNvPr id="15" name="Rounded Rectangle 14"/>
          <p:cNvSpPr/>
          <p:nvPr/>
        </p:nvSpPr>
        <p:spPr>
          <a:xfrm>
            <a:off x="10227970" y="464128"/>
            <a:ext cx="7360920" cy="1828800"/>
          </a:xfrm>
          <a:prstGeom prst="roundRect">
            <a:avLst>
              <a:gd name="adj" fmla="val 3858"/>
            </a:avLst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800"/>
            <a:r>
              <a:rPr lang="en-US" sz="7000" b="1" dirty="0">
                <a:solidFill>
                  <a:srgbClr val="1F497D">
                    <a:lumMod val="75000"/>
                  </a:srgbClr>
                </a:solidFill>
                <a:latin typeface="Super Mario 256" pitchFamily="2" charset="0"/>
              </a:rPr>
              <a:t>Keep or give the </a:t>
            </a:r>
            <a:br>
              <a:rPr lang="en-US" sz="7000" b="1" dirty="0">
                <a:solidFill>
                  <a:srgbClr val="1F497D">
                    <a:lumMod val="75000"/>
                  </a:srgbClr>
                </a:solidFill>
                <a:latin typeface="Super Mario 256" pitchFamily="2" charset="0"/>
              </a:rPr>
            </a:br>
            <a:r>
              <a:rPr lang="en-US" sz="7000" b="1" dirty="0">
                <a:solidFill>
                  <a:srgbClr val="1F497D">
                    <a:lumMod val="75000"/>
                  </a:srgbClr>
                </a:solidFill>
                <a:latin typeface="Super Mario 256" pitchFamily="2" charset="0"/>
              </a:rPr>
              <a:t>mystery box?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99110" y="723900"/>
            <a:ext cx="92964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828800"/>
            <a:r>
              <a:rPr lang="en-US" sz="13200" b="1" dirty="0">
                <a:solidFill>
                  <a:srgbClr val="002060"/>
                </a:solidFill>
                <a:latin typeface="Comic Sans MS" panose="030F0702030302020204" pitchFamily="66" charset="0"/>
              </a:rPr>
              <a:t>Change points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1704" y="4593382"/>
            <a:ext cx="7142296" cy="6179760"/>
          </a:xfrm>
          <a:prstGeom prst="rect">
            <a:avLst/>
          </a:prstGeom>
        </p:spPr>
      </p:pic>
      <p:pic>
        <p:nvPicPr>
          <p:cNvPr id="2" name="Boo Laugh SFX.wav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707.5714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2286000" y="5160642"/>
            <a:ext cx="1219200" cy="12192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0060" y="2673072"/>
            <a:ext cx="4796740" cy="4796740"/>
          </a:xfrm>
          <a:prstGeom prst="rect">
            <a:avLst/>
          </a:prstGeom>
        </p:spPr>
      </p:pic>
      <p:pic>
        <p:nvPicPr>
          <p:cNvPr id="10" name="Picture 10" descr="Image result for mario flat icon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99164" y="9105900"/>
            <a:ext cx="979452" cy="979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6888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dissolve/>
      </p:transition>
    </mc:Choice>
    <mc:Fallback xmlns="">
      <p:transition spd="slow" advClick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4.20012E-7 L 5E-6 -0.48548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27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Mario Jump v2 SFX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2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2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mediacall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05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8" presetID="38" presetClass="entr" presetSubtype="0" accel="5000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 showWhenStopped="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5" grpId="0" animBg="1"/>
      <p:bldP spid="1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1" y="10629900"/>
            <a:ext cx="8040654" cy="10287000"/>
          </a:xfrm>
          <a:prstGeom prst="rect">
            <a:avLst/>
          </a:prstGeom>
        </p:spPr>
      </p:pic>
      <p:sp>
        <p:nvSpPr>
          <p:cNvPr id="15" name="Rounded Rectangle 14"/>
          <p:cNvSpPr/>
          <p:nvPr/>
        </p:nvSpPr>
        <p:spPr>
          <a:xfrm>
            <a:off x="10227970" y="464128"/>
            <a:ext cx="7360920" cy="1828800"/>
          </a:xfrm>
          <a:prstGeom prst="roundRect">
            <a:avLst>
              <a:gd name="adj" fmla="val 3858"/>
            </a:avLst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828800"/>
            <a:r>
              <a:rPr lang="en-US" sz="7000" b="1" dirty="0">
                <a:solidFill>
                  <a:srgbClr val="1F497D">
                    <a:lumMod val="75000"/>
                  </a:srgbClr>
                </a:solidFill>
                <a:latin typeface="Super Mario 256" pitchFamily="2" charset="0"/>
              </a:rPr>
              <a:t>Keep or give the </a:t>
            </a:r>
            <a:br>
              <a:rPr lang="en-US" sz="7000" b="1" dirty="0">
                <a:solidFill>
                  <a:srgbClr val="1F497D">
                    <a:lumMod val="75000"/>
                  </a:srgbClr>
                </a:solidFill>
                <a:latin typeface="Super Mario 256" pitchFamily="2" charset="0"/>
              </a:rPr>
            </a:br>
            <a:r>
              <a:rPr lang="en-US" sz="7000" b="1" dirty="0">
                <a:solidFill>
                  <a:srgbClr val="1F497D">
                    <a:lumMod val="75000"/>
                  </a:srgbClr>
                </a:solidFill>
                <a:latin typeface="Super Mario 256" pitchFamily="2" charset="0"/>
              </a:rPr>
              <a:t>mystery box?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52400" y="-190500"/>
            <a:ext cx="10245140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828800"/>
            <a:r>
              <a:rPr lang="en-US" sz="12200" b="1" dirty="0">
                <a:solidFill>
                  <a:srgbClr val="002060"/>
                </a:solidFill>
                <a:latin typeface="Comic Sans MS" panose="030F0702030302020204" pitchFamily="66" charset="0"/>
              </a:rPr>
              <a:t>Steal </a:t>
            </a:r>
          </a:p>
          <a:p>
            <a:pPr algn="ctr" defTabSz="1828800"/>
            <a:r>
              <a:rPr lang="en-US" sz="12200" b="1" dirty="0">
                <a:solidFill>
                  <a:srgbClr val="002060"/>
                </a:solidFill>
                <a:latin typeface="Comic Sans MS" panose="030F0702030302020204" pitchFamily="66" charset="0"/>
              </a:rPr>
              <a:t>200 pts!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600" y="3339162"/>
            <a:ext cx="4953000" cy="515713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7304052"/>
            <a:ext cx="5562600" cy="5562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0060" y="2673072"/>
            <a:ext cx="4796740" cy="4796740"/>
          </a:xfrm>
          <a:prstGeom prst="rect">
            <a:avLst/>
          </a:prstGeom>
        </p:spPr>
      </p:pic>
      <p:pic>
        <p:nvPicPr>
          <p:cNvPr id="10" name="Picture 10" descr="Image result for mario flat icon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99164" y="9105900"/>
            <a:ext cx="979452" cy="979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894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:dissolve/>
      </p:transition>
    </mc:Choice>
    <mc:Fallback xmlns="">
      <p:transition spd="slow" advClick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4.20012E-7 L 5E-6 -0.48548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27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Mario Jump v2 SFX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2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38" presetClass="entr" presetSubtype="0" accel="5000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ipe SFX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5" grpId="0" animBg="1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18">
            <a:extLst>
              <a:ext uri="{FF2B5EF4-FFF2-40B4-BE49-F238E27FC236}">
                <a16:creationId xmlns:a16="http://schemas.microsoft.com/office/drawing/2014/main" id="{B735AA11-2857-4244-9AFD-626188D2F146}"/>
              </a:ext>
            </a:extLst>
          </p:cNvPr>
          <p:cNvSpPr/>
          <p:nvPr/>
        </p:nvSpPr>
        <p:spPr>
          <a:xfrm>
            <a:off x="0" y="9085823"/>
            <a:ext cx="18288000" cy="1243226"/>
          </a:xfrm>
          <a:custGeom>
            <a:avLst/>
            <a:gdLst/>
            <a:ahLst/>
            <a:cxnLst/>
            <a:rect l="l" t="t" r="r" b="b"/>
            <a:pathLst>
              <a:path w="3194208" h="217144">
                <a:moveTo>
                  <a:pt x="0" y="0"/>
                </a:moveTo>
                <a:lnTo>
                  <a:pt x="3194208" y="0"/>
                </a:lnTo>
                <a:lnTo>
                  <a:pt x="3194208" y="217144"/>
                </a:lnTo>
                <a:lnTo>
                  <a:pt x="0" y="217144"/>
                </a:lnTo>
                <a:close/>
              </a:path>
            </a:pathLst>
          </a:custGeom>
          <a:solidFill>
            <a:srgbClr val="98CBB1"/>
          </a:solidFill>
        </p:spPr>
        <p:txBody>
          <a:bodyPr/>
          <a:lstStyle/>
          <a:p>
            <a:endParaRPr lang="en-US" sz="1400">
              <a:latin typeface="Comic Sans MS" panose="030F0702030302020204" pitchFamily="66" charset="0"/>
            </a:endParaRPr>
          </a:p>
        </p:txBody>
      </p:sp>
      <p:sp>
        <p:nvSpPr>
          <p:cNvPr id="4" name="Freeform 15">
            <a:extLst>
              <a:ext uri="{FF2B5EF4-FFF2-40B4-BE49-F238E27FC236}">
                <a16:creationId xmlns:a16="http://schemas.microsoft.com/office/drawing/2014/main" id="{A95AF9D6-296D-479E-8744-93A96E0BB160}"/>
              </a:ext>
            </a:extLst>
          </p:cNvPr>
          <p:cNvSpPr/>
          <p:nvPr/>
        </p:nvSpPr>
        <p:spPr>
          <a:xfrm>
            <a:off x="-894218" y="549265"/>
            <a:ext cx="2798775" cy="1471689"/>
          </a:xfrm>
          <a:custGeom>
            <a:avLst/>
            <a:gdLst/>
            <a:ahLst/>
            <a:cxnLst/>
            <a:rect l="l" t="t" r="r" b="b"/>
            <a:pathLst>
              <a:path w="2798775" h="1471689">
                <a:moveTo>
                  <a:pt x="0" y="0"/>
                </a:moveTo>
                <a:lnTo>
                  <a:pt x="2798775" y="0"/>
                </a:lnTo>
                <a:lnTo>
                  <a:pt x="2798775" y="1471689"/>
                </a:lnTo>
                <a:lnTo>
                  <a:pt x="0" y="147168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sz="1400"/>
          </a:p>
        </p:txBody>
      </p:sp>
      <p:sp>
        <p:nvSpPr>
          <p:cNvPr id="5" name="Freeform 16">
            <a:extLst>
              <a:ext uri="{FF2B5EF4-FFF2-40B4-BE49-F238E27FC236}">
                <a16:creationId xmlns:a16="http://schemas.microsoft.com/office/drawing/2014/main" id="{8B500722-1007-40F4-B48A-7EC1892DF415}"/>
              </a:ext>
            </a:extLst>
          </p:cNvPr>
          <p:cNvSpPr/>
          <p:nvPr/>
        </p:nvSpPr>
        <p:spPr>
          <a:xfrm flipH="1">
            <a:off x="1857493" y="328200"/>
            <a:ext cx="2062397" cy="1084477"/>
          </a:xfrm>
          <a:custGeom>
            <a:avLst/>
            <a:gdLst/>
            <a:ahLst/>
            <a:cxnLst/>
            <a:rect l="l" t="t" r="r" b="b"/>
            <a:pathLst>
              <a:path w="2062397" h="1084477">
                <a:moveTo>
                  <a:pt x="2062397" y="0"/>
                </a:moveTo>
                <a:lnTo>
                  <a:pt x="0" y="0"/>
                </a:lnTo>
                <a:lnTo>
                  <a:pt x="0" y="1084477"/>
                </a:lnTo>
                <a:lnTo>
                  <a:pt x="2062397" y="1084477"/>
                </a:lnTo>
                <a:lnTo>
                  <a:pt x="2062397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sz="1400"/>
          </a:p>
        </p:txBody>
      </p:sp>
      <p:sp>
        <p:nvSpPr>
          <p:cNvPr id="6" name="Freeform 17">
            <a:extLst>
              <a:ext uri="{FF2B5EF4-FFF2-40B4-BE49-F238E27FC236}">
                <a16:creationId xmlns:a16="http://schemas.microsoft.com/office/drawing/2014/main" id="{EAFF1788-CAC4-47B5-82BA-81E3A1501D13}"/>
              </a:ext>
            </a:extLst>
          </p:cNvPr>
          <p:cNvSpPr/>
          <p:nvPr/>
        </p:nvSpPr>
        <p:spPr>
          <a:xfrm>
            <a:off x="598574" y="549265"/>
            <a:ext cx="2105800" cy="1218732"/>
          </a:xfrm>
          <a:custGeom>
            <a:avLst/>
            <a:gdLst/>
            <a:ahLst/>
            <a:cxnLst/>
            <a:rect l="l" t="t" r="r" b="b"/>
            <a:pathLst>
              <a:path w="2105800" h="1218732">
                <a:moveTo>
                  <a:pt x="0" y="0"/>
                </a:moveTo>
                <a:lnTo>
                  <a:pt x="2105800" y="0"/>
                </a:lnTo>
                <a:lnTo>
                  <a:pt x="2105800" y="1218732"/>
                </a:lnTo>
                <a:lnTo>
                  <a:pt x="0" y="121873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18">
            <a:extLst>
              <a:ext uri="{FF2B5EF4-FFF2-40B4-BE49-F238E27FC236}">
                <a16:creationId xmlns:a16="http://schemas.microsoft.com/office/drawing/2014/main" id="{AF3B4B0A-B352-4CB3-913F-065A07845A2F}"/>
              </a:ext>
            </a:extLst>
          </p:cNvPr>
          <p:cNvSpPr/>
          <p:nvPr/>
        </p:nvSpPr>
        <p:spPr>
          <a:xfrm flipH="1">
            <a:off x="16268353" y="549265"/>
            <a:ext cx="2798775" cy="1471689"/>
          </a:xfrm>
          <a:custGeom>
            <a:avLst/>
            <a:gdLst/>
            <a:ahLst/>
            <a:cxnLst/>
            <a:rect l="l" t="t" r="r" b="b"/>
            <a:pathLst>
              <a:path w="2798775" h="1471689">
                <a:moveTo>
                  <a:pt x="2798775" y="0"/>
                </a:moveTo>
                <a:lnTo>
                  <a:pt x="0" y="0"/>
                </a:lnTo>
                <a:lnTo>
                  <a:pt x="0" y="1471689"/>
                </a:lnTo>
                <a:lnTo>
                  <a:pt x="2798775" y="1471689"/>
                </a:lnTo>
                <a:lnTo>
                  <a:pt x="2798775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19">
            <a:extLst>
              <a:ext uri="{FF2B5EF4-FFF2-40B4-BE49-F238E27FC236}">
                <a16:creationId xmlns:a16="http://schemas.microsoft.com/office/drawing/2014/main" id="{7D698037-AFE7-4201-8B42-543211A1BAB4}"/>
              </a:ext>
            </a:extLst>
          </p:cNvPr>
          <p:cNvSpPr/>
          <p:nvPr/>
        </p:nvSpPr>
        <p:spPr>
          <a:xfrm>
            <a:off x="13961481" y="634616"/>
            <a:ext cx="2062397" cy="1084477"/>
          </a:xfrm>
          <a:custGeom>
            <a:avLst/>
            <a:gdLst/>
            <a:ahLst/>
            <a:cxnLst/>
            <a:rect l="l" t="t" r="r" b="b"/>
            <a:pathLst>
              <a:path w="2062397" h="1084477">
                <a:moveTo>
                  <a:pt x="0" y="0"/>
                </a:moveTo>
                <a:lnTo>
                  <a:pt x="2062396" y="0"/>
                </a:lnTo>
                <a:lnTo>
                  <a:pt x="2062396" y="1084477"/>
                </a:lnTo>
                <a:lnTo>
                  <a:pt x="0" y="108447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20">
            <a:extLst>
              <a:ext uri="{FF2B5EF4-FFF2-40B4-BE49-F238E27FC236}">
                <a16:creationId xmlns:a16="http://schemas.microsoft.com/office/drawing/2014/main" id="{D0C1D65E-72D6-483C-B674-8B3125EFC6DD}"/>
              </a:ext>
            </a:extLst>
          </p:cNvPr>
          <p:cNvSpPr/>
          <p:nvPr/>
        </p:nvSpPr>
        <p:spPr>
          <a:xfrm flipH="1">
            <a:off x="15434049" y="637547"/>
            <a:ext cx="2105800" cy="1218732"/>
          </a:xfrm>
          <a:custGeom>
            <a:avLst/>
            <a:gdLst/>
            <a:ahLst/>
            <a:cxnLst/>
            <a:rect l="l" t="t" r="r" b="b"/>
            <a:pathLst>
              <a:path w="2105800" h="1218732">
                <a:moveTo>
                  <a:pt x="2105800" y="0"/>
                </a:moveTo>
                <a:lnTo>
                  <a:pt x="0" y="0"/>
                </a:lnTo>
                <a:lnTo>
                  <a:pt x="0" y="1218732"/>
                </a:lnTo>
                <a:lnTo>
                  <a:pt x="2105800" y="1218732"/>
                </a:lnTo>
                <a:lnTo>
                  <a:pt x="210580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53BB9059-24D8-484C-B3C3-E346A777EC3E}"/>
              </a:ext>
            </a:extLst>
          </p:cNvPr>
          <p:cNvSpPr txBox="1"/>
          <p:nvPr/>
        </p:nvSpPr>
        <p:spPr>
          <a:xfrm>
            <a:off x="1371600" y="6780526"/>
            <a:ext cx="15004960" cy="19988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6933"/>
              </a:lnSpc>
            </a:pPr>
            <a:r>
              <a:rPr lang="en-US" sz="11600" b="1" dirty="0">
                <a:solidFill>
                  <a:srgbClr val="00425A"/>
                </a:solidFill>
                <a:latin typeface="Comic Sans MS" panose="030F0702030302020204" pitchFamily="66" charset="0"/>
              </a:rPr>
              <a:t>house</a:t>
            </a:r>
          </a:p>
        </p:txBody>
      </p:sp>
      <p:pic>
        <p:nvPicPr>
          <p:cNvPr id="1026" name="Picture 2" descr="Houses Clipart Images - Free Download on Freepik">
            <a:extLst>
              <a:ext uri="{FF2B5EF4-FFF2-40B4-BE49-F238E27FC236}">
                <a16:creationId xmlns:a16="http://schemas.microsoft.com/office/drawing/2014/main" id="{A9EEB290-E0E4-1622-B1E9-BE71CF2A079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7" t="1880" r="6549" b="4887"/>
          <a:stretch/>
        </p:blipFill>
        <p:spPr bwMode="auto">
          <a:xfrm>
            <a:off x="4945699" y="549265"/>
            <a:ext cx="7582171" cy="6621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Freeform 5">
            <a:extLst>
              <a:ext uri="{FF2B5EF4-FFF2-40B4-BE49-F238E27FC236}">
                <a16:creationId xmlns:a16="http://schemas.microsoft.com/office/drawing/2014/main" id="{22C25F4F-A38E-A286-959D-EFD66B8A010A}"/>
              </a:ext>
            </a:extLst>
          </p:cNvPr>
          <p:cNvSpPr/>
          <p:nvPr/>
        </p:nvSpPr>
        <p:spPr>
          <a:xfrm>
            <a:off x="-11574681" y="-10906274"/>
            <a:ext cx="30249046" cy="23355300"/>
          </a:xfrm>
          <a:custGeom>
            <a:avLst/>
            <a:gdLst>
              <a:gd name="connsiteX0" fmla="*/ 4514850 w 12668250"/>
              <a:gd name="connsiteY0" fmla="*/ 3457575 h 9658350"/>
              <a:gd name="connsiteX1" fmla="*/ 3829050 w 12668250"/>
              <a:gd name="connsiteY1" fmla="*/ 4143375 h 9658350"/>
              <a:gd name="connsiteX2" fmla="*/ 4514850 w 12668250"/>
              <a:gd name="connsiteY2" fmla="*/ 4829175 h 9658350"/>
              <a:gd name="connsiteX3" fmla="*/ 5083526 w 12668250"/>
              <a:gd name="connsiteY3" fmla="*/ 4526812 h 9658350"/>
              <a:gd name="connsiteX4" fmla="*/ 5114925 w 12668250"/>
              <a:gd name="connsiteY4" fmla="*/ 4468964 h 9658350"/>
              <a:gd name="connsiteX5" fmla="*/ 5146324 w 12668250"/>
              <a:gd name="connsiteY5" fmla="*/ 4526812 h 9658350"/>
              <a:gd name="connsiteX6" fmla="*/ 5715000 w 12668250"/>
              <a:gd name="connsiteY6" fmla="*/ 4829175 h 9658350"/>
              <a:gd name="connsiteX7" fmla="*/ 6400800 w 12668250"/>
              <a:gd name="connsiteY7" fmla="*/ 4143375 h 9658350"/>
              <a:gd name="connsiteX8" fmla="*/ 5715000 w 12668250"/>
              <a:gd name="connsiteY8" fmla="*/ 3457575 h 9658350"/>
              <a:gd name="connsiteX9" fmla="*/ 5146324 w 12668250"/>
              <a:gd name="connsiteY9" fmla="*/ 3759938 h 9658350"/>
              <a:gd name="connsiteX10" fmla="*/ 5114925 w 12668250"/>
              <a:gd name="connsiteY10" fmla="*/ 3817786 h 9658350"/>
              <a:gd name="connsiteX11" fmla="*/ 5083526 w 12668250"/>
              <a:gd name="connsiteY11" fmla="*/ 3759938 h 9658350"/>
              <a:gd name="connsiteX12" fmla="*/ 4514850 w 12668250"/>
              <a:gd name="connsiteY12" fmla="*/ 3457575 h 9658350"/>
              <a:gd name="connsiteX13" fmla="*/ 0 w 12668250"/>
              <a:gd name="connsiteY13" fmla="*/ 0 h 9658350"/>
              <a:gd name="connsiteX14" fmla="*/ 12668250 w 12668250"/>
              <a:gd name="connsiteY14" fmla="*/ 0 h 9658350"/>
              <a:gd name="connsiteX15" fmla="*/ 12668250 w 12668250"/>
              <a:gd name="connsiteY15" fmla="*/ 9658350 h 9658350"/>
              <a:gd name="connsiteX16" fmla="*/ 0 w 12668250"/>
              <a:gd name="connsiteY16" fmla="*/ 9658350 h 9658350"/>
              <a:gd name="connsiteX0" fmla="*/ 6610350 w 14763750"/>
              <a:gd name="connsiteY0" fmla="*/ 3457575 h 9658350"/>
              <a:gd name="connsiteX1" fmla="*/ 5924550 w 14763750"/>
              <a:gd name="connsiteY1" fmla="*/ 4143375 h 9658350"/>
              <a:gd name="connsiteX2" fmla="*/ 6610350 w 14763750"/>
              <a:gd name="connsiteY2" fmla="*/ 4829175 h 9658350"/>
              <a:gd name="connsiteX3" fmla="*/ 7179026 w 14763750"/>
              <a:gd name="connsiteY3" fmla="*/ 4526812 h 9658350"/>
              <a:gd name="connsiteX4" fmla="*/ 7210425 w 14763750"/>
              <a:gd name="connsiteY4" fmla="*/ 4468964 h 9658350"/>
              <a:gd name="connsiteX5" fmla="*/ 7241824 w 14763750"/>
              <a:gd name="connsiteY5" fmla="*/ 4526812 h 9658350"/>
              <a:gd name="connsiteX6" fmla="*/ 7810500 w 14763750"/>
              <a:gd name="connsiteY6" fmla="*/ 4829175 h 9658350"/>
              <a:gd name="connsiteX7" fmla="*/ 8496300 w 14763750"/>
              <a:gd name="connsiteY7" fmla="*/ 4143375 h 9658350"/>
              <a:gd name="connsiteX8" fmla="*/ 7810500 w 14763750"/>
              <a:gd name="connsiteY8" fmla="*/ 3457575 h 9658350"/>
              <a:gd name="connsiteX9" fmla="*/ 7241824 w 14763750"/>
              <a:gd name="connsiteY9" fmla="*/ 3759938 h 9658350"/>
              <a:gd name="connsiteX10" fmla="*/ 7210425 w 14763750"/>
              <a:gd name="connsiteY10" fmla="*/ 3817786 h 9658350"/>
              <a:gd name="connsiteX11" fmla="*/ 7179026 w 14763750"/>
              <a:gd name="connsiteY11" fmla="*/ 3759938 h 9658350"/>
              <a:gd name="connsiteX12" fmla="*/ 6610350 w 14763750"/>
              <a:gd name="connsiteY12" fmla="*/ 3457575 h 9658350"/>
              <a:gd name="connsiteX13" fmla="*/ 2095500 w 14763750"/>
              <a:gd name="connsiteY13" fmla="*/ 0 h 9658350"/>
              <a:gd name="connsiteX14" fmla="*/ 14763750 w 14763750"/>
              <a:gd name="connsiteY14" fmla="*/ 0 h 9658350"/>
              <a:gd name="connsiteX15" fmla="*/ 14763750 w 14763750"/>
              <a:gd name="connsiteY15" fmla="*/ 9658350 h 9658350"/>
              <a:gd name="connsiteX16" fmla="*/ 0 w 14763750"/>
              <a:gd name="connsiteY16" fmla="*/ 9601200 h 9658350"/>
              <a:gd name="connsiteX17" fmla="*/ 2095500 w 14763750"/>
              <a:gd name="connsiteY17" fmla="*/ 0 h 9658350"/>
              <a:gd name="connsiteX0" fmla="*/ 6610350 w 14763750"/>
              <a:gd name="connsiteY0" fmla="*/ 3705225 h 9906000"/>
              <a:gd name="connsiteX1" fmla="*/ 5924550 w 14763750"/>
              <a:gd name="connsiteY1" fmla="*/ 4391025 h 9906000"/>
              <a:gd name="connsiteX2" fmla="*/ 6610350 w 14763750"/>
              <a:gd name="connsiteY2" fmla="*/ 5076825 h 9906000"/>
              <a:gd name="connsiteX3" fmla="*/ 7179026 w 14763750"/>
              <a:gd name="connsiteY3" fmla="*/ 4774462 h 9906000"/>
              <a:gd name="connsiteX4" fmla="*/ 7210425 w 14763750"/>
              <a:gd name="connsiteY4" fmla="*/ 4716614 h 9906000"/>
              <a:gd name="connsiteX5" fmla="*/ 7241824 w 14763750"/>
              <a:gd name="connsiteY5" fmla="*/ 4774462 h 9906000"/>
              <a:gd name="connsiteX6" fmla="*/ 7810500 w 14763750"/>
              <a:gd name="connsiteY6" fmla="*/ 5076825 h 9906000"/>
              <a:gd name="connsiteX7" fmla="*/ 8496300 w 14763750"/>
              <a:gd name="connsiteY7" fmla="*/ 4391025 h 9906000"/>
              <a:gd name="connsiteX8" fmla="*/ 7810500 w 14763750"/>
              <a:gd name="connsiteY8" fmla="*/ 3705225 h 9906000"/>
              <a:gd name="connsiteX9" fmla="*/ 7241824 w 14763750"/>
              <a:gd name="connsiteY9" fmla="*/ 4007588 h 9906000"/>
              <a:gd name="connsiteX10" fmla="*/ 7210425 w 14763750"/>
              <a:gd name="connsiteY10" fmla="*/ 4065436 h 9906000"/>
              <a:gd name="connsiteX11" fmla="*/ 7179026 w 14763750"/>
              <a:gd name="connsiteY11" fmla="*/ 4007588 h 9906000"/>
              <a:gd name="connsiteX12" fmla="*/ 6610350 w 14763750"/>
              <a:gd name="connsiteY12" fmla="*/ 3705225 h 9906000"/>
              <a:gd name="connsiteX13" fmla="*/ 19050 w 14763750"/>
              <a:gd name="connsiteY13" fmla="*/ 0 h 9906000"/>
              <a:gd name="connsiteX14" fmla="*/ 14763750 w 14763750"/>
              <a:gd name="connsiteY14" fmla="*/ 247650 h 9906000"/>
              <a:gd name="connsiteX15" fmla="*/ 14763750 w 14763750"/>
              <a:gd name="connsiteY15" fmla="*/ 9906000 h 9906000"/>
              <a:gd name="connsiteX16" fmla="*/ 0 w 14763750"/>
              <a:gd name="connsiteY16" fmla="*/ 9848850 h 9906000"/>
              <a:gd name="connsiteX17" fmla="*/ 19050 w 14763750"/>
              <a:gd name="connsiteY17" fmla="*/ 0 h 9906000"/>
              <a:gd name="connsiteX0" fmla="*/ 6610350 w 14763750"/>
              <a:gd name="connsiteY0" fmla="*/ 3533775 h 9734550"/>
              <a:gd name="connsiteX1" fmla="*/ 5924550 w 14763750"/>
              <a:gd name="connsiteY1" fmla="*/ 4219575 h 9734550"/>
              <a:gd name="connsiteX2" fmla="*/ 6610350 w 14763750"/>
              <a:gd name="connsiteY2" fmla="*/ 4905375 h 9734550"/>
              <a:gd name="connsiteX3" fmla="*/ 7179026 w 14763750"/>
              <a:gd name="connsiteY3" fmla="*/ 4603012 h 9734550"/>
              <a:gd name="connsiteX4" fmla="*/ 7210425 w 14763750"/>
              <a:gd name="connsiteY4" fmla="*/ 4545164 h 9734550"/>
              <a:gd name="connsiteX5" fmla="*/ 7241824 w 14763750"/>
              <a:gd name="connsiteY5" fmla="*/ 4603012 h 9734550"/>
              <a:gd name="connsiteX6" fmla="*/ 7810500 w 14763750"/>
              <a:gd name="connsiteY6" fmla="*/ 4905375 h 9734550"/>
              <a:gd name="connsiteX7" fmla="*/ 8496300 w 14763750"/>
              <a:gd name="connsiteY7" fmla="*/ 4219575 h 9734550"/>
              <a:gd name="connsiteX8" fmla="*/ 7810500 w 14763750"/>
              <a:gd name="connsiteY8" fmla="*/ 3533775 h 9734550"/>
              <a:gd name="connsiteX9" fmla="*/ 7241824 w 14763750"/>
              <a:gd name="connsiteY9" fmla="*/ 3836138 h 9734550"/>
              <a:gd name="connsiteX10" fmla="*/ 7210425 w 14763750"/>
              <a:gd name="connsiteY10" fmla="*/ 3893986 h 9734550"/>
              <a:gd name="connsiteX11" fmla="*/ 7179026 w 14763750"/>
              <a:gd name="connsiteY11" fmla="*/ 3836138 h 9734550"/>
              <a:gd name="connsiteX12" fmla="*/ 6610350 w 14763750"/>
              <a:gd name="connsiteY12" fmla="*/ 3533775 h 9734550"/>
              <a:gd name="connsiteX13" fmla="*/ 19050 w 14763750"/>
              <a:gd name="connsiteY13" fmla="*/ 0 h 9734550"/>
              <a:gd name="connsiteX14" fmla="*/ 14763750 w 14763750"/>
              <a:gd name="connsiteY14" fmla="*/ 76200 h 9734550"/>
              <a:gd name="connsiteX15" fmla="*/ 14763750 w 14763750"/>
              <a:gd name="connsiteY15" fmla="*/ 9734550 h 9734550"/>
              <a:gd name="connsiteX16" fmla="*/ 0 w 14763750"/>
              <a:gd name="connsiteY16" fmla="*/ 9677400 h 9734550"/>
              <a:gd name="connsiteX17" fmla="*/ 19050 w 14763750"/>
              <a:gd name="connsiteY17" fmla="*/ 0 h 9734550"/>
              <a:gd name="connsiteX0" fmla="*/ 6610350 w 14763750"/>
              <a:gd name="connsiteY0" fmla="*/ 3457575 h 9658350"/>
              <a:gd name="connsiteX1" fmla="*/ 5924550 w 14763750"/>
              <a:gd name="connsiteY1" fmla="*/ 4143375 h 9658350"/>
              <a:gd name="connsiteX2" fmla="*/ 6610350 w 14763750"/>
              <a:gd name="connsiteY2" fmla="*/ 4829175 h 9658350"/>
              <a:gd name="connsiteX3" fmla="*/ 7179026 w 14763750"/>
              <a:gd name="connsiteY3" fmla="*/ 4526812 h 9658350"/>
              <a:gd name="connsiteX4" fmla="*/ 7210425 w 14763750"/>
              <a:gd name="connsiteY4" fmla="*/ 4468964 h 9658350"/>
              <a:gd name="connsiteX5" fmla="*/ 7241824 w 14763750"/>
              <a:gd name="connsiteY5" fmla="*/ 4526812 h 9658350"/>
              <a:gd name="connsiteX6" fmla="*/ 7810500 w 14763750"/>
              <a:gd name="connsiteY6" fmla="*/ 4829175 h 9658350"/>
              <a:gd name="connsiteX7" fmla="*/ 8496300 w 14763750"/>
              <a:gd name="connsiteY7" fmla="*/ 4143375 h 9658350"/>
              <a:gd name="connsiteX8" fmla="*/ 7810500 w 14763750"/>
              <a:gd name="connsiteY8" fmla="*/ 3457575 h 9658350"/>
              <a:gd name="connsiteX9" fmla="*/ 7241824 w 14763750"/>
              <a:gd name="connsiteY9" fmla="*/ 3759938 h 9658350"/>
              <a:gd name="connsiteX10" fmla="*/ 7210425 w 14763750"/>
              <a:gd name="connsiteY10" fmla="*/ 3817786 h 9658350"/>
              <a:gd name="connsiteX11" fmla="*/ 7179026 w 14763750"/>
              <a:gd name="connsiteY11" fmla="*/ 3759938 h 9658350"/>
              <a:gd name="connsiteX12" fmla="*/ 6610350 w 14763750"/>
              <a:gd name="connsiteY12" fmla="*/ 3457575 h 9658350"/>
              <a:gd name="connsiteX13" fmla="*/ 19050 w 14763750"/>
              <a:gd name="connsiteY13" fmla="*/ 0 h 9658350"/>
              <a:gd name="connsiteX14" fmla="*/ 14763750 w 14763750"/>
              <a:gd name="connsiteY14" fmla="*/ 0 h 9658350"/>
              <a:gd name="connsiteX15" fmla="*/ 14763750 w 14763750"/>
              <a:gd name="connsiteY15" fmla="*/ 9658350 h 9658350"/>
              <a:gd name="connsiteX16" fmla="*/ 0 w 14763750"/>
              <a:gd name="connsiteY16" fmla="*/ 9601200 h 9658350"/>
              <a:gd name="connsiteX17" fmla="*/ 19050 w 14763750"/>
              <a:gd name="connsiteY17" fmla="*/ 0 h 9658350"/>
              <a:gd name="connsiteX0" fmla="*/ 6610350 w 14763750"/>
              <a:gd name="connsiteY0" fmla="*/ 5476875 h 11677650"/>
              <a:gd name="connsiteX1" fmla="*/ 5924550 w 14763750"/>
              <a:gd name="connsiteY1" fmla="*/ 6162675 h 11677650"/>
              <a:gd name="connsiteX2" fmla="*/ 6610350 w 14763750"/>
              <a:gd name="connsiteY2" fmla="*/ 6848475 h 11677650"/>
              <a:gd name="connsiteX3" fmla="*/ 7179026 w 14763750"/>
              <a:gd name="connsiteY3" fmla="*/ 6546112 h 11677650"/>
              <a:gd name="connsiteX4" fmla="*/ 7210425 w 14763750"/>
              <a:gd name="connsiteY4" fmla="*/ 6488264 h 11677650"/>
              <a:gd name="connsiteX5" fmla="*/ 7241824 w 14763750"/>
              <a:gd name="connsiteY5" fmla="*/ 6546112 h 11677650"/>
              <a:gd name="connsiteX6" fmla="*/ 7810500 w 14763750"/>
              <a:gd name="connsiteY6" fmla="*/ 6848475 h 11677650"/>
              <a:gd name="connsiteX7" fmla="*/ 8496300 w 14763750"/>
              <a:gd name="connsiteY7" fmla="*/ 6162675 h 11677650"/>
              <a:gd name="connsiteX8" fmla="*/ 7810500 w 14763750"/>
              <a:gd name="connsiteY8" fmla="*/ 5476875 h 11677650"/>
              <a:gd name="connsiteX9" fmla="*/ 7241824 w 14763750"/>
              <a:gd name="connsiteY9" fmla="*/ 5779238 h 11677650"/>
              <a:gd name="connsiteX10" fmla="*/ 7210425 w 14763750"/>
              <a:gd name="connsiteY10" fmla="*/ 5837086 h 11677650"/>
              <a:gd name="connsiteX11" fmla="*/ 7179026 w 14763750"/>
              <a:gd name="connsiteY11" fmla="*/ 5779238 h 11677650"/>
              <a:gd name="connsiteX12" fmla="*/ 6610350 w 14763750"/>
              <a:gd name="connsiteY12" fmla="*/ 5476875 h 11677650"/>
              <a:gd name="connsiteX13" fmla="*/ 0 w 14763750"/>
              <a:gd name="connsiteY13" fmla="*/ 0 h 11677650"/>
              <a:gd name="connsiteX14" fmla="*/ 14763750 w 14763750"/>
              <a:gd name="connsiteY14" fmla="*/ 2019300 h 11677650"/>
              <a:gd name="connsiteX15" fmla="*/ 14763750 w 14763750"/>
              <a:gd name="connsiteY15" fmla="*/ 11677650 h 11677650"/>
              <a:gd name="connsiteX16" fmla="*/ 0 w 14763750"/>
              <a:gd name="connsiteY16" fmla="*/ 11620500 h 11677650"/>
              <a:gd name="connsiteX17" fmla="*/ 0 w 14763750"/>
              <a:gd name="connsiteY17" fmla="*/ 0 h 11677650"/>
              <a:gd name="connsiteX0" fmla="*/ 6610350 w 14763750"/>
              <a:gd name="connsiteY0" fmla="*/ 5476875 h 11677650"/>
              <a:gd name="connsiteX1" fmla="*/ 5924550 w 14763750"/>
              <a:gd name="connsiteY1" fmla="*/ 6162675 h 11677650"/>
              <a:gd name="connsiteX2" fmla="*/ 6610350 w 14763750"/>
              <a:gd name="connsiteY2" fmla="*/ 6848475 h 11677650"/>
              <a:gd name="connsiteX3" fmla="*/ 7179026 w 14763750"/>
              <a:gd name="connsiteY3" fmla="*/ 6546112 h 11677650"/>
              <a:gd name="connsiteX4" fmla="*/ 7210425 w 14763750"/>
              <a:gd name="connsiteY4" fmla="*/ 6488264 h 11677650"/>
              <a:gd name="connsiteX5" fmla="*/ 7241824 w 14763750"/>
              <a:gd name="connsiteY5" fmla="*/ 6546112 h 11677650"/>
              <a:gd name="connsiteX6" fmla="*/ 7810500 w 14763750"/>
              <a:gd name="connsiteY6" fmla="*/ 6848475 h 11677650"/>
              <a:gd name="connsiteX7" fmla="*/ 8496300 w 14763750"/>
              <a:gd name="connsiteY7" fmla="*/ 6162675 h 11677650"/>
              <a:gd name="connsiteX8" fmla="*/ 7810500 w 14763750"/>
              <a:gd name="connsiteY8" fmla="*/ 5476875 h 11677650"/>
              <a:gd name="connsiteX9" fmla="*/ 7241824 w 14763750"/>
              <a:gd name="connsiteY9" fmla="*/ 5779238 h 11677650"/>
              <a:gd name="connsiteX10" fmla="*/ 7210425 w 14763750"/>
              <a:gd name="connsiteY10" fmla="*/ 5837086 h 11677650"/>
              <a:gd name="connsiteX11" fmla="*/ 7179026 w 14763750"/>
              <a:gd name="connsiteY11" fmla="*/ 5779238 h 11677650"/>
              <a:gd name="connsiteX12" fmla="*/ 6610350 w 14763750"/>
              <a:gd name="connsiteY12" fmla="*/ 5476875 h 11677650"/>
              <a:gd name="connsiteX13" fmla="*/ 0 w 14763750"/>
              <a:gd name="connsiteY13" fmla="*/ 0 h 11677650"/>
              <a:gd name="connsiteX14" fmla="*/ 14744700 w 14763750"/>
              <a:gd name="connsiteY14" fmla="*/ 57150 h 11677650"/>
              <a:gd name="connsiteX15" fmla="*/ 14763750 w 14763750"/>
              <a:gd name="connsiteY15" fmla="*/ 11677650 h 11677650"/>
              <a:gd name="connsiteX16" fmla="*/ 0 w 14763750"/>
              <a:gd name="connsiteY16" fmla="*/ 11620500 h 11677650"/>
              <a:gd name="connsiteX17" fmla="*/ 0 w 14763750"/>
              <a:gd name="connsiteY17" fmla="*/ 0 h 11677650"/>
              <a:gd name="connsiteX0" fmla="*/ 6610350 w 14763750"/>
              <a:gd name="connsiteY0" fmla="*/ 5476875 h 11677650"/>
              <a:gd name="connsiteX1" fmla="*/ 5924550 w 14763750"/>
              <a:gd name="connsiteY1" fmla="*/ 6162675 h 11677650"/>
              <a:gd name="connsiteX2" fmla="*/ 6610350 w 14763750"/>
              <a:gd name="connsiteY2" fmla="*/ 6848475 h 11677650"/>
              <a:gd name="connsiteX3" fmla="*/ 7179026 w 14763750"/>
              <a:gd name="connsiteY3" fmla="*/ 6546112 h 11677650"/>
              <a:gd name="connsiteX4" fmla="*/ 7210425 w 14763750"/>
              <a:gd name="connsiteY4" fmla="*/ 6488264 h 11677650"/>
              <a:gd name="connsiteX5" fmla="*/ 7241824 w 14763750"/>
              <a:gd name="connsiteY5" fmla="*/ 6546112 h 11677650"/>
              <a:gd name="connsiteX6" fmla="*/ 7810500 w 14763750"/>
              <a:gd name="connsiteY6" fmla="*/ 6848475 h 11677650"/>
              <a:gd name="connsiteX7" fmla="*/ 8496300 w 14763750"/>
              <a:gd name="connsiteY7" fmla="*/ 6162675 h 11677650"/>
              <a:gd name="connsiteX8" fmla="*/ 7810500 w 14763750"/>
              <a:gd name="connsiteY8" fmla="*/ 5476875 h 11677650"/>
              <a:gd name="connsiteX9" fmla="*/ 7241824 w 14763750"/>
              <a:gd name="connsiteY9" fmla="*/ 5779238 h 11677650"/>
              <a:gd name="connsiteX10" fmla="*/ 7210425 w 14763750"/>
              <a:gd name="connsiteY10" fmla="*/ 5837086 h 11677650"/>
              <a:gd name="connsiteX11" fmla="*/ 7179026 w 14763750"/>
              <a:gd name="connsiteY11" fmla="*/ 5779238 h 11677650"/>
              <a:gd name="connsiteX12" fmla="*/ 6610350 w 14763750"/>
              <a:gd name="connsiteY12" fmla="*/ 5476875 h 11677650"/>
              <a:gd name="connsiteX13" fmla="*/ 0 w 14763750"/>
              <a:gd name="connsiteY13" fmla="*/ 0 h 11677650"/>
              <a:gd name="connsiteX14" fmla="*/ 14763750 w 14763750"/>
              <a:gd name="connsiteY14" fmla="*/ 19050 h 11677650"/>
              <a:gd name="connsiteX15" fmla="*/ 14763750 w 14763750"/>
              <a:gd name="connsiteY15" fmla="*/ 11677650 h 11677650"/>
              <a:gd name="connsiteX16" fmla="*/ 0 w 14763750"/>
              <a:gd name="connsiteY16" fmla="*/ 11620500 h 11677650"/>
              <a:gd name="connsiteX17" fmla="*/ 0 w 14763750"/>
              <a:gd name="connsiteY17" fmla="*/ 0 h 11677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4763750" h="11677650">
                <a:moveTo>
                  <a:pt x="6610350" y="5476875"/>
                </a:moveTo>
                <a:cubicBezTo>
                  <a:pt x="6231593" y="5476875"/>
                  <a:pt x="5924550" y="5783918"/>
                  <a:pt x="5924550" y="6162675"/>
                </a:cubicBezTo>
                <a:cubicBezTo>
                  <a:pt x="5924550" y="6541432"/>
                  <a:pt x="6231593" y="6848475"/>
                  <a:pt x="6610350" y="6848475"/>
                </a:cubicBezTo>
                <a:cubicBezTo>
                  <a:pt x="6847073" y="6848475"/>
                  <a:pt x="7055783" y="6728536"/>
                  <a:pt x="7179026" y="6546112"/>
                </a:cubicBezTo>
                <a:lnTo>
                  <a:pt x="7210425" y="6488264"/>
                </a:lnTo>
                <a:lnTo>
                  <a:pt x="7241824" y="6546112"/>
                </a:lnTo>
                <a:cubicBezTo>
                  <a:pt x="7365067" y="6728536"/>
                  <a:pt x="7573777" y="6848475"/>
                  <a:pt x="7810500" y="6848475"/>
                </a:cubicBezTo>
                <a:cubicBezTo>
                  <a:pt x="8189257" y="6848475"/>
                  <a:pt x="8496300" y="6541432"/>
                  <a:pt x="8496300" y="6162675"/>
                </a:cubicBezTo>
                <a:cubicBezTo>
                  <a:pt x="8496300" y="5783918"/>
                  <a:pt x="8189257" y="5476875"/>
                  <a:pt x="7810500" y="5476875"/>
                </a:cubicBezTo>
                <a:cubicBezTo>
                  <a:pt x="7573777" y="5476875"/>
                  <a:pt x="7365067" y="5596814"/>
                  <a:pt x="7241824" y="5779238"/>
                </a:cubicBezTo>
                <a:lnTo>
                  <a:pt x="7210425" y="5837086"/>
                </a:lnTo>
                <a:lnTo>
                  <a:pt x="7179026" y="5779238"/>
                </a:lnTo>
                <a:cubicBezTo>
                  <a:pt x="7055783" y="5596814"/>
                  <a:pt x="6847073" y="5476875"/>
                  <a:pt x="6610350" y="5476875"/>
                </a:cubicBezTo>
                <a:close/>
                <a:moveTo>
                  <a:pt x="0" y="0"/>
                </a:moveTo>
                <a:lnTo>
                  <a:pt x="14763750" y="19050"/>
                </a:lnTo>
                <a:lnTo>
                  <a:pt x="14763750" y="11677650"/>
                </a:lnTo>
                <a:lnTo>
                  <a:pt x="0" y="11620500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60108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1.38778E-17 L 0.49583 1.38778E-17 L 0.49583 0.54444 L 2.77778E-6 0.54444 L 2.77778E-6 1.38778E-17 Z " pathEditMode="relative" rAng="0" ptsTypes="AAAAA">
                                      <p:cBhvr>
                                        <p:cTn id="6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792" y="27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18">
            <a:extLst>
              <a:ext uri="{FF2B5EF4-FFF2-40B4-BE49-F238E27FC236}">
                <a16:creationId xmlns:a16="http://schemas.microsoft.com/office/drawing/2014/main" id="{B735AA11-2857-4244-9AFD-626188D2F146}"/>
              </a:ext>
            </a:extLst>
          </p:cNvPr>
          <p:cNvSpPr/>
          <p:nvPr/>
        </p:nvSpPr>
        <p:spPr>
          <a:xfrm>
            <a:off x="0" y="9085823"/>
            <a:ext cx="18288000" cy="1243226"/>
          </a:xfrm>
          <a:custGeom>
            <a:avLst/>
            <a:gdLst/>
            <a:ahLst/>
            <a:cxnLst/>
            <a:rect l="l" t="t" r="r" b="b"/>
            <a:pathLst>
              <a:path w="3194208" h="217144">
                <a:moveTo>
                  <a:pt x="0" y="0"/>
                </a:moveTo>
                <a:lnTo>
                  <a:pt x="3194208" y="0"/>
                </a:lnTo>
                <a:lnTo>
                  <a:pt x="3194208" y="217144"/>
                </a:lnTo>
                <a:lnTo>
                  <a:pt x="0" y="217144"/>
                </a:lnTo>
                <a:close/>
              </a:path>
            </a:pathLst>
          </a:custGeom>
          <a:solidFill>
            <a:srgbClr val="98CBB1"/>
          </a:solidFill>
        </p:spPr>
        <p:txBody>
          <a:bodyPr/>
          <a:lstStyle/>
          <a:p>
            <a:endParaRPr lang="en-US" sz="1400">
              <a:latin typeface="Comic Sans MS" panose="030F0702030302020204" pitchFamily="66" charset="0"/>
            </a:endParaRPr>
          </a:p>
        </p:txBody>
      </p:sp>
      <p:sp>
        <p:nvSpPr>
          <p:cNvPr id="4" name="Freeform 15">
            <a:extLst>
              <a:ext uri="{FF2B5EF4-FFF2-40B4-BE49-F238E27FC236}">
                <a16:creationId xmlns:a16="http://schemas.microsoft.com/office/drawing/2014/main" id="{A95AF9D6-296D-479E-8744-93A96E0BB160}"/>
              </a:ext>
            </a:extLst>
          </p:cNvPr>
          <p:cNvSpPr/>
          <p:nvPr/>
        </p:nvSpPr>
        <p:spPr>
          <a:xfrm>
            <a:off x="-894218" y="549265"/>
            <a:ext cx="2798775" cy="1471689"/>
          </a:xfrm>
          <a:custGeom>
            <a:avLst/>
            <a:gdLst/>
            <a:ahLst/>
            <a:cxnLst/>
            <a:rect l="l" t="t" r="r" b="b"/>
            <a:pathLst>
              <a:path w="2798775" h="1471689">
                <a:moveTo>
                  <a:pt x="0" y="0"/>
                </a:moveTo>
                <a:lnTo>
                  <a:pt x="2798775" y="0"/>
                </a:lnTo>
                <a:lnTo>
                  <a:pt x="2798775" y="1471689"/>
                </a:lnTo>
                <a:lnTo>
                  <a:pt x="0" y="147168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sz="1400"/>
          </a:p>
        </p:txBody>
      </p:sp>
      <p:sp>
        <p:nvSpPr>
          <p:cNvPr id="5" name="Freeform 16">
            <a:extLst>
              <a:ext uri="{FF2B5EF4-FFF2-40B4-BE49-F238E27FC236}">
                <a16:creationId xmlns:a16="http://schemas.microsoft.com/office/drawing/2014/main" id="{8B500722-1007-40F4-B48A-7EC1892DF415}"/>
              </a:ext>
            </a:extLst>
          </p:cNvPr>
          <p:cNvSpPr/>
          <p:nvPr/>
        </p:nvSpPr>
        <p:spPr>
          <a:xfrm flipH="1">
            <a:off x="1857493" y="328200"/>
            <a:ext cx="2062397" cy="1084477"/>
          </a:xfrm>
          <a:custGeom>
            <a:avLst/>
            <a:gdLst/>
            <a:ahLst/>
            <a:cxnLst/>
            <a:rect l="l" t="t" r="r" b="b"/>
            <a:pathLst>
              <a:path w="2062397" h="1084477">
                <a:moveTo>
                  <a:pt x="2062397" y="0"/>
                </a:moveTo>
                <a:lnTo>
                  <a:pt x="0" y="0"/>
                </a:lnTo>
                <a:lnTo>
                  <a:pt x="0" y="1084477"/>
                </a:lnTo>
                <a:lnTo>
                  <a:pt x="2062397" y="1084477"/>
                </a:lnTo>
                <a:lnTo>
                  <a:pt x="2062397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sz="1400"/>
          </a:p>
        </p:txBody>
      </p:sp>
      <p:sp>
        <p:nvSpPr>
          <p:cNvPr id="6" name="Freeform 17">
            <a:extLst>
              <a:ext uri="{FF2B5EF4-FFF2-40B4-BE49-F238E27FC236}">
                <a16:creationId xmlns:a16="http://schemas.microsoft.com/office/drawing/2014/main" id="{EAFF1788-CAC4-47B5-82BA-81E3A1501D13}"/>
              </a:ext>
            </a:extLst>
          </p:cNvPr>
          <p:cNvSpPr/>
          <p:nvPr/>
        </p:nvSpPr>
        <p:spPr>
          <a:xfrm>
            <a:off x="598574" y="549265"/>
            <a:ext cx="2105800" cy="1218732"/>
          </a:xfrm>
          <a:custGeom>
            <a:avLst/>
            <a:gdLst/>
            <a:ahLst/>
            <a:cxnLst/>
            <a:rect l="l" t="t" r="r" b="b"/>
            <a:pathLst>
              <a:path w="2105800" h="1218732">
                <a:moveTo>
                  <a:pt x="0" y="0"/>
                </a:moveTo>
                <a:lnTo>
                  <a:pt x="2105800" y="0"/>
                </a:lnTo>
                <a:lnTo>
                  <a:pt x="2105800" y="1218732"/>
                </a:lnTo>
                <a:lnTo>
                  <a:pt x="0" y="121873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18">
            <a:extLst>
              <a:ext uri="{FF2B5EF4-FFF2-40B4-BE49-F238E27FC236}">
                <a16:creationId xmlns:a16="http://schemas.microsoft.com/office/drawing/2014/main" id="{AF3B4B0A-B352-4CB3-913F-065A07845A2F}"/>
              </a:ext>
            </a:extLst>
          </p:cNvPr>
          <p:cNvSpPr/>
          <p:nvPr/>
        </p:nvSpPr>
        <p:spPr>
          <a:xfrm flipH="1">
            <a:off x="16268353" y="549265"/>
            <a:ext cx="2798775" cy="1471689"/>
          </a:xfrm>
          <a:custGeom>
            <a:avLst/>
            <a:gdLst/>
            <a:ahLst/>
            <a:cxnLst/>
            <a:rect l="l" t="t" r="r" b="b"/>
            <a:pathLst>
              <a:path w="2798775" h="1471689">
                <a:moveTo>
                  <a:pt x="2798775" y="0"/>
                </a:moveTo>
                <a:lnTo>
                  <a:pt x="0" y="0"/>
                </a:lnTo>
                <a:lnTo>
                  <a:pt x="0" y="1471689"/>
                </a:lnTo>
                <a:lnTo>
                  <a:pt x="2798775" y="1471689"/>
                </a:lnTo>
                <a:lnTo>
                  <a:pt x="2798775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19">
            <a:extLst>
              <a:ext uri="{FF2B5EF4-FFF2-40B4-BE49-F238E27FC236}">
                <a16:creationId xmlns:a16="http://schemas.microsoft.com/office/drawing/2014/main" id="{7D698037-AFE7-4201-8B42-543211A1BAB4}"/>
              </a:ext>
            </a:extLst>
          </p:cNvPr>
          <p:cNvSpPr/>
          <p:nvPr/>
        </p:nvSpPr>
        <p:spPr>
          <a:xfrm>
            <a:off x="13961481" y="634616"/>
            <a:ext cx="2062397" cy="1084477"/>
          </a:xfrm>
          <a:custGeom>
            <a:avLst/>
            <a:gdLst/>
            <a:ahLst/>
            <a:cxnLst/>
            <a:rect l="l" t="t" r="r" b="b"/>
            <a:pathLst>
              <a:path w="2062397" h="1084477">
                <a:moveTo>
                  <a:pt x="0" y="0"/>
                </a:moveTo>
                <a:lnTo>
                  <a:pt x="2062396" y="0"/>
                </a:lnTo>
                <a:lnTo>
                  <a:pt x="2062396" y="1084477"/>
                </a:lnTo>
                <a:lnTo>
                  <a:pt x="0" y="108447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20">
            <a:extLst>
              <a:ext uri="{FF2B5EF4-FFF2-40B4-BE49-F238E27FC236}">
                <a16:creationId xmlns:a16="http://schemas.microsoft.com/office/drawing/2014/main" id="{D0C1D65E-72D6-483C-B674-8B3125EFC6DD}"/>
              </a:ext>
            </a:extLst>
          </p:cNvPr>
          <p:cNvSpPr/>
          <p:nvPr/>
        </p:nvSpPr>
        <p:spPr>
          <a:xfrm flipH="1">
            <a:off x="15434049" y="637547"/>
            <a:ext cx="2105800" cy="1218732"/>
          </a:xfrm>
          <a:custGeom>
            <a:avLst/>
            <a:gdLst/>
            <a:ahLst/>
            <a:cxnLst/>
            <a:rect l="l" t="t" r="r" b="b"/>
            <a:pathLst>
              <a:path w="2105800" h="1218732">
                <a:moveTo>
                  <a:pt x="2105800" y="0"/>
                </a:moveTo>
                <a:lnTo>
                  <a:pt x="0" y="0"/>
                </a:lnTo>
                <a:lnTo>
                  <a:pt x="0" y="1218732"/>
                </a:lnTo>
                <a:lnTo>
                  <a:pt x="2105800" y="1218732"/>
                </a:lnTo>
                <a:lnTo>
                  <a:pt x="210580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53BB9059-24D8-484C-B3C3-E346A777EC3E}"/>
              </a:ext>
            </a:extLst>
          </p:cNvPr>
          <p:cNvSpPr txBox="1"/>
          <p:nvPr/>
        </p:nvSpPr>
        <p:spPr>
          <a:xfrm>
            <a:off x="1884065" y="6985700"/>
            <a:ext cx="15004960" cy="19988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6933"/>
              </a:lnSpc>
            </a:pPr>
            <a:r>
              <a:rPr lang="en-US" sz="11600" b="1" dirty="0">
                <a:solidFill>
                  <a:srgbClr val="00425A"/>
                </a:solidFill>
                <a:latin typeface="Comic Sans MS" panose="030F0702030302020204" pitchFamily="66" charset="0"/>
              </a:rPr>
              <a:t>flat</a:t>
            </a:r>
          </a:p>
        </p:txBody>
      </p:sp>
      <p:pic>
        <p:nvPicPr>
          <p:cNvPr id="10" name="Picture 2" descr="Architecture and Buildings Clipart-apartment building diverse community of  residents">
            <a:extLst>
              <a:ext uri="{FF2B5EF4-FFF2-40B4-BE49-F238E27FC236}">
                <a16:creationId xmlns:a16="http://schemas.microsoft.com/office/drawing/2014/main" id="{84ADBE44-3C38-56C7-7058-516F2C8BF0C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F6F5F3"/>
              </a:clrFrom>
              <a:clrTo>
                <a:srgbClr val="F6F5F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3"/>
          <a:stretch/>
        </p:blipFill>
        <p:spPr bwMode="auto">
          <a:xfrm>
            <a:off x="5721280" y="1147787"/>
            <a:ext cx="7077075" cy="6286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80B4F243-88A3-11DC-5C85-2EE581A4E7E8}"/>
              </a:ext>
            </a:extLst>
          </p:cNvPr>
          <p:cNvCxnSpPr/>
          <p:nvPr/>
        </p:nvCxnSpPr>
        <p:spPr>
          <a:xfrm>
            <a:off x="5562600" y="1500959"/>
            <a:ext cx="1905000" cy="608277"/>
          </a:xfrm>
          <a:prstGeom prst="straightConnector1">
            <a:avLst/>
          </a:prstGeom>
          <a:ln w="130175">
            <a:solidFill>
              <a:srgbClr val="FF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4" name="Freeform 5">
            <a:extLst>
              <a:ext uri="{FF2B5EF4-FFF2-40B4-BE49-F238E27FC236}">
                <a16:creationId xmlns:a16="http://schemas.microsoft.com/office/drawing/2014/main" id="{02202EB1-9ABB-6E32-1E44-813F8EC0F17F}"/>
              </a:ext>
            </a:extLst>
          </p:cNvPr>
          <p:cNvSpPr/>
          <p:nvPr/>
        </p:nvSpPr>
        <p:spPr>
          <a:xfrm>
            <a:off x="-11574681" y="-10906274"/>
            <a:ext cx="30249046" cy="23355300"/>
          </a:xfrm>
          <a:custGeom>
            <a:avLst/>
            <a:gdLst>
              <a:gd name="connsiteX0" fmla="*/ 4514850 w 12668250"/>
              <a:gd name="connsiteY0" fmla="*/ 3457575 h 9658350"/>
              <a:gd name="connsiteX1" fmla="*/ 3829050 w 12668250"/>
              <a:gd name="connsiteY1" fmla="*/ 4143375 h 9658350"/>
              <a:gd name="connsiteX2" fmla="*/ 4514850 w 12668250"/>
              <a:gd name="connsiteY2" fmla="*/ 4829175 h 9658350"/>
              <a:gd name="connsiteX3" fmla="*/ 5083526 w 12668250"/>
              <a:gd name="connsiteY3" fmla="*/ 4526812 h 9658350"/>
              <a:gd name="connsiteX4" fmla="*/ 5114925 w 12668250"/>
              <a:gd name="connsiteY4" fmla="*/ 4468964 h 9658350"/>
              <a:gd name="connsiteX5" fmla="*/ 5146324 w 12668250"/>
              <a:gd name="connsiteY5" fmla="*/ 4526812 h 9658350"/>
              <a:gd name="connsiteX6" fmla="*/ 5715000 w 12668250"/>
              <a:gd name="connsiteY6" fmla="*/ 4829175 h 9658350"/>
              <a:gd name="connsiteX7" fmla="*/ 6400800 w 12668250"/>
              <a:gd name="connsiteY7" fmla="*/ 4143375 h 9658350"/>
              <a:gd name="connsiteX8" fmla="*/ 5715000 w 12668250"/>
              <a:gd name="connsiteY8" fmla="*/ 3457575 h 9658350"/>
              <a:gd name="connsiteX9" fmla="*/ 5146324 w 12668250"/>
              <a:gd name="connsiteY9" fmla="*/ 3759938 h 9658350"/>
              <a:gd name="connsiteX10" fmla="*/ 5114925 w 12668250"/>
              <a:gd name="connsiteY10" fmla="*/ 3817786 h 9658350"/>
              <a:gd name="connsiteX11" fmla="*/ 5083526 w 12668250"/>
              <a:gd name="connsiteY11" fmla="*/ 3759938 h 9658350"/>
              <a:gd name="connsiteX12" fmla="*/ 4514850 w 12668250"/>
              <a:gd name="connsiteY12" fmla="*/ 3457575 h 9658350"/>
              <a:gd name="connsiteX13" fmla="*/ 0 w 12668250"/>
              <a:gd name="connsiteY13" fmla="*/ 0 h 9658350"/>
              <a:gd name="connsiteX14" fmla="*/ 12668250 w 12668250"/>
              <a:gd name="connsiteY14" fmla="*/ 0 h 9658350"/>
              <a:gd name="connsiteX15" fmla="*/ 12668250 w 12668250"/>
              <a:gd name="connsiteY15" fmla="*/ 9658350 h 9658350"/>
              <a:gd name="connsiteX16" fmla="*/ 0 w 12668250"/>
              <a:gd name="connsiteY16" fmla="*/ 9658350 h 9658350"/>
              <a:gd name="connsiteX0" fmla="*/ 6610350 w 14763750"/>
              <a:gd name="connsiteY0" fmla="*/ 3457575 h 9658350"/>
              <a:gd name="connsiteX1" fmla="*/ 5924550 w 14763750"/>
              <a:gd name="connsiteY1" fmla="*/ 4143375 h 9658350"/>
              <a:gd name="connsiteX2" fmla="*/ 6610350 w 14763750"/>
              <a:gd name="connsiteY2" fmla="*/ 4829175 h 9658350"/>
              <a:gd name="connsiteX3" fmla="*/ 7179026 w 14763750"/>
              <a:gd name="connsiteY3" fmla="*/ 4526812 h 9658350"/>
              <a:gd name="connsiteX4" fmla="*/ 7210425 w 14763750"/>
              <a:gd name="connsiteY4" fmla="*/ 4468964 h 9658350"/>
              <a:gd name="connsiteX5" fmla="*/ 7241824 w 14763750"/>
              <a:gd name="connsiteY5" fmla="*/ 4526812 h 9658350"/>
              <a:gd name="connsiteX6" fmla="*/ 7810500 w 14763750"/>
              <a:gd name="connsiteY6" fmla="*/ 4829175 h 9658350"/>
              <a:gd name="connsiteX7" fmla="*/ 8496300 w 14763750"/>
              <a:gd name="connsiteY7" fmla="*/ 4143375 h 9658350"/>
              <a:gd name="connsiteX8" fmla="*/ 7810500 w 14763750"/>
              <a:gd name="connsiteY8" fmla="*/ 3457575 h 9658350"/>
              <a:gd name="connsiteX9" fmla="*/ 7241824 w 14763750"/>
              <a:gd name="connsiteY9" fmla="*/ 3759938 h 9658350"/>
              <a:gd name="connsiteX10" fmla="*/ 7210425 w 14763750"/>
              <a:gd name="connsiteY10" fmla="*/ 3817786 h 9658350"/>
              <a:gd name="connsiteX11" fmla="*/ 7179026 w 14763750"/>
              <a:gd name="connsiteY11" fmla="*/ 3759938 h 9658350"/>
              <a:gd name="connsiteX12" fmla="*/ 6610350 w 14763750"/>
              <a:gd name="connsiteY12" fmla="*/ 3457575 h 9658350"/>
              <a:gd name="connsiteX13" fmla="*/ 2095500 w 14763750"/>
              <a:gd name="connsiteY13" fmla="*/ 0 h 9658350"/>
              <a:gd name="connsiteX14" fmla="*/ 14763750 w 14763750"/>
              <a:gd name="connsiteY14" fmla="*/ 0 h 9658350"/>
              <a:gd name="connsiteX15" fmla="*/ 14763750 w 14763750"/>
              <a:gd name="connsiteY15" fmla="*/ 9658350 h 9658350"/>
              <a:gd name="connsiteX16" fmla="*/ 0 w 14763750"/>
              <a:gd name="connsiteY16" fmla="*/ 9601200 h 9658350"/>
              <a:gd name="connsiteX17" fmla="*/ 2095500 w 14763750"/>
              <a:gd name="connsiteY17" fmla="*/ 0 h 9658350"/>
              <a:gd name="connsiteX0" fmla="*/ 6610350 w 14763750"/>
              <a:gd name="connsiteY0" fmla="*/ 3705225 h 9906000"/>
              <a:gd name="connsiteX1" fmla="*/ 5924550 w 14763750"/>
              <a:gd name="connsiteY1" fmla="*/ 4391025 h 9906000"/>
              <a:gd name="connsiteX2" fmla="*/ 6610350 w 14763750"/>
              <a:gd name="connsiteY2" fmla="*/ 5076825 h 9906000"/>
              <a:gd name="connsiteX3" fmla="*/ 7179026 w 14763750"/>
              <a:gd name="connsiteY3" fmla="*/ 4774462 h 9906000"/>
              <a:gd name="connsiteX4" fmla="*/ 7210425 w 14763750"/>
              <a:gd name="connsiteY4" fmla="*/ 4716614 h 9906000"/>
              <a:gd name="connsiteX5" fmla="*/ 7241824 w 14763750"/>
              <a:gd name="connsiteY5" fmla="*/ 4774462 h 9906000"/>
              <a:gd name="connsiteX6" fmla="*/ 7810500 w 14763750"/>
              <a:gd name="connsiteY6" fmla="*/ 5076825 h 9906000"/>
              <a:gd name="connsiteX7" fmla="*/ 8496300 w 14763750"/>
              <a:gd name="connsiteY7" fmla="*/ 4391025 h 9906000"/>
              <a:gd name="connsiteX8" fmla="*/ 7810500 w 14763750"/>
              <a:gd name="connsiteY8" fmla="*/ 3705225 h 9906000"/>
              <a:gd name="connsiteX9" fmla="*/ 7241824 w 14763750"/>
              <a:gd name="connsiteY9" fmla="*/ 4007588 h 9906000"/>
              <a:gd name="connsiteX10" fmla="*/ 7210425 w 14763750"/>
              <a:gd name="connsiteY10" fmla="*/ 4065436 h 9906000"/>
              <a:gd name="connsiteX11" fmla="*/ 7179026 w 14763750"/>
              <a:gd name="connsiteY11" fmla="*/ 4007588 h 9906000"/>
              <a:gd name="connsiteX12" fmla="*/ 6610350 w 14763750"/>
              <a:gd name="connsiteY12" fmla="*/ 3705225 h 9906000"/>
              <a:gd name="connsiteX13" fmla="*/ 19050 w 14763750"/>
              <a:gd name="connsiteY13" fmla="*/ 0 h 9906000"/>
              <a:gd name="connsiteX14" fmla="*/ 14763750 w 14763750"/>
              <a:gd name="connsiteY14" fmla="*/ 247650 h 9906000"/>
              <a:gd name="connsiteX15" fmla="*/ 14763750 w 14763750"/>
              <a:gd name="connsiteY15" fmla="*/ 9906000 h 9906000"/>
              <a:gd name="connsiteX16" fmla="*/ 0 w 14763750"/>
              <a:gd name="connsiteY16" fmla="*/ 9848850 h 9906000"/>
              <a:gd name="connsiteX17" fmla="*/ 19050 w 14763750"/>
              <a:gd name="connsiteY17" fmla="*/ 0 h 9906000"/>
              <a:gd name="connsiteX0" fmla="*/ 6610350 w 14763750"/>
              <a:gd name="connsiteY0" fmla="*/ 3533775 h 9734550"/>
              <a:gd name="connsiteX1" fmla="*/ 5924550 w 14763750"/>
              <a:gd name="connsiteY1" fmla="*/ 4219575 h 9734550"/>
              <a:gd name="connsiteX2" fmla="*/ 6610350 w 14763750"/>
              <a:gd name="connsiteY2" fmla="*/ 4905375 h 9734550"/>
              <a:gd name="connsiteX3" fmla="*/ 7179026 w 14763750"/>
              <a:gd name="connsiteY3" fmla="*/ 4603012 h 9734550"/>
              <a:gd name="connsiteX4" fmla="*/ 7210425 w 14763750"/>
              <a:gd name="connsiteY4" fmla="*/ 4545164 h 9734550"/>
              <a:gd name="connsiteX5" fmla="*/ 7241824 w 14763750"/>
              <a:gd name="connsiteY5" fmla="*/ 4603012 h 9734550"/>
              <a:gd name="connsiteX6" fmla="*/ 7810500 w 14763750"/>
              <a:gd name="connsiteY6" fmla="*/ 4905375 h 9734550"/>
              <a:gd name="connsiteX7" fmla="*/ 8496300 w 14763750"/>
              <a:gd name="connsiteY7" fmla="*/ 4219575 h 9734550"/>
              <a:gd name="connsiteX8" fmla="*/ 7810500 w 14763750"/>
              <a:gd name="connsiteY8" fmla="*/ 3533775 h 9734550"/>
              <a:gd name="connsiteX9" fmla="*/ 7241824 w 14763750"/>
              <a:gd name="connsiteY9" fmla="*/ 3836138 h 9734550"/>
              <a:gd name="connsiteX10" fmla="*/ 7210425 w 14763750"/>
              <a:gd name="connsiteY10" fmla="*/ 3893986 h 9734550"/>
              <a:gd name="connsiteX11" fmla="*/ 7179026 w 14763750"/>
              <a:gd name="connsiteY11" fmla="*/ 3836138 h 9734550"/>
              <a:gd name="connsiteX12" fmla="*/ 6610350 w 14763750"/>
              <a:gd name="connsiteY12" fmla="*/ 3533775 h 9734550"/>
              <a:gd name="connsiteX13" fmla="*/ 19050 w 14763750"/>
              <a:gd name="connsiteY13" fmla="*/ 0 h 9734550"/>
              <a:gd name="connsiteX14" fmla="*/ 14763750 w 14763750"/>
              <a:gd name="connsiteY14" fmla="*/ 76200 h 9734550"/>
              <a:gd name="connsiteX15" fmla="*/ 14763750 w 14763750"/>
              <a:gd name="connsiteY15" fmla="*/ 9734550 h 9734550"/>
              <a:gd name="connsiteX16" fmla="*/ 0 w 14763750"/>
              <a:gd name="connsiteY16" fmla="*/ 9677400 h 9734550"/>
              <a:gd name="connsiteX17" fmla="*/ 19050 w 14763750"/>
              <a:gd name="connsiteY17" fmla="*/ 0 h 9734550"/>
              <a:gd name="connsiteX0" fmla="*/ 6610350 w 14763750"/>
              <a:gd name="connsiteY0" fmla="*/ 3457575 h 9658350"/>
              <a:gd name="connsiteX1" fmla="*/ 5924550 w 14763750"/>
              <a:gd name="connsiteY1" fmla="*/ 4143375 h 9658350"/>
              <a:gd name="connsiteX2" fmla="*/ 6610350 w 14763750"/>
              <a:gd name="connsiteY2" fmla="*/ 4829175 h 9658350"/>
              <a:gd name="connsiteX3" fmla="*/ 7179026 w 14763750"/>
              <a:gd name="connsiteY3" fmla="*/ 4526812 h 9658350"/>
              <a:gd name="connsiteX4" fmla="*/ 7210425 w 14763750"/>
              <a:gd name="connsiteY4" fmla="*/ 4468964 h 9658350"/>
              <a:gd name="connsiteX5" fmla="*/ 7241824 w 14763750"/>
              <a:gd name="connsiteY5" fmla="*/ 4526812 h 9658350"/>
              <a:gd name="connsiteX6" fmla="*/ 7810500 w 14763750"/>
              <a:gd name="connsiteY6" fmla="*/ 4829175 h 9658350"/>
              <a:gd name="connsiteX7" fmla="*/ 8496300 w 14763750"/>
              <a:gd name="connsiteY7" fmla="*/ 4143375 h 9658350"/>
              <a:gd name="connsiteX8" fmla="*/ 7810500 w 14763750"/>
              <a:gd name="connsiteY8" fmla="*/ 3457575 h 9658350"/>
              <a:gd name="connsiteX9" fmla="*/ 7241824 w 14763750"/>
              <a:gd name="connsiteY9" fmla="*/ 3759938 h 9658350"/>
              <a:gd name="connsiteX10" fmla="*/ 7210425 w 14763750"/>
              <a:gd name="connsiteY10" fmla="*/ 3817786 h 9658350"/>
              <a:gd name="connsiteX11" fmla="*/ 7179026 w 14763750"/>
              <a:gd name="connsiteY11" fmla="*/ 3759938 h 9658350"/>
              <a:gd name="connsiteX12" fmla="*/ 6610350 w 14763750"/>
              <a:gd name="connsiteY12" fmla="*/ 3457575 h 9658350"/>
              <a:gd name="connsiteX13" fmla="*/ 19050 w 14763750"/>
              <a:gd name="connsiteY13" fmla="*/ 0 h 9658350"/>
              <a:gd name="connsiteX14" fmla="*/ 14763750 w 14763750"/>
              <a:gd name="connsiteY14" fmla="*/ 0 h 9658350"/>
              <a:gd name="connsiteX15" fmla="*/ 14763750 w 14763750"/>
              <a:gd name="connsiteY15" fmla="*/ 9658350 h 9658350"/>
              <a:gd name="connsiteX16" fmla="*/ 0 w 14763750"/>
              <a:gd name="connsiteY16" fmla="*/ 9601200 h 9658350"/>
              <a:gd name="connsiteX17" fmla="*/ 19050 w 14763750"/>
              <a:gd name="connsiteY17" fmla="*/ 0 h 9658350"/>
              <a:gd name="connsiteX0" fmla="*/ 6610350 w 14763750"/>
              <a:gd name="connsiteY0" fmla="*/ 5476875 h 11677650"/>
              <a:gd name="connsiteX1" fmla="*/ 5924550 w 14763750"/>
              <a:gd name="connsiteY1" fmla="*/ 6162675 h 11677650"/>
              <a:gd name="connsiteX2" fmla="*/ 6610350 w 14763750"/>
              <a:gd name="connsiteY2" fmla="*/ 6848475 h 11677650"/>
              <a:gd name="connsiteX3" fmla="*/ 7179026 w 14763750"/>
              <a:gd name="connsiteY3" fmla="*/ 6546112 h 11677650"/>
              <a:gd name="connsiteX4" fmla="*/ 7210425 w 14763750"/>
              <a:gd name="connsiteY4" fmla="*/ 6488264 h 11677650"/>
              <a:gd name="connsiteX5" fmla="*/ 7241824 w 14763750"/>
              <a:gd name="connsiteY5" fmla="*/ 6546112 h 11677650"/>
              <a:gd name="connsiteX6" fmla="*/ 7810500 w 14763750"/>
              <a:gd name="connsiteY6" fmla="*/ 6848475 h 11677650"/>
              <a:gd name="connsiteX7" fmla="*/ 8496300 w 14763750"/>
              <a:gd name="connsiteY7" fmla="*/ 6162675 h 11677650"/>
              <a:gd name="connsiteX8" fmla="*/ 7810500 w 14763750"/>
              <a:gd name="connsiteY8" fmla="*/ 5476875 h 11677650"/>
              <a:gd name="connsiteX9" fmla="*/ 7241824 w 14763750"/>
              <a:gd name="connsiteY9" fmla="*/ 5779238 h 11677650"/>
              <a:gd name="connsiteX10" fmla="*/ 7210425 w 14763750"/>
              <a:gd name="connsiteY10" fmla="*/ 5837086 h 11677650"/>
              <a:gd name="connsiteX11" fmla="*/ 7179026 w 14763750"/>
              <a:gd name="connsiteY11" fmla="*/ 5779238 h 11677650"/>
              <a:gd name="connsiteX12" fmla="*/ 6610350 w 14763750"/>
              <a:gd name="connsiteY12" fmla="*/ 5476875 h 11677650"/>
              <a:gd name="connsiteX13" fmla="*/ 0 w 14763750"/>
              <a:gd name="connsiteY13" fmla="*/ 0 h 11677650"/>
              <a:gd name="connsiteX14" fmla="*/ 14763750 w 14763750"/>
              <a:gd name="connsiteY14" fmla="*/ 2019300 h 11677650"/>
              <a:gd name="connsiteX15" fmla="*/ 14763750 w 14763750"/>
              <a:gd name="connsiteY15" fmla="*/ 11677650 h 11677650"/>
              <a:gd name="connsiteX16" fmla="*/ 0 w 14763750"/>
              <a:gd name="connsiteY16" fmla="*/ 11620500 h 11677650"/>
              <a:gd name="connsiteX17" fmla="*/ 0 w 14763750"/>
              <a:gd name="connsiteY17" fmla="*/ 0 h 11677650"/>
              <a:gd name="connsiteX0" fmla="*/ 6610350 w 14763750"/>
              <a:gd name="connsiteY0" fmla="*/ 5476875 h 11677650"/>
              <a:gd name="connsiteX1" fmla="*/ 5924550 w 14763750"/>
              <a:gd name="connsiteY1" fmla="*/ 6162675 h 11677650"/>
              <a:gd name="connsiteX2" fmla="*/ 6610350 w 14763750"/>
              <a:gd name="connsiteY2" fmla="*/ 6848475 h 11677650"/>
              <a:gd name="connsiteX3" fmla="*/ 7179026 w 14763750"/>
              <a:gd name="connsiteY3" fmla="*/ 6546112 h 11677650"/>
              <a:gd name="connsiteX4" fmla="*/ 7210425 w 14763750"/>
              <a:gd name="connsiteY4" fmla="*/ 6488264 h 11677650"/>
              <a:gd name="connsiteX5" fmla="*/ 7241824 w 14763750"/>
              <a:gd name="connsiteY5" fmla="*/ 6546112 h 11677650"/>
              <a:gd name="connsiteX6" fmla="*/ 7810500 w 14763750"/>
              <a:gd name="connsiteY6" fmla="*/ 6848475 h 11677650"/>
              <a:gd name="connsiteX7" fmla="*/ 8496300 w 14763750"/>
              <a:gd name="connsiteY7" fmla="*/ 6162675 h 11677650"/>
              <a:gd name="connsiteX8" fmla="*/ 7810500 w 14763750"/>
              <a:gd name="connsiteY8" fmla="*/ 5476875 h 11677650"/>
              <a:gd name="connsiteX9" fmla="*/ 7241824 w 14763750"/>
              <a:gd name="connsiteY9" fmla="*/ 5779238 h 11677650"/>
              <a:gd name="connsiteX10" fmla="*/ 7210425 w 14763750"/>
              <a:gd name="connsiteY10" fmla="*/ 5837086 h 11677650"/>
              <a:gd name="connsiteX11" fmla="*/ 7179026 w 14763750"/>
              <a:gd name="connsiteY11" fmla="*/ 5779238 h 11677650"/>
              <a:gd name="connsiteX12" fmla="*/ 6610350 w 14763750"/>
              <a:gd name="connsiteY12" fmla="*/ 5476875 h 11677650"/>
              <a:gd name="connsiteX13" fmla="*/ 0 w 14763750"/>
              <a:gd name="connsiteY13" fmla="*/ 0 h 11677650"/>
              <a:gd name="connsiteX14" fmla="*/ 14744700 w 14763750"/>
              <a:gd name="connsiteY14" fmla="*/ 57150 h 11677650"/>
              <a:gd name="connsiteX15" fmla="*/ 14763750 w 14763750"/>
              <a:gd name="connsiteY15" fmla="*/ 11677650 h 11677650"/>
              <a:gd name="connsiteX16" fmla="*/ 0 w 14763750"/>
              <a:gd name="connsiteY16" fmla="*/ 11620500 h 11677650"/>
              <a:gd name="connsiteX17" fmla="*/ 0 w 14763750"/>
              <a:gd name="connsiteY17" fmla="*/ 0 h 11677650"/>
              <a:gd name="connsiteX0" fmla="*/ 6610350 w 14763750"/>
              <a:gd name="connsiteY0" fmla="*/ 5476875 h 11677650"/>
              <a:gd name="connsiteX1" fmla="*/ 5924550 w 14763750"/>
              <a:gd name="connsiteY1" fmla="*/ 6162675 h 11677650"/>
              <a:gd name="connsiteX2" fmla="*/ 6610350 w 14763750"/>
              <a:gd name="connsiteY2" fmla="*/ 6848475 h 11677650"/>
              <a:gd name="connsiteX3" fmla="*/ 7179026 w 14763750"/>
              <a:gd name="connsiteY3" fmla="*/ 6546112 h 11677650"/>
              <a:gd name="connsiteX4" fmla="*/ 7210425 w 14763750"/>
              <a:gd name="connsiteY4" fmla="*/ 6488264 h 11677650"/>
              <a:gd name="connsiteX5" fmla="*/ 7241824 w 14763750"/>
              <a:gd name="connsiteY5" fmla="*/ 6546112 h 11677650"/>
              <a:gd name="connsiteX6" fmla="*/ 7810500 w 14763750"/>
              <a:gd name="connsiteY6" fmla="*/ 6848475 h 11677650"/>
              <a:gd name="connsiteX7" fmla="*/ 8496300 w 14763750"/>
              <a:gd name="connsiteY7" fmla="*/ 6162675 h 11677650"/>
              <a:gd name="connsiteX8" fmla="*/ 7810500 w 14763750"/>
              <a:gd name="connsiteY8" fmla="*/ 5476875 h 11677650"/>
              <a:gd name="connsiteX9" fmla="*/ 7241824 w 14763750"/>
              <a:gd name="connsiteY9" fmla="*/ 5779238 h 11677650"/>
              <a:gd name="connsiteX10" fmla="*/ 7210425 w 14763750"/>
              <a:gd name="connsiteY10" fmla="*/ 5837086 h 11677650"/>
              <a:gd name="connsiteX11" fmla="*/ 7179026 w 14763750"/>
              <a:gd name="connsiteY11" fmla="*/ 5779238 h 11677650"/>
              <a:gd name="connsiteX12" fmla="*/ 6610350 w 14763750"/>
              <a:gd name="connsiteY12" fmla="*/ 5476875 h 11677650"/>
              <a:gd name="connsiteX13" fmla="*/ 0 w 14763750"/>
              <a:gd name="connsiteY13" fmla="*/ 0 h 11677650"/>
              <a:gd name="connsiteX14" fmla="*/ 14763750 w 14763750"/>
              <a:gd name="connsiteY14" fmla="*/ 19050 h 11677650"/>
              <a:gd name="connsiteX15" fmla="*/ 14763750 w 14763750"/>
              <a:gd name="connsiteY15" fmla="*/ 11677650 h 11677650"/>
              <a:gd name="connsiteX16" fmla="*/ 0 w 14763750"/>
              <a:gd name="connsiteY16" fmla="*/ 11620500 h 11677650"/>
              <a:gd name="connsiteX17" fmla="*/ 0 w 14763750"/>
              <a:gd name="connsiteY17" fmla="*/ 0 h 11677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4763750" h="11677650">
                <a:moveTo>
                  <a:pt x="6610350" y="5476875"/>
                </a:moveTo>
                <a:cubicBezTo>
                  <a:pt x="6231593" y="5476875"/>
                  <a:pt x="5924550" y="5783918"/>
                  <a:pt x="5924550" y="6162675"/>
                </a:cubicBezTo>
                <a:cubicBezTo>
                  <a:pt x="5924550" y="6541432"/>
                  <a:pt x="6231593" y="6848475"/>
                  <a:pt x="6610350" y="6848475"/>
                </a:cubicBezTo>
                <a:cubicBezTo>
                  <a:pt x="6847073" y="6848475"/>
                  <a:pt x="7055783" y="6728536"/>
                  <a:pt x="7179026" y="6546112"/>
                </a:cubicBezTo>
                <a:lnTo>
                  <a:pt x="7210425" y="6488264"/>
                </a:lnTo>
                <a:lnTo>
                  <a:pt x="7241824" y="6546112"/>
                </a:lnTo>
                <a:cubicBezTo>
                  <a:pt x="7365067" y="6728536"/>
                  <a:pt x="7573777" y="6848475"/>
                  <a:pt x="7810500" y="6848475"/>
                </a:cubicBezTo>
                <a:cubicBezTo>
                  <a:pt x="8189257" y="6848475"/>
                  <a:pt x="8496300" y="6541432"/>
                  <a:pt x="8496300" y="6162675"/>
                </a:cubicBezTo>
                <a:cubicBezTo>
                  <a:pt x="8496300" y="5783918"/>
                  <a:pt x="8189257" y="5476875"/>
                  <a:pt x="7810500" y="5476875"/>
                </a:cubicBezTo>
                <a:cubicBezTo>
                  <a:pt x="7573777" y="5476875"/>
                  <a:pt x="7365067" y="5596814"/>
                  <a:pt x="7241824" y="5779238"/>
                </a:cubicBezTo>
                <a:lnTo>
                  <a:pt x="7210425" y="5837086"/>
                </a:lnTo>
                <a:lnTo>
                  <a:pt x="7179026" y="5779238"/>
                </a:lnTo>
                <a:cubicBezTo>
                  <a:pt x="7055783" y="5596814"/>
                  <a:pt x="6847073" y="5476875"/>
                  <a:pt x="6610350" y="5476875"/>
                </a:cubicBezTo>
                <a:close/>
                <a:moveTo>
                  <a:pt x="0" y="0"/>
                </a:moveTo>
                <a:lnTo>
                  <a:pt x="14763750" y="19050"/>
                </a:lnTo>
                <a:lnTo>
                  <a:pt x="14763750" y="11677650"/>
                </a:lnTo>
                <a:lnTo>
                  <a:pt x="0" y="11620500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3600"/>
          </a:p>
        </p:txBody>
      </p:sp>
    </p:spTree>
    <p:extLst>
      <p:ext uri="{BB962C8B-B14F-4D97-AF65-F5344CB8AC3E}">
        <p14:creationId xmlns:p14="http://schemas.microsoft.com/office/powerpoint/2010/main" val="1050491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1.38778E-17 L 0.49583 1.38778E-17 L 0.49583 0.54444 L 2.77778E-6 0.54444 L 2.77778E-6 1.38778E-17 Z " pathEditMode="relative" rAng="0" ptsTypes="AAAAA">
                                      <p:cBhvr>
                                        <p:cTn id="6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792" y="27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18">
            <a:extLst>
              <a:ext uri="{FF2B5EF4-FFF2-40B4-BE49-F238E27FC236}">
                <a16:creationId xmlns:a16="http://schemas.microsoft.com/office/drawing/2014/main" id="{B735AA11-2857-4244-9AFD-626188D2F146}"/>
              </a:ext>
            </a:extLst>
          </p:cNvPr>
          <p:cNvSpPr/>
          <p:nvPr/>
        </p:nvSpPr>
        <p:spPr>
          <a:xfrm>
            <a:off x="0" y="9085823"/>
            <a:ext cx="18288000" cy="1243226"/>
          </a:xfrm>
          <a:custGeom>
            <a:avLst/>
            <a:gdLst/>
            <a:ahLst/>
            <a:cxnLst/>
            <a:rect l="l" t="t" r="r" b="b"/>
            <a:pathLst>
              <a:path w="3194208" h="217144">
                <a:moveTo>
                  <a:pt x="0" y="0"/>
                </a:moveTo>
                <a:lnTo>
                  <a:pt x="3194208" y="0"/>
                </a:lnTo>
                <a:lnTo>
                  <a:pt x="3194208" y="217144"/>
                </a:lnTo>
                <a:lnTo>
                  <a:pt x="0" y="217144"/>
                </a:lnTo>
                <a:close/>
              </a:path>
            </a:pathLst>
          </a:custGeom>
          <a:solidFill>
            <a:srgbClr val="98CBB1"/>
          </a:solidFill>
        </p:spPr>
        <p:txBody>
          <a:bodyPr/>
          <a:lstStyle/>
          <a:p>
            <a:endParaRPr lang="en-US" sz="1400">
              <a:latin typeface="Comic Sans MS" panose="030F0702030302020204" pitchFamily="66" charset="0"/>
            </a:endParaRPr>
          </a:p>
        </p:txBody>
      </p:sp>
      <p:sp>
        <p:nvSpPr>
          <p:cNvPr id="4" name="Freeform 15">
            <a:extLst>
              <a:ext uri="{FF2B5EF4-FFF2-40B4-BE49-F238E27FC236}">
                <a16:creationId xmlns:a16="http://schemas.microsoft.com/office/drawing/2014/main" id="{A95AF9D6-296D-479E-8744-93A96E0BB160}"/>
              </a:ext>
            </a:extLst>
          </p:cNvPr>
          <p:cNvSpPr/>
          <p:nvPr/>
        </p:nvSpPr>
        <p:spPr>
          <a:xfrm>
            <a:off x="-894218" y="549265"/>
            <a:ext cx="2798775" cy="1471689"/>
          </a:xfrm>
          <a:custGeom>
            <a:avLst/>
            <a:gdLst/>
            <a:ahLst/>
            <a:cxnLst/>
            <a:rect l="l" t="t" r="r" b="b"/>
            <a:pathLst>
              <a:path w="2798775" h="1471689">
                <a:moveTo>
                  <a:pt x="0" y="0"/>
                </a:moveTo>
                <a:lnTo>
                  <a:pt x="2798775" y="0"/>
                </a:lnTo>
                <a:lnTo>
                  <a:pt x="2798775" y="1471689"/>
                </a:lnTo>
                <a:lnTo>
                  <a:pt x="0" y="147168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sz="1400"/>
          </a:p>
        </p:txBody>
      </p:sp>
      <p:sp>
        <p:nvSpPr>
          <p:cNvPr id="5" name="Freeform 16">
            <a:extLst>
              <a:ext uri="{FF2B5EF4-FFF2-40B4-BE49-F238E27FC236}">
                <a16:creationId xmlns:a16="http://schemas.microsoft.com/office/drawing/2014/main" id="{8B500722-1007-40F4-B48A-7EC1892DF415}"/>
              </a:ext>
            </a:extLst>
          </p:cNvPr>
          <p:cNvSpPr/>
          <p:nvPr/>
        </p:nvSpPr>
        <p:spPr>
          <a:xfrm flipH="1">
            <a:off x="1857493" y="328200"/>
            <a:ext cx="2062397" cy="1084477"/>
          </a:xfrm>
          <a:custGeom>
            <a:avLst/>
            <a:gdLst/>
            <a:ahLst/>
            <a:cxnLst/>
            <a:rect l="l" t="t" r="r" b="b"/>
            <a:pathLst>
              <a:path w="2062397" h="1084477">
                <a:moveTo>
                  <a:pt x="2062397" y="0"/>
                </a:moveTo>
                <a:lnTo>
                  <a:pt x="0" y="0"/>
                </a:lnTo>
                <a:lnTo>
                  <a:pt x="0" y="1084477"/>
                </a:lnTo>
                <a:lnTo>
                  <a:pt x="2062397" y="1084477"/>
                </a:lnTo>
                <a:lnTo>
                  <a:pt x="2062397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sz="1400"/>
          </a:p>
        </p:txBody>
      </p:sp>
      <p:sp>
        <p:nvSpPr>
          <p:cNvPr id="6" name="Freeform 17">
            <a:extLst>
              <a:ext uri="{FF2B5EF4-FFF2-40B4-BE49-F238E27FC236}">
                <a16:creationId xmlns:a16="http://schemas.microsoft.com/office/drawing/2014/main" id="{EAFF1788-CAC4-47B5-82BA-81E3A1501D13}"/>
              </a:ext>
            </a:extLst>
          </p:cNvPr>
          <p:cNvSpPr/>
          <p:nvPr/>
        </p:nvSpPr>
        <p:spPr>
          <a:xfrm>
            <a:off x="598574" y="549265"/>
            <a:ext cx="2105800" cy="1218732"/>
          </a:xfrm>
          <a:custGeom>
            <a:avLst/>
            <a:gdLst/>
            <a:ahLst/>
            <a:cxnLst/>
            <a:rect l="l" t="t" r="r" b="b"/>
            <a:pathLst>
              <a:path w="2105800" h="1218732">
                <a:moveTo>
                  <a:pt x="0" y="0"/>
                </a:moveTo>
                <a:lnTo>
                  <a:pt x="2105800" y="0"/>
                </a:lnTo>
                <a:lnTo>
                  <a:pt x="2105800" y="1218732"/>
                </a:lnTo>
                <a:lnTo>
                  <a:pt x="0" y="121873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18">
            <a:extLst>
              <a:ext uri="{FF2B5EF4-FFF2-40B4-BE49-F238E27FC236}">
                <a16:creationId xmlns:a16="http://schemas.microsoft.com/office/drawing/2014/main" id="{AF3B4B0A-B352-4CB3-913F-065A07845A2F}"/>
              </a:ext>
            </a:extLst>
          </p:cNvPr>
          <p:cNvSpPr/>
          <p:nvPr/>
        </p:nvSpPr>
        <p:spPr>
          <a:xfrm flipH="1">
            <a:off x="16268353" y="549265"/>
            <a:ext cx="2798775" cy="1471689"/>
          </a:xfrm>
          <a:custGeom>
            <a:avLst/>
            <a:gdLst/>
            <a:ahLst/>
            <a:cxnLst/>
            <a:rect l="l" t="t" r="r" b="b"/>
            <a:pathLst>
              <a:path w="2798775" h="1471689">
                <a:moveTo>
                  <a:pt x="2798775" y="0"/>
                </a:moveTo>
                <a:lnTo>
                  <a:pt x="0" y="0"/>
                </a:lnTo>
                <a:lnTo>
                  <a:pt x="0" y="1471689"/>
                </a:lnTo>
                <a:lnTo>
                  <a:pt x="2798775" y="1471689"/>
                </a:lnTo>
                <a:lnTo>
                  <a:pt x="2798775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19">
            <a:extLst>
              <a:ext uri="{FF2B5EF4-FFF2-40B4-BE49-F238E27FC236}">
                <a16:creationId xmlns:a16="http://schemas.microsoft.com/office/drawing/2014/main" id="{7D698037-AFE7-4201-8B42-543211A1BAB4}"/>
              </a:ext>
            </a:extLst>
          </p:cNvPr>
          <p:cNvSpPr/>
          <p:nvPr/>
        </p:nvSpPr>
        <p:spPr>
          <a:xfrm>
            <a:off x="13961481" y="634616"/>
            <a:ext cx="2062397" cy="1084477"/>
          </a:xfrm>
          <a:custGeom>
            <a:avLst/>
            <a:gdLst/>
            <a:ahLst/>
            <a:cxnLst/>
            <a:rect l="l" t="t" r="r" b="b"/>
            <a:pathLst>
              <a:path w="2062397" h="1084477">
                <a:moveTo>
                  <a:pt x="0" y="0"/>
                </a:moveTo>
                <a:lnTo>
                  <a:pt x="2062396" y="0"/>
                </a:lnTo>
                <a:lnTo>
                  <a:pt x="2062396" y="1084477"/>
                </a:lnTo>
                <a:lnTo>
                  <a:pt x="0" y="108447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20">
            <a:extLst>
              <a:ext uri="{FF2B5EF4-FFF2-40B4-BE49-F238E27FC236}">
                <a16:creationId xmlns:a16="http://schemas.microsoft.com/office/drawing/2014/main" id="{D0C1D65E-72D6-483C-B674-8B3125EFC6DD}"/>
              </a:ext>
            </a:extLst>
          </p:cNvPr>
          <p:cNvSpPr/>
          <p:nvPr/>
        </p:nvSpPr>
        <p:spPr>
          <a:xfrm flipH="1">
            <a:off x="15434049" y="637547"/>
            <a:ext cx="2105800" cy="1218732"/>
          </a:xfrm>
          <a:custGeom>
            <a:avLst/>
            <a:gdLst/>
            <a:ahLst/>
            <a:cxnLst/>
            <a:rect l="l" t="t" r="r" b="b"/>
            <a:pathLst>
              <a:path w="2105800" h="1218732">
                <a:moveTo>
                  <a:pt x="2105800" y="0"/>
                </a:moveTo>
                <a:lnTo>
                  <a:pt x="0" y="0"/>
                </a:lnTo>
                <a:lnTo>
                  <a:pt x="0" y="1218732"/>
                </a:lnTo>
                <a:lnTo>
                  <a:pt x="2105800" y="1218732"/>
                </a:lnTo>
                <a:lnTo>
                  <a:pt x="210580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53BB9059-24D8-484C-B3C3-E346A777EC3E}"/>
              </a:ext>
            </a:extLst>
          </p:cNvPr>
          <p:cNvSpPr txBox="1"/>
          <p:nvPr/>
        </p:nvSpPr>
        <p:spPr>
          <a:xfrm>
            <a:off x="2209800" y="7339899"/>
            <a:ext cx="15004960" cy="19988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6933"/>
              </a:lnSpc>
            </a:pPr>
            <a:r>
              <a:rPr lang="en-US" sz="11600" b="1" dirty="0">
                <a:solidFill>
                  <a:srgbClr val="00425A"/>
                </a:solidFill>
                <a:latin typeface="Comic Sans MS" panose="030F0702030302020204" pitchFamily="66" charset="0"/>
              </a:rPr>
              <a:t>tower</a:t>
            </a:r>
          </a:p>
        </p:txBody>
      </p:sp>
      <p:pic>
        <p:nvPicPr>
          <p:cNvPr id="2" name="Picture 2" descr="Building Clipart Images | Free Download | PNG Transparent - Clip Art Library">
            <a:extLst>
              <a:ext uri="{FF2B5EF4-FFF2-40B4-BE49-F238E27FC236}">
                <a16:creationId xmlns:a16="http://schemas.microsoft.com/office/drawing/2014/main" id="{A6AE5468-110A-740C-3979-482CA137E1D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5" t="5628" r="3002" b="6573"/>
          <a:stretch/>
        </p:blipFill>
        <p:spPr bwMode="auto">
          <a:xfrm>
            <a:off x="3163476" y="114300"/>
            <a:ext cx="11543123" cy="7739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Freeform 5">
            <a:extLst>
              <a:ext uri="{FF2B5EF4-FFF2-40B4-BE49-F238E27FC236}">
                <a16:creationId xmlns:a16="http://schemas.microsoft.com/office/drawing/2014/main" id="{504111A7-5922-0181-FC44-382CFF0CBBCD}"/>
              </a:ext>
            </a:extLst>
          </p:cNvPr>
          <p:cNvSpPr/>
          <p:nvPr/>
        </p:nvSpPr>
        <p:spPr>
          <a:xfrm>
            <a:off x="-11574681" y="-10906274"/>
            <a:ext cx="30249046" cy="23355300"/>
          </a:xfrm>
          <a:custGeom>
            <a:avLst/>
            <a:gdLst>
              <a:gd name="connsiteX0" fmla="*/ 4514850 w 12668250"/>
              <a:gd name="connsiteY0" fmla="*/ 3457575 h 9658350"/>
              <a:gd name="connsiteX1" fmla="*/ 3829050 w 12668250"/>
              <a:gd name="connsiteY1" fmla="*/ 4143375 h 9658350"/>
              <a:gd name="connsiteX2" fmla="*/ 4514850 w 12668250"/>
              <a:gd name="connsiteY2" fmla="*/ 4829175 h 9658350"/>
              <a:gd name="connsiteX3" fmla="*/ 5083526 w 12668250"/>
              <a:gd name="connsiteY3" fmla="*/ 4526812 h 9658350"/>
              <a:gd name="connsiteX4" fmla="*/ 5114925 w 12668250"/>
              <a:gd name="connsiteY4" fmla="*/ 4468964 h 9658350"/>
              <a:gd name="connsiteX5" fmla="*/ 5146324 w 12668250"/>
              <a:gd name="connsiteY5" fmla="*/ 4526812 h 9658350"/>
              <a:gd name="connsiteX6" fmla="*/ 5715000 w 12668250"/>
              <a:gd name="connsiteY6" fmla="*/ 4829175 h 9658350"/>
              <a:gd name="connsiteX7" fmla="*/ 6400800 w 12668250"/>
              <a:gd name="connsiteY7" fmla="*/ 4143375 h 9658350"/>
              <a:gd name="connsiteX8" fmla="*/ 5715000 w 12668250"/>
              <a:gd name="connsiteY8" fmla="*/ 3457575 h 9658350"/>
              <a:gd name="connsiteX9" fmla="*/ 5146324 w 12668250"/>
              <a:gd name="connsiteY9" fmla="*/ 3759938 h 9658350"/>
              <a:gd name="connsiteX10" fmla="*/ 5114925 w 12668250"/>
              <a:gd name="connsiteY10" fmla="*/ 3817786 h 9658350"/>
              <a:gd name="connsiteX11" fmla="*/ 5083526 w 12668250"/>
              <a:gd name="connsiteY11" fmla="*/ 3759938 h 9658350"/>
              <a:gd name="connsiteX12" fmla="*/ 4514850 w 12668250"/>
              <a:gd name="connsiteY12" fmla="*/ 3457575 h 9658350"/>
              <a:gd name="connsiteX13" fmla="*/ 0 w 12668250"/>
              <a:gd name="connsiteY13" fmla="*/ 0 h 9658350"/>
              <a:gd name="connsiteX14" fmla="*/ 12668250 w 12668250"/>
              <a:gd name="connsiteY14" fmla="*/ 0 h 9658350"/>
              <a:gd name="connsiteX15" fmla="*/ 12668250 w 12668250"/>
              <a:gd name="connsiteY15" fmla="*/ 9658350 h 9658350"/>
              <a:gd name="connsiteX16" fmla="*/ 0 w 12668250"/>
              <a:gd name="connsiteY16" fmla="*/ 9658350 h 9658350"/>
              <a:gd name="connsiteX0" fmla="*/ 6610350 w 14763750"/>
              <a:gd name="connsiteY0" fmla="*/ 3457575 h 9658350"/>
              <a:gd name="connsiteX1" fmla="*/ 5924550 w 14763750"/>
              <a:gd name="connsiteY1" fmla="*/ 4143375 h 9658350"/>
              <a:gd name="connsiteX2" fmla="*/ 6610350 w 14763750"/>
              <a:gd name="connsiteY2" fmla="*/ 4829175 h 9658350"/>
              <a:gd name="connsiteX3" fmla="*/ 7179026 w 14763750"/>
              <a:gd name="connsiteY3" fmla="*/ 4526812 h 9658350"/>
              <a:gd name="connsiteX4" fmla="*/ 7210425 w 14763750"/>
              <a:gd name="connsiteY4" fmla="*/ 4468964 h 9658350"/>
              <a:gd name="connsiteX5" fmla="*/ 7241824 w 14763750"/>
              <a:gd name="connsiteY5" fmla="*/ 4526812 h 9658350"/>
              <a:gd name="connsiteX6" fmla="*/ 7810500 w 14763750"/>
              <a:gd name="connsiteY6" fmla="*/ 4829175 h 9658350"/>
              <a:gd name="connsiteX7" fmla="*/ 8496300 w 14763750"/>
              <a:gd name="connsiteY7" fmla="*/ 4143375 h 9658350"/>
              <a:gd name="connsiteX8" fmla="*/ 7810500 w 14763750"/>
              <a:gd name="connsiteY8" fmla="*/ 3457575 h 9658350"/>
              <a:gd name="connsiteX9" fmla="*/ 7241824 w 14763750"/>
              <a:gd name="connsiteY9" fmla="*/ 3759938 h 9658350"/>
              <a:gd name="connsiteX10" fmla="*/ 7210425 w 14763750"/>
              <a:gd name="connsiteY10" fmla="*/ 3817786 h 9658350"/>
              <a:gd name="connsiteX11" fmla="*/ 7179026 w 14763750"/>
              <a:gd name="connsiteY11" fmla="*/ 3759938 h 9658350"/>
              <a:gd name="connsiteX12" fmla="*/ 6610350 w 14763750"/>
              <a:gd name="connsiteY12" fmla="*/ 3457575 h 9658350"/>
              <a:gd name="connsiteX13" fmla="*/ 2095500 w 14763750"/>
              <a:gd name="connsiteY13" fmla="*/ 0 h 9658350"/>
              <a:gd name="connsiteX14" fmla="*/ 14763750 w 14763750"/>
              <a:gd name="connsiteY14" fmla="*/ 0 h 9658350"/>
              <a:gd name="connsiteX15" fmla="*/ 14763750 w 14763750"/>
              <a:gd name="connsiteY15" fmla="*/ 9658350 h 9658350"/>
              <a:gd name="connsiteX16" fmla="*/ 0 w 14763750"/>
              <a:gd name="connsiteY16" fmla="*/ 9601200 h 9658350"/>
              <a:gd name="connsiteX17" fmla="*/ 2095500 w 14763750"/>
              <a:gd name="connsiteY17" fmla="*/ 0 h 9658350"/>
              <a:gd name="connsiteX0" fmla="*/ 6610350 w 14763750"/>
              <a:gd name="connsiteY0" fmla="*/ 3705225 h 9906000"/>
              <a:gd name="connsiteX1" fmla="*/ 5924550 w 14763750"/>
              <a:gd name="connsiteY1" fmla="*/ 4391025 h 9906000"/>
              <a:gd name="connsiteX2" fmla="*/ 6610350 w 14763750"/>
              <a:gd name="connsiteY2" fmla="*/ 5076825 h 9906000"/>
              <a:gd name="connsiteX3" fmla="*/ 7179026 w 14763750"/>
              <a:gd name="connsiteY3" fmla="*/ 4774462 h 9906000"/>
              <a:gd name="connsiteX4" fmla="*/ 7210425 w 14763750"/>
              <a:gd name="connsiteY4" fmla="*/ 4716614 h 9906000"/>
              <a:gd name="connsiteX5" fmla="*/ 7241824 w 14763750"/>
              <a:gd name="connsiteY5" fmla="*/ 4774462 h 9906000"/>
              <a:gd name="connsiteX6" fmla="*/ 7810500 w 14763750"/>
              <a:gd name="connsiteY6" fmla="*/ 5076825 h 9906000"/>
              <a:gd name="connsiteX7" fmla="*/ 8496300 w 14763750"/>
              <a:gd name="connsiteY7" fmla="*/ 4391025 h 9906000"/>
              <a:gd name="connsiteX8" fmla="*/ 7810500 w 14763750"/>
              <a:gd name="connsiteY8" fmla="*/ 3705225 h 9906000"/>
              <a:gd name="connsiteX9" fmla="*/ 7241824 w 14763750"/>
              <a:gd name="connsiteY9" fmla="*/ 4007588 h 9906000"/>
              <a:gd name="connsiteX10" fmla="*/ 7210425 w 14763750"/>
              <a:gd name="connsiteY10" fmla="*/ 4065436 h 9906000"/>
              <a:gd name="connsiteX11" fmla="*/ 7179026 w 14763750"/>
              <a:gd name="connsiteY11" fmla="*/ 4007588 h 9906000"/>
              <a:gd name="connsiteX12" fmla="*/ 6610350 w 14763750"/>
              <a:gd name="connsiteY12" fmla="*/ 3705225 h 9906000"/>
              <a:gd name="connsiteX13" fmla="*/ 19050 w 14763750"/>
              <a:gd name="connsiteY13" fmla="*/ 0 h 9906000"/>
              <a:gd name="connsiteX14" fmla="*/ 14763750 w 14763750"/>
              <a:gd name="connsiteY14" fmla="*/ 247650 h 9906000"/>
              <a:gd name="connsiteX15" fmla="*/ 14763750 w 14763750"/>
              <a:gd name="connsiteY15" fmla="*/ 9906000 h 9906000"/>
              <a:gd name="connsiteX16" fmla="*/ 0 w 14763750"/>
              <a:gd name="connsiteY16" fmla="*/ 9848850 h 9906000"/>
              <a:gd name="connsiteX17" fmla="*/ 19050 w 14763750"/>
              <a:gd name="connsiteY17" fmla="*/ 0 h 9906000"/>
              <a:gd name="connsiteX0" fmla="*/ 6610350 w 14763750"/>
              <a:gd name="connsiteY0" fmla="*/ 3533775 h 9734550"/>
              <a:gd name="connsiteX1" fmla="*/ 5924550 w 14763750"/>
              <a:gd name="connsiteY1" fmla="*/ 4219575 h 9734550"/>
              <a:gd name="connsiteX2" fmla="*/ 6610350 w 14763750"/>
              <a:gd name="connsiteY2" fmla="*/ 4905375 h 9734550"/>
              <a:gd name="connsiteX3" fmla="*/ 7179026 w 14763750"/>
              <a:gd name="connsiteY3" fmla="*/ 4603012 h 9734550"/>
              <a:gd name="connsiteX4" fmla="*/ 7210425 w 14763750"/>
              <a:gd name="connsiteY4" fmla="*/ 4545164 h 9734550"/>
              <a:gd name="connsiteX5" fmla="*/ 7241824 w 14763750"/>
              <a:gd name="connsiteY5" fmla="*/ 4603012 h 9734550"/>
              <a:gd name="connsiteX6" fmla="*/ 7810500 w 14763750"/>
              <a:gd name="connsiteY6" fmla="*/ 4905375 h 9734550"/>
              <a:gd name="connsiteX7" fmla="*/ 8496300 w 14763750"/>
              <a:gd name="connsiteY7" fmla="*/ 4219575 h 9734550"/>
              <a:gd name="connsiteX8" fmla="*/ 7810500 w 14763750"/>
              <a:gd name="connsiteY8" fmla="*/ 3533775 h 9734550"/>
              <a:gd name="connsiteX9" fmla="*/ 7241824 w 14763750"/>
              <a:gd name="connsiteY9" fmla="*/ 3836138 h 9734550"/>
              <a:gd name="connsiteX10" fmla="*/ 7210425 w 14763750"/>
              <a:gd name="connsiteY10" fmla="*/ 3893986 h 9734550"/>
              <a:gd name="connsiteX11" fmla="*/ 7179026 w 14763750"/>
              <a:gd name="connsiteY11" fmla="*/ 3836138 h 9734550"/>
              <a:gd name="connsiteX12" fmla="*/ 6610350 w 14763750"/>
              <a:gd name="connsiteY12" fmla="*/ 3533775 h 9734550"/>
              <a:gd name="connsiteX13" fmla="*/ 19050 w 14763750"/>
              <a:gd name="connsiteY13" fmla="*/ 0 h 9734550"/>
              <a:gd name="connsiteX14" fmla="*/ 14763750 w 14763750"/>
              <a:gd name="connsiteY14" fmla="*/ 76200 h 9734550"/>
              <a:gd name="connsiteX15" fmla="*/ 14763750 w 14763750"/>
              <a:gd name="connsiteY15" fmla="*/ 9734550 h 9734550"/>
              <a:gd name="connsiteX16" fmla="*/ 0 w 14763750"/>
              <a:gd name="connsiteY16" fmla="*/ 9677400 h 9734550"/>
              <a:gd name="connsiteX17" fmla="*/ 19050 w 14763750"/>
              <a:gd name="connsiteY17" fmla="*/ 0 h 9734550"/>
              <a:gd name="connsiteX0" fmla="*/ 6610350 w 14763750"/>
              <a:gd name="connsiteY0" fmla="*/ 3457575 h 9658350"/>
              <a:gd name="connsiteX1" fmla="*/ 5924550 w 14763750"/>
              <a:gd name="connsiteY1" fmla="*/ 4143375 h 9658350"/>
              <a:gd name="connsiteX2" fmla="*/ 6610350 w 14763750"/>
              <a:gd name="connsiteY2" fmla="*/ 4829175 h 9658350"/>
              <a:gd name="connsiteX3" fmla="*/ 7179026 w 14763750"/>
              <a:gd name="connsiteY3" fmla="*/ 4526812 h 9658350"/>
              <a:gd name="connsiteX4" fmla="*/ 7210425 w 14763750"/>
              <a:gd name="connsiteY4" fmla="*/ 4468964 h 9658350"/>
              <a:gd name="connsiteX5" fmla="*/ 7241824 w 14763750"/>
              <a:gd name="connsiteY5" fmla="*/ 4526812 h 9658350"/>
              <a:gd name="connsiteX6" fmla="*/ 7810500 w 14763750"/>
              <a:gd name="connsiteY6" fmla="*/ 4829175 h 9658350"/>
              <a:gd name="connsiteX7" fmla="*/ 8496300 w 14763750"/>
              <a:gd name="connsiteY7" fmla="*/ 4143375 h 9658350"/>
              <a:gd name="connsiteX8" fmla="*/ 7810500 w 14763750"/>
              <a:gd name="connsiteY8" fmla="*/ 3457575 h 9658350"/>
              <a:gd name="connsiteX9" fmla="*/ 7241824 w 14763750"/>
              <a:gd name="connsiteY9" fmla="*/ 3759938 h 9658350"/>
              <a:gd name="connsiteX10" fmla="*/ 7210425 w 14763750"/>
              <a:gd name="connsiteY10" fmla="*/ 3817786 h 9658350"/>
              <a:gd name="connsiteX11" fmla="*/ 7179026 w 14763750"/>
              <a:gd name="connsiteY11" fmla="*/ 3759938 h 9658350"/>
              <a:gd name="connsiteX12" fmla="*/ 6610350 w 14763750"/>
              <a:gd name="connsiteY12" fmla="*/ 3457575 h 9658350"/>
              <a:gd name="connsiteX13" fmla="*/ 19050 w 14763750"/>
              <a:gd name="connsiteY13" fmla="*/ 0 h 9658350"/>
              <a:gd name="connsiteX14" fmla="*/ 14763750 w 14763750"/>
              <a:gd name="connsiteY14" fmla="*/ 0 h 9658350"/>
              <a:gd name="connsiteX15" fmla="*/ 14763750 w 14763750"/>
              <a:gd name="connsiteY15" fmla="*/ 9658350 h 9658350"/>
              <a:gd name="connsiteX16" fmla="*/ 0 w 14763750"/>
              <a:gd name="connsiteY16" fmla="*/ 9601200 h 9658350"/>
              <a:gd name="connsiteX17" fmla="*/ 19050 w 14763750"/>
              <a:gd name="connsiteY17" fmla="*/ 0 h 9658350"/>
              <a:gd name="connsiteX0" fmla="*/ 6610350 w 14763750"/>
              <a:gd name="connsiteY0" fmla="*/ 5476875 h 11677650"/>
              <a:gd name="connsiteX1" fmla="*/ 5924550 w 14763750"/>
              <a:gd name="connsiteY1" fmla="*/ 6162675 h 11677650"/>
              <a:gd name="connsiteX2" fmla="*/ 6610350 w 14763750"/>
              <a:gd name="connsiteY2" fmla="*/ 6848475 h 11677650"/>
              <a:gd name="connsiteX3" fmla="*/ 7179026 w 14763750"/>
              <a:gd name="connsiteY3" fmla="*/ 6546112 h 11677650"/>
              <a:gd name="connsiteX4" fmla="*/ 7210425 w 14763750"/>
              <a:gd name="connsiteY4" fmla="*/ 6488264 h 11677650"/>
              <a:gd name="connsiteX5" fmla="*/ 7241824 w 14763750"/>
              <a:gd name="connsiteY5" fmla="*/ 6546112 h 11677650"/>
              <a:gd name="connsiteX6" fmla="*/ 7810500 w 14763750"/>
              <a:gd name="connsiteY6" fmla="*/ 6848475 h 11677650"/>
              <a:gd name="connsiteX7" fmla="*/ 8496300 w 14763750"/>
              <a:gd name="connsiteY7" fmla="*/ 6162675 h 11677650"/>
              <a:gd name="connsiteX8" fmla="*/ 7810500 w 14763750"/>
              <a:gd name="connsiteY8" fmla="*/ 5476875 h 11677650"/>
              <a:gd name="connsiteX9" fmla="*/ 7241824 w 14763750"/>
              <a:gd name="connsiteY9" fmla="*/ 5779238 h 11677650"/>
              <a:gd name="connsiteX10" fmla="*/ 7210425 w 14763750"/>
              <a:gd name="connsiteY10" fmla="*/ 5837086 h 11677650"/>
              <a:gd name="connsiteX11" fmla="*/ 7179026 w 14763750"/>
              <a:gd name="connsiteY11" fmla="*/ 5779238 h 11677650"/>
              <a:gd name="connsiteX12" fmla="*/ 6610350 w 14763750"/>
              <a:gd name="connsiteY12" fmla="*/ 5476875 h 11677650"/>
              <a:gd name="connsiteX13" fmla="*/ 0 w 14763750"/>
              <a:gd name="connsiteY13" fmla="*/ 0 h 11677650"/>
              <a:gd name="connsiteX14" fmla="*/ 14763750 w 14763750"/>
              <a:gd name="connsiteY14" fmla="*/ 2019300 h 11677650"/>
              <a:gd name="connsiteX15" fmla="*/ 14763750 w 14763750"/>
              <a:gd name="connsiteY15" fmla="*/ 11677650 h 11677650"/>
              <a:gd name="connsiteX16" fmla="*/ 0 w 14763750"/>
              <a:gd name="connsiteY16" fmla="*/ 11620500 h 11677650"/>
              <a:gd name="connsiteX17" fmla="*/ 0 w 14763750"/>
              <a:gd name="connsiteY17" fmla="*/ 0 h 11677650"/>
              <a:gd name="connsiteX0" fmla="*/ 6610350 w 14763750"/>
              <a:gd name="connsiteY0" fmla="*/ 5476875 h 11677650"/>
              <a:gd name="connsiteX1" fmla="*/ 5924550 w 14763750"/>
              <a:gd name="connsiteY1" fmla="*/ 6162675 h 11677650"/>
              <a:gd name="connsiteX2" fmla="*/ 6610350 w 14763750"/>
              <a:gd name="connsiteY2" fmla="*/ 6848475 h 11677650"/>
              <a:gd name="connsiteX3" fmla="*/ 7179026 w 14763750"/>
              <a:gd name="connsiteY3" fmla="*/ 6546112 h 11677650"/>
              <a:gd name="connsiteX4" fmla="*/ 7210425 w 14763750"/>
              <a:gd name="connsiteY4" fmla="*/ 6488264 h 11677650"/>
              <a:gd name="connsiteX5" fmla="*/ 7241824 w 14763750"/>
              <a:gd name="connsiteY5" fmla="*/ 6546112 h 11677650"/>
              <a:gd name="connsiteX6" fmla="*/ 7810500 w 14763750"/>
              <a:gd name="connsiteY6" fmla="*/ 6848475 h 11677650"/>
              <a:gd name="connsiteX7" fmla="*/ 8496300 w 14763750"/>
              <a:gd name="connsiteY7" fmla="*/ 6162675 h 11677650"/>
              <a:gd name="connsiteX8" fmla="*/ 7810500 w 14763750"/>
              <a:gd name="connsiteY8" fmla="*/ 5476875 h 11677650"/>
              <a:gd name="connsiteX9" fmla="*/ 7241824 w 14763750"/>
              <a:gd name="connsiteY9" fmla="*/ 5779238 h 11677650"/>
              <a:gd name="connsiteX10" fmla="*/ 7210425 w 14763750"/>
              <a:gd name="connsiteY10" fmla="*/ 5837086 h 11677650"/>
              <a:gd name="connsiteX11" fmla="*/ 7179026 w 14763750"/>
              <a:gd name="connsiteY11" fmla="*/ 5779238 h 11677650"/>
              <a:gd name="connsiteX12" fmla="*/ 6610350 w 14763750"/>
              <a:gd name="connsiteY12" fmla="*/ 5476875 h 11677650"/>
              <a:gd name="connsiteX13" fmla="*/ 0 w 14763750"/>
              <a:gd name="connsiteY13" fmla="*/ 0 h 11677650"/>
              <a:gd name="connsiteX14" fmla="*/ 14744700 w 14763750"/>
              <a:gd name="connsiteY14" fmla="*/ 57150 h 11677650"/>
              <a:gd name="connsiteX15" fmla="*/ 14763750 w 14763750"/>
              <a:gd name="connsiteY15" fmla="*/ 11677650 h 11677650"/>
              <a:gd name="connsiteX16" fmla="*/ 0 w 14763750"/>
              <a:gd name="connsiteY16" fmla="*/ 11620500 h 11677650"/>
              <a:gd name="connsiteX17" fmla="*/ 0 w 14763750"/>
              <a:gd name="connsiteY17" fmla="*/ 0 h 11677650"/>
              <a:gd name="connsiteX0" fmla="*/ 6610350 w 14763750"/>
              <a:gd name="connsiteY0" fmla="*/ 5476875 h 11677650"/>
              <a:gd name="connsiteX1" fmla="*/ 5924550 w 14763750"/>
              <a:gd name="connsiteY1" fmla="*/ 6162675 h 11677650"/>
              <a:gd name="connsiteX2" fmla="*/ 6610350 w 14763750"/>
              <a:gd name="connsiteY2" fmla="*/ 6848475 h 11677650"/>
              <a:gd name="connsiteX3" fmla="*/ 7179026 w 14763750"/>
              <a:gd name="connsiteY3" fmla="*/ 6546112 h 11677650"/>
              <a:gd name="connsiteX4" fmla="*/ 7210425 w 14763750"/>
              <a:gd name="connsiteY4" fmla="*/ 6488264 h 11677650"/>
              <a:gd name="connsiteX5" fmla="*/ 7241824 w 14763750"/>
              <a:gd name="connsiteY5" fmla="*/ 6546112 h 11677650"/>
              <a:gd name="connsiteX6" fmla="*/ 7810500 w 14763750"/>
              <a:gd name="connsiteY6" fmla="*/ 6848475 h 11677650"/>
              <a:gd name="connsiteX7" fmla="*/ 8496300 w 14763750"/>
              <a:gd name="connsiteY7" fmla="*/ 6162675 h 11677650"/>
              <a:gd name="connsiteX8" fmla="*/ 7810500 w 14763750"/>
              <a:gd name="connsiteY8" fmla="*/ 5476875 h 11677650"/>
              <a:gd name="connsiteX9" fmla="*/ 7241824 w 14763750"/>
              <a:gd name="connsiteY9" fmla="*/ 5779238 h 11677650"/>
              <a:gd name="connsiteX10" fmla="*/ 7210425 w 14763750"/>
              <a:gd name="connsiteY10" fmla="*/ 5837086 h 11677650"/>
              <a:gd name="connsiteX11" fmla="*/ 7179026 w 14763750"/>
              <a:gd name="connsiteY11" fmla="*/ 5779238 h 11677650"/>
              <a:gd name="connsiteX12" fmla="*/ 6610350 w 14763750"/>
              <a:gd name="connsiteY12" fmla="*/ 5476875 h 11677650"/>
              <a:gd name="connsiteX13" fmla="*/ 0 w 14763750"/>
              <a:gd name="connsiteY13" fmla="*/ 0 h 11677650"/>
              <a:gd name="connsiteX14" fmla="*/ 14763750 w 14763750"/>
              <a:gd name="connsiteY14" fmla="*/ 19050 h 11677650"/>
              <a:gd name="connsiteX15" fmla="*/ 14763750 w 14763750"/>
              <a:gd name="connsiteY15" fmla="*/ 11677650 h 11677650"/>
              <a:gd name="connsiteX16" fmla="*/ 0 w 14763750"/>
              <a:gd name="connsiteY16" fmla="*/ 11620500 h 11677650"/>
              <a:gd name="connsiteX17" fmla="*/ 0 w 14763750"/>
              <a:gd name="connsiteY17" fmla="*/ 0 h 11677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4763750" h="11677650">
                <a:moveTo>
                  <a:pt x="6610350" y="5476875"/>
                </a:moveTo>
                <a:cubicBezTo>
                  <a:pt x="6231593" y="5476875"/>
                  <a:pt x="5924550" y="5783918"/>
                  <a:pt x="5924550" y="6162675"/>
                </a:cubicBezTo>
                <a:cubicBezTo>
                  <a:pt x="5924550" y="6541432"/>
                  <a:pt x="6231593" y="6848475"/>
                  <a:pt x="6610350" y="6848475"/>
                </a:cubicBezTo>
                <a:cubicBezTo>
                  <a:pt x="6847073" y="6848475"/>
                  <a:pt x="7055783" y="6728536"/>
                  <a:pt x="7179026" y="6546112"/>
                </a:cubicBezTo>
                <a:lnTo>
                  <a:pt x="7210425" y="6488264"/>
                </a:lnTo>
                <a:lnTo>
                  <a:pt x="7241824" y="6546112"/>
                </a:lnTo>
                <a:cubicBezTo>
                  <a:pt x="7365067" y="6728536"/>
                  <a:pt x="7573777" y="6848475"/>
                  <a:pt x="7810500" y="6848475"/>
                </a:cubicBezTo>
                <a:cubicBezTo>
                  <a:pt x="8189257" y="6848475"/>
                  <a:pt x="8496300" y="6541432"/>
                  <a:pt x="8496300" y="6162675"/>
                </a:cubicBezTo>
                <a:cubicBezTo>
                  <a:pt x="8496300" y="5783918"/>
                  <a:pt x="8189257" y="5476875"/>
                  <a:pt x="7810500" y="5476875"/>
                </a:cubicBezTo>
                <a:cubicBezTo>
                  <a:pt x="7573777" y="5476875"/>
                  <a:pt x="7365067" y="5596814"/>
                  <a:pt x="7241824" y="5779238"/>
                </a:cubicBezTo>
                <a:lnTo>
                  <a:pt x="7210425" y="5837086"/>
                </a:lnTo>
                <a:lnTo>
                  <a:pt x="7179026" y="5779238"/>
                </a:lnTo>
                <a:cubicBezTo>
                  <a:pt x="7055783" y="5596814"/>
                  <a:pt x="6847073" y="5476875"/>
                  <a:pt x="6610350" y="5476875"/>
                </a:cubicBezTo>
                <a:close/>
                <a:moveTo>
                  <a:pt x="0" y="0"/>
                </a:moveTo>
                <a:lnTo>
                  <a:pt x="14763750" y="19050"/>
                </a:lnTo>
                <a:lnTo>
                  <a:pt x="14763750" y="11677650"/>
                </a:lnTo>
                <a:lnTo>
                  <a:pt x="0" y="11620500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3600"/>
          </a:p>
        </p:txBody>
      </p:sp>
    </p:spTree>
    <p:extLst>
      <p:ext uri="{BB962C8B-B14F-4D97-AF65-F5344CB8AC3E}">
        <p14:creationId xmlns:p14="http://schemas.microsoft.com/office/powerpoint/2010/main" val="2631847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1.38778E-17 L 0.49583 1.38778E-17 L 0.49583 0.54444 L 2.77778E-6 0.54444 L 2.77778E-6 1.38778E-17 Z " pathEditMode="relative" rAng="0" ptsTypes="AAAAA">
                                      <p:cBhvr>
                                        <p:cTn id="6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792" y="27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18">
            <a:extLst>
              <a:ext uri="{FF2B5EF4-FFF2-40B4-BE49-F238E27FC236}">
                <a16:creationId xmlns:a16="http://schemas.microsoft.com/office/drawing/2014/main" id="{B735AA11-2857-4244-9AFD-626188D2F146}"/>
              </a:ext>
            </a:extLst>
          </p:cNvPr>
          <p:cNvSpPr/>
          <p:nvPr/>
        </p:nvSpPr>
        <p:spPr>
          <a:xfrm>
            <a:off x="0" y="9085823"/>
            <a:ext cx="18288000" cy="1243226"/>
          </a:xfrm>
          <a:custGeom>
            <a:avLst/>
            <a:gdLst/>
            <a:ahLst/>
            <a:cxnLst/>
            <a:rect l="l" t="t" r="r" b="b"/>
            <a:pathLst>
              <a:path w="3194208" h="217144">
                <a:moveTo>
                  <a:pt x="0" y="0"/>
                </a:moveTo>
                <a:lnTo>
                  <a:pt x="3194208" y="0"/>
                </a:lnTo>
                <a:lnTo>
                  <a:pt x="3194208" y="217144"/>
                </a:lnTo>
                <a:lnTo>
                  <a:pt x="0" y="217144"/>
                </a:lnTo>
                <a:close/>
              </a:path>
            </a:pathLst>
          </a:custGeom>
          <a:solidFill>
            <a:srgbClr val="98CBB1"/>
          </a:solidFill>
        </p:spPr>
        <p:txBody>
          <a:bodyPr/>
          <a:lstStyle/>
          <a:p>
            <a:endParaRPr lang="en-US" sz="1400">
              <a:latin typeface="Comic Sans MS" panose="030F0702030302020204" pitchFamily="66" charset="0"/>
            </a:endParaRPr>
          </a:p>
        </p:txBody>
      </p:sp>
      <p:sp>
        <p:nvSpPr>
          <p:cNvPr id="4" name="Freeform 15">
            <a:extLst>
              <a:ext uri="{FF2B5EF4-FFF2-40B4-BE49-F238E27FC236}">
                <a16:creationId xmlns:a16="http://schemas.microsoft.com/office/drawing/2014/main" id="{A95AF9D6-296D-479E-8744-93A96E0BB160}"/>
              </a:ext>
            </a:extLst>
          </p:cNvPr>
          <p:cNvSpPr/>
          <p:nvPr/>
        </p:nvSpPr>
        <p:spPr>
          <a:xfrm>
            <a:off x="-894218" y="549265"/>
            <a:ext cx="2798775" cy="1471689"/>
          </a:xfrm>
          <a:custGeom>
            <a:avLst/>
            <a:gdLst/>
            <a:ahLst/>
            <a:cxnLst/>
            <a:rect l="l" t="t" r="r" b="b"/>
            <a:pathLst>
              <a:path w="2798775" h="1471689">
                <a:moveTo>
                  <a:pt x="0" y="0"/>
                </a:moveTo>
                <a:lnTo>
                  <a:pt x="2798775" y="0"/>
                </a:lnTo>
                <a:lnTo>
                  <a:pt x="2798775" y="1471689"/>
                </a:lnTo>
                <a:lnTo>
                  <a:pt x="0" y="147168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sz="1400"/>
          </a:p>
        </p:txBody>
      </p:sp>
      <p:sp>
        <p:nvSpPr>
          <p:cNvPr id="5" name="Freeform 16">
            <a:extLst>
              <a:ext uri="{FF2B5EF4-FFF2-40B4-BE49-F238E27FC236}">
                <a16:creationId xmlns:a16="http://schemas.microsoft.com/office/drawing/2014/main" id="{8B500722-1007-40F4-B48A-7EC1892DF415}"/>
              </a:ext>
            </a:extLst>
          </p:cNvPr>
          <p:cNvSpPr/>
          <p:nvPr/>
        </p:nvSpPr>
        <p:spPr>
          <a:xfrm flipH="1">
            <a:off x="1857493" y="328200"/>
            <a:ext cx="2062397" cy="1084477"/>
          </a:xfrm>
          <a:custGeom>
            <a:avLst/>
            <a:gdLst/>
            <a:ahLst/>
            <a:cxnLst/>
            <a:rect l="l" t="t" r="r" b="b"/>
            <a:pathLst>
              <a:path w="2062397" h="1084477">
                <a:moveTo>
                  <a:pt x="2062397" y="0"/>
                </a:moveTo>
                <a:lnTo>
                  <a:pt x="0" y="0"/>
                </a:lnTo>
                <a:lnTo>
                  <a:pt x="0" y="1084477"/>
                </a:lnTo>
                <a:lnTo>
                  <a:pt x="2062397" y="1084477"/>
                </a:lnTo>
                <a:lnTo>
                  <a:pt x="2062397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sz="1400"/>
          </a:p>
        </p:txBody>
      </p:sp>
      <p:sp>
        <p:nvSpPr>
          <p:cNvPr id="6" name="Freeform 17">
            <a:extLst>
              <a:ext uri="{FF2B5EF4-FFF2-40B4-BE49-F238E27FC236}">
                <a16:creationId xmlns:a16="http://schemas.microsoft.com/office/drawing/2014/main" id="{EAFF1788-CAC4-47B5-82BA-81E3A1501D13}"/>
              </a:ext>
            </a:extLst>
          </p:cNvPr>
          <p:cNvSpPr/>
          <p:nvPr/>
        </p:nvSpPr>
        <p:spPr>
          <a:xfrm>
            <a:off x="598574" y="549265"/>
            <a:ext cx="2105800" cy="1218732"/>
          </a:xfrm>
          <a:custGeom>
            <a:avLst/>
            <a:gdLst/>
            <a:ahLst/>
            <a:cxnLst/>
            <a:rect l="l" t="t" r="r" b="b"/>
            <a:pathLst>
              <a:path w="2105800" h="1218732">
                <a:moveTo>
                  <a:pt x="0" y="0"/>
                </a:moveTo>
                <a:lnTo>
                  <a:pt x="2105800" y="0"/>
                </a:lnTo>
                <a:lnTo>
                  <a:pt x="2105800" y="1218732"/>
                </a:lnTo>
                <a:lnTo>
                  <a:pt x="0" y="121873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18">
            <a:extLst>
              <a:ext uri="{FF2B5EF4-FFF2-40B4-BE49-F238E27FC236}">
                <a16:creationId xmlns:a16="http://schemas.microsoft.com/office/drawing/2014/main" id="{AF3B4B0A-B352-4CB3-913F-065A07845A2F}"/>
              </a:ext>
            </a:extLst>
          </p:cNvPr>
          <p:cNvSpPr/>
          <p:nvPr/>
        </p:nvSpPr>
        <p:spPr>
          <a:xfrm flipH="1">
            <a:off x="16268353" y="549265"/>
            <a:ext cx="2798775" cy="1471689"/>
          </a:xfrm>
          <a:custGeom>
            <a:avLst/>
            <a:gdLst/>
            <a:ahLst/>
            <a:cxnLst/>
            <a:rect l="l" t="t" r="r" b="b"/>
            <a:pathLst>
              <a:path w="2798775" h="1471689">
                <a:moveTo>
                  <a:pt x="2798775" y="0"/>
                </a:moveTo>
                <a:lnTo>
                  <a:pt x="0" y="0"/>
                </a:lnTo>
                <a:lnTo>
                  <a:pt x="0" y="1471689"/>
                </a:lnTo>
                <a:lnTo>
                  <a:pt x="2798775" y="1471689"/>
                </a:lnTo>
                <a:lnTo>
                  <a:pt x="2798775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19">
            <a:extLst>
              <a:ext uri="{FF2B5EF4-FFF2-40B4-BE49-F238E27FC236}">
                <a16:creationId xmlns:a16="http://schemas.microsoft.com/office/drawing/2014/main" id="{7D698037-AFE7-4201-8B42-543211A1BAB4}"/>
              </a:ext>
            </a:extLst>
          </p:cNvPr>
          <p:cNvSpPr/>
          <p:nvPr/>
        </p:nvSpPr>
        <p:spPr>
          <a:xfrm>
            <a:off x="13961481" y="634616"/>
            <a:ext cx="2062397" cy="1084477"/>
          </a:xfrm>
          <a:custGeom>
            <a:avLst/>
            <a:gdLst/>
            <a:ahLst/>
            <a:cxnLst/>
            <a:rect l="l" t="t" r="r" b="b"/>
            <a:pathLst>
              <a:path w="2062397" h="1084477">
                <a:moveTo>
                  <a:pt x="0" y="0"/>
                </a:moveTo>
                <a:lnTo>
                  <a:pt x="2062396" y="0"/>
                </a:lnTo>
                <a:lnTo>
                  <a:pt x="2062396" y="1084477"/>
                </a:lnTo>
                <a:lnTo>
                  <a:pt x="0" y="108447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20">
            <a:extLst>
              <a:ext uri="{FF2B5EF4-FFF2-40B4-BE49-F238E27FC236}">
                <a16:creationId xmlns:a16="http://schemas.microsoft.com/office/drawing/2014/main" id="{D0C1D65E-72D6-483C-B674-8B3125EFC6DD}"/>
              </a:ext>
            </a:extLst>
          </p:cNvPr>
          <p:cNvSpPr/>
          <p:nvPr/>
        </p:nvSpPr>
        <p:spPr>
          <a:xfrm flipH="1">
            <a:off x="15434049" y="637547"/>
            <a:ext cx="2105800" cy="1218732"/>
          </a:xfrm>
          <a:custGeom>
            <a:avLst/>
            <a:gdLst/>
            <a:ahLst/>
            <a:cxnLst/>
            <a:rect l="l" t="t" r="r" b="b"/>
            <a:pathLst>
              <a:path w="2105800" h="1218732">
                <a:moveTo>
                  <a:pt x="2105800" y="0"/>
                </a:moveTo>
                <a:lnTo>
                  <a:pt x="0" y="0"/>
                </a:lnTo>
                <a:lnTo>
                  <a:pt x="0" y="1218732"/>
                </a:lnTo>
                <a:lnTo>
                  <a:pt x="2105800" y="1218732"/>
                </a:lnTo>
                <a:lnTo>
                  <a:pt x="210580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53BB9059-24D8-484C-B3C3-E346A777EC3E}"/>
              </a:ext>
            </a:extLst>
          </p:cNvPr>
          <p:cNvSpPr txBox="1"/>
          <p:nvPr/>
        </p:nvSpPr>
        <p:spPr>
          <a:xfrm>
            <a:off x="1857493" y="7196600"/>
            <a:ext cx="15004960" cy="19988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6933"/>
              </a:lnSpc>
            </a:pPr>
            <a:r>
              <a:rPr lang="en-US" sz="11600" b="1" dirty="0">
                <a:solidFill>
                  <a:srgbClr val="00425A"/>
                </a:solidFill>
                <a:latin typeface="Comic Sans MS" panose="030F0702030302020204" pitchFamily="66" charset="0"/>
              </a:rPr>
              <a:t>building</a:t>
            </a:r>
          </a:p>
        </p:txBody>
      </p:sp>
      <p:pic>
        <p:nvPicPr>
          <p:cNvPr id="5122" name="Picture 2" descr="Architecture and Buildings Clipart-city apartment building">
            <a:extLst>
              <a:ext uri="{FF2B5EF4-FFF2-40B4-BE49-F238E27FC236}">
                <a16:creationId xmlns:a16="http://schemas.microsoft.com/office/drawing/2014/main" id="{5A7C5E47-A83E-2B42-4EB5-DFD3B34CC7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0616" y="634616"/>
            <a:ext cx="10901196" cy="6758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Freeform 5">
            <a:extLst>
              <a:ext uri="{FF2B5EF4-FFF2-40B4-BE49-F238E27FC236}">
                <a16:creationId xmlns:a16="http://schemas.microsoft.com/office/drawing/2014/main" id="{B769FE18-AE7C-B0A2-3344-C9773DF62D8A}"/>
              </a:ext>
            </a:extLst>
          </p:cNvPr>
          <p:cNvSpPr/>
          <p:nvPr/>
        </p:nvSpPr>
        <p:spPr>
          <a:xfrm>
            <a:off x="-11574681" y="-10906274"/>
            <a:ext cx="30249046" cy="23355300"/>
          </a:xfrm>
          <a:custGeom>
            <a:avLst/>
            <a:gdLst>
              <a:gd name="connsiteX0" fmla="*/ 4514850 w 12668250"/>
              <a:gd name="connsiteY0" fmla="*/ 3457575 h 9658350"/>
              <a:gd name="connsiteX1" fmla="*/ 3829050 w 12668250"/>
              <a:gd name="connsiteY1" fmla="*/ 4143375 h 9658350"/>
              <a:gd name="connsiteX2" fmla="*/ 4514850 w 12668250"/>
              <a:gd name="connsiteY2" fmla="*/ 4829175 h 9658350"/>
              <a:gd name="connsiteX3" fmla="*/ 5083526 w 12668250"/>
              <a:gd name="connsiteY3" fmla="*/ 4526812 h 9658350"/>
              <a:gd name="connsiteX4" fmla="*/ 5114925 w 12668250"/>
              <a:gd name="connsiteY4" fmla="*/ 4468964 h 9658350"/>
              <a:gd name="connsiteX5" fmla="*/ 5146324 w 12668250"/>
              <a:gd name="connsiteY5" fmla="*/ 4526812 h 9658350"/>
              <a:gd name="connsiteX6" fmla="*/ 5715000 w 12668250"/>
              <a:gd name="connsiteY6" fmla="*/ 4829175 h 9658350"/>
              <a:gd name="connsiteX7" fmla="*/ 6400800 w 12668250"/>
              <a:gd name="connsiteY7" fmla="*/ 4143375 h 9658350"/>
              <a:gd name="connsiteX8" fmla="*/ 5715000 w 12668250"/>
              <a:gd name="connsiteY8" fmla="*/ 3457575 h 9658350"/>
              <a:gd name="connsiteX9" fmla="*/ 5146324 w 12668250"/>
              <a:gd name="connsiteY9" fmla="*/ 3759938 h 9658350"/>
              <a:gd name="connsiteX10" fmla="*/ 5114925 w 12668250"/>
              <a:gd name="connsiteY10" fmla="*/ 3817786 h 9658350"/>
              <a:gd name="connsiteX11" fmla="*/ 5083526 w 12668250"/>
              <a:gd name="connsiteY11" fmla="*/ 3759938 h 9658350"/>
              <a:gd name="connsiteX12" fmla="*/ 4514850 w 12668250"/>
              <a:gd name="connsiteY12" fmla="*/ 3457575 h 9658350"/>
              <a:gd name="connsiteX13" fmla="*/ 0 w 12668250"/>
              <a:gd name="connsiteY13" fmla="*/ 0 h 9658350"/>
              <a:gd name="connsiteX14" fmla="*/ 12668250 w 12668250"/>
              <a:gd name="connsiteY14" fmla="*/ 0 h 9658350"/>
              <a:gd name="connsiteX15" fmla="*/ 12668250 w 12668250"/>
              <a:gd name="connsiteY15" fmla="*/ 9658350 h 9658350"/>
              <a:gd name="connsiteX16" fmla="*/ 0 w 12668250"/>
              <a:gd name="connsiteY16" fmla="*/ 9658350 h 9658350"/>
              <a:gd name="connsiteX0" fmla="*/ 6610350 w 14763750"/>
              <a:gd name="connsiteY0" fmla="*/ 3457575 h 9658350"/>
              <a:gd name="connsiteX1" fmla="*/ 5924550 w 14763750"/>
              <a:gd name="connsiteY1" fmla="*/ 4143375 h 9658350"/>
              <a:gd name="connsiteX2" fmla="*/ 6610350 w 14763750"/>
              <a:gd name="connsiteY2" fmla="*/ 4829175 h 9658350"/>
              <a:gd name="connsiteX3" fmla="*/ 7179026 w 14763750"/>
              <a:gd name="connsiteY3" fmla="*/ 4526812 h 9658350"/>
              <a:gd name="connsiteX4" fmla="*/ 7210425 w 14763750"/>
              <a:gd name="connsiteY4" fmla="*/ 4468964 h 9658350"/>
              <a:gd name="connsiteX5" fmla="*/ 7241824 w 14763750"/>
              <a:gd name="connsiteY5" fmla="*/ 4526812 h 9658350"/>
              <a:gd name="connsiteX6" fmla="*/ 7810500 w 14763750"/>
              <a:gd name="connsiteY6" fmla="*/ 4829175 h 9658350"/>
              <a:gd name="connsiteX7" fmla="*/ 8496300 w 14763750"/>
              <a:gd name="connsiteY7" fmla="*/ 4143375 h 9658350"/>
              <a:gd name="connsiteX8" fmla="*/ 7810500 w 14763750"/>
              <a:gd name="connsiteY8" fmla="*/ 3457575 h 9658350"/>
              <a:gd name="connsiteX9" fmla="*/ 7241824 w 14763750"/>
              <a:gd name="connsiteY9" fmla="*/ 3759938 h 9658350"/>
              <a:gd name="connsiteX10" fmla="*/ 7210425 w 14763750"/>
              <a:gd name="connsiteY10" fmla="*/ 3817786 h 9658350"/>
              <a:gd name="connsiteX11" fmla="*/ 7179026 w 14763750"/>
              <a:gd name="connsiteY11" fmla="*/ 3759938 h 9658350"/>
              <a:gd name="connsiteX12" fmla="*/ 6610350 w 14763750"/>
              <a:gd name="connsiteY12" fmla="*/ 3457575 h 9658350"/>
              <a:gd name="connsiteX13" fmla="*/ 2095500 w 14763750"/>
              <a:gd name="connsiteY13" fmla="*/ 0 h 9658350"/>
              <a:gd name="connsiteX14" fmla="*/ 14763750 w 14763750"/>
              <a:gd name="connsiteY14" fmla="*/ 0 h 9658350"/>
              <a:gd name="connsiteX15" fmla="*/ 14763750 w 14763750"/>
              <a:gd name="connsiteY15" fmla="*/ 9658350 h 9658350"/>
              <a:gd name="connsiteX16" fmla="*/ 0 w 14763750"/>
              <a:gd name="connsiteY16" fmla="*/ 9601200 h 9658350"/>
              <a:gd name="connsiteX17" fmla="*/ 2095500 w 14763750"/>
              <a:gd name="connsiteY17" fmla="*/ 0 h 9658350"/>
              <a:gd name="connsiteX0" fmla="*/ 6610350 w 14763750"/>
              <a:gd name="connsiteY0" fmla="*/ 3705225 h 9906000"/>
              <a:gd name="connsiteX1" fmla="*/ 5924550 w 14763750"/>
              <a:gd name="connsiteY1" fmla="*/ 4391025 h 9906000"/>
              <a:gd name="connsiteX2" fmla="*/ 6610350 w 14763750"/>
              <a:gd name="connsiteY2" fmla="*/ 5076825 h 9906000"/>
              <a:gd name="connsiteX3" fmla="*/ 7179026 w 14763750"/>
              <a:gd name="connsiteY3" fmla="*/ 4774462 h 9906000"/>
              <a:gd name="connsiteX4" fmla="*/ 7210425 w 14763750"/>
              <a:gd name="connsiteY4" fmla="*/ 4716614 h 9906000"/>
              <a:gd name="connsiteX5" fmla="*/ 7241824 w 14763750"/>
              <a:gd name="connsiteY5" fmla="*/ 4774462 h 9906000"/>
              <a:gd name="connsiteX6" fmla="*/ 7810500 w 14763750"/>
              <a:gd name="connsiteY6" fmla="*/ 5076825 h 9906000"/>
              <a:gd name="connsiteX7" fmla="*/ 8496300 w 14763750"/>
              <a:gd name="connsiteY7" fmla="*/ 4391025 h 9906000"/>
              <a:gd name="connsiteX8" fmla="*/ 7810500 w 14763750"/>
              <a:gd name="connsiteY8" fmla="*/ 3705225 h 9906000"/>
              <a:gd name="connsiteX9" fmla="*/ 7241824 w 14763750"/>
              <a:gd name="connsiteY9" fmla="*/ 4007588 h 9906000"/>
              <a:gd name="connsiteX10" fmla="*/ 7210425 w 14763750"/>
              <a:gd name="connsiteY10" fmla="*/ 4065436 h 9906000"/>
              <a:gd name="connsiteX11" fmla="*/ 7179026 w 14763750"/>
              <a:gd name="connsiteY11" fmla="*/ 4007588 h 9906000"/>
              <a:gd name="connsiteX12" fmla="*/ 6610350 w 14763750"/>
              <a:gd name="connsiteY12" fmla="*/ 3705225 h 9906000"/>
              <a:gd name="connsiteX13" fmla="*/ 19050 w 14763750"/>
              <a:gd name="connsiteY13" fmla="*/ 0 h 9906000"/>
              <a:gd name="connsiteX14" fmla="*/ 14763750 w 14763750"/>
              <a:gd name="connsiteY14" fmla="*/ 247650 h 9906000"/>
              <a:gd name="connsiteX15" fmla="*/ 14763750 w 14763750"/>
              <a:gd name="connsiteY15" fmla="*/ 9906000 h 9906000"/>
              <a:gd name="connsiteX16" fmla="*/ 0 w 14763750"/>
              <a:gd name="connsiteY16" fmla="*/ 9848850 h 9906000"/>
              <a:gd name="connsiteX17" fmla="*/ 19050 w 14763750"/>
              <a:gd name="connsiteY17" fmla="*/ 0 h 9906000"/>
              <a:gd name="connsiteX0" fmla="*/ 6610350 w 14763750"/>
              <a:gd name="connsiteY0" fmla="*/ 3533775 h 9734550"/>
              <a:gd name="connsiteX1" fmla="*/ 5924550 w 14763750"/>
              <a:gd name="connsiteY1" fmla="*/ 4219575 h 9734550"/>
              <a:gd name="connsiteX2" fmla="*/ 6610350 w 14763750"/>
              <a:gd name="connsiteY2" fmla="*/ 4905375 h 9734550"/>
              <a:gd name="connsiteX3" fmla="*/ 7179026 w 14763750"/>
              <a:gd name="connsiteY3" fmla="*/ 4603012 h 9734550"/>
              <a:gd name="connsiteX4" fmla="*/ 7210425 w 14763750"/>
              <a:gd name="connsiteY4" fmla="*/ 4545164 h 9734550"/>
              <a:gd name="connsiteX5" fmla="*/ 7241824 w 14763750"/>
              <a:gd name="connsiteY5" fmla="*/ 4603012 h 9734550"/>
              <a:gd name="connsiteX6" fmla="*/ 7810500 w 14763750"/>
              <a:gd name="connsiteY6" fmla="*/ 4905375 h 9734550"/>
              <a:gd name="connsiteX7" fmla="*/ 8496300 w 14763750"/>
              <a:gd name="connsiteY7" fmla="*/ 4219575 h 9734550"/>
              <a:gd name="connsiteX8" fmla="*/ 7810500 w 14763750"/>
              <a:gd name="connsiteY8" fmla="*/ 3533775 h 9734550"/>
              <a:gd name="connsiteX9" fmla="*/ 7241824 w 14763750"/>
              <a:gd name="connsiteY9" fmla="*/ 3836138 h 9734550"/>
              <a:gd name="connsiteX10" fmla="*/ 7210425 w 14763750"/>
              <a:gd name="connsiteY10" fmla="*/ 3893986 h 9734550"/>
              <a:gd name="connsiteX11" fmla="*/ 7179026 w 14763750"/>
              <a:gd name="connsiteY11" fmla="*/ 3836138 h 9734550"/>
              <a:gd name="connsiteX12" fmla="*/ 6610350 w 14763750"/>
              <a:gd name="connsiteY12" fmla="*/ 3533775 h 9734550"/>
              <a:gd name="connsiteX13" fmla="*/ 19050 w 14763750"/>
              <a:gd name="connsiteY13" fmla="*/ 0 h 9734550"/>
              <a:gd name="connsiteX14" fmla="*/ 14763750 w 14763750"/>
              <a:gd name="connsiteY14" fmla="*/ 76200 h 9734550"/>
              <a:gd name="connsiteX15" fmla="*/ 14763750 w 14763750"/>
              <a:gd name="connsiteY15" fmla="*/ 9734550 h 9734550"/>
              <a:gd name="connsiteX16" fmla="*/ 0 w 14763750"/>
              <a:gd name="connsiteY16" fmla="*/ 9677400 h 9734550"/>
              <a:gd name="connsiteX17" fmla="*/ 19050 w 14763750"/>
              <a:gd name="connsiteY17" fmla="*/ 0 h 9734550"/>
              <a:gd name="connsiteX0" fmla="*/ 6610350 w 14763750"/>
              <a:gd name="connsiteY0" fmla="*/ 3457575 h 9658350"/>
              <a:gd name="connsiteX1" fmla="*/ 5924550 w 14763750"/>
              <a:gd name="connsiteY1" fmla="*/ 4143375 h 9658350"/>
              <a:gd name="connsiteX2" fmla="*/ 6610350 w 14763750"/>
              <a:gd name="connsiteY2" fmla="*/ 4829175 h 9658350"/>
              <a:gd name="connsiteX3" fmla="*/ 7179026 w 14763750"/>
              <a:gd name="connsiteY3" fmla="*/ 4526812 h 9658350"/>
              <a:gd name="connsiteX4" fmla="*/ 7210425 w 14763750"/>
              <a:gd name="connsiteY4" fmla="*/ 4468964 h 9658350"/>
              <a:gd name="connsiteX5" fmla="*/ 7241824 w 14763750"/>
              <a:gd name="connsiteY5" fmla="*/ 4526812 h 9658350"/>
              <a:gd name="connsiteX6" fmla="*/ 7810500 w 14763750"/>
              <a:gd name="connsiteY6" fmla="*/ 4829175 h 9658350"/>
              <a:gd name="connsiteX7" fmla="*/ 8496300 w 14763750"/>
              <a:gd name="connsiteY7" fmla="*/ 4143375 h 9658350"/>
              <a:gd name="connsiteX8" fmla="*/ 7810500 w 14763750"/>
              <a:gd name="connsiteY8" fmla="*/ 3457575 h 9658350"/>
              <a:gd name="connsiteX9" fmla="*/ 7241824 w 14763750"/>
              <a:gd name="connsiteY9" fmla="*/ 3759938 h 9658350"/>
              <a:gd name="connsiteX10" fmla="*/ 7210425 w 14763750"/>
              <a:gd name="connsiteY10" fmla="*/ 3817786 h 9658350"/>
              <a:gd name="connsiteX11" fmla="*/ 7179026 w 14763750"/>
              <a:gd name="connsiteY11" fmla="*/ 3759938 h 9658350"/>
              <a:gd name="connsiteX12" fmla="*/ 6610350 w 14763750"/>
              <a:gd name="connsiteY12" fmla="*/ 3457575 h 9658350"/>
              <a:gd name="connsiteX13" fmla="*/ 19050 w 14763750"/>
              <a:gd name="connsiteY13" fmla="*/ 0 h 9658350"/>
              <a:gd name="connsiteX14" fmla="*/ 14763750 w 14763750"/>
              <a:gd name="connsiteY14" fmla="*/ 0 h 9658350"/>
              <a:gd name="connsiteX15" fmla="*/ 14763750 w 14763750"/>
              <a:gd name="connsiteY15" fmla="*/ 9658350 h 9658350"/>
              <a:gd name="connsiteX16" fmla="*/ 0 w 14763750"/>
              <a:gd name="connsiteY16" fmla="*/ 9601200 h 9658350"/>
              <a:gd name="connsiteX17" fmla="*/ 19050 w 14763750"/>
              <a:gd name="connsiteY17" fmla="*/ 0 h 9658350"/>
              <a:gd name="connsiteX0" fmla="*/ 6610350 w 14763750"/>
              <a:gd name="connsiteY0" fmla="*/ 5476875 h 11677650"/>
              <a:gd name="connsiteX1" fmla="*/ 5924550 w 14763750"/>
              <a:gd name="connsiteY1" fmla="*/ 6162675 h 11677650"/>
              <a:gd name="connsiteX2" fmla="*/ 6610350 w 14763750"/>
              <a:gd name="connsiteY2" fmla="*/ 6848475 h 11677650"/>
              <a:gd name="connsiteX3" fmla="*/ 7179026 w 14763750"/>
              <a:gd name="connsiteY3" fmla="*/ 6546112 h 11677650"/>
              <a:gd name="connsiteX4" fmla="*/ 7210425 w 14763750"/>
              <a:gd name="connsiteY4" fmla="*/ 6488264 h 11677650"/>
              <a:gd name="connsiteX5" fmla="*/ 7241824 w 14763750"/>
              <a:gd name="connsiteY5" fmla="*/ 6546112 h 11677650"/>
              <a:gd name="connsiteX6" fmla="*/ 7810500 w 14763750"/>
              <a:gd name="connsiteY6" fmla="*/ 6848475 h 11677650"/>
              <a:gd name="connsiteX7" fmla="*/ 8496300 w 14763750"/>
              <a:gd name="connsiteY7" fmla="*/ 6162675 h 11677650"/>
              <a:gd name="connsiteX8" fmla="*/ 7810500 w 14763750"/>
              <a:gd name="connsiteY8" fmla="*/ 5476875 h 11677650"/>
              <a:gd name="connsiteX9" fmla="*/ 7241824 w 14763750"/>
              <a:gd name="connsiteY9" fmla="*/ 5779238 h 11677650"/>
              <a:gd name="connsiteX10" fmla="*/ 7210425 w 14763750"/>
              <a:gd name="connsiteY10" fmla="*/ 5837086 h 11677650"/>
              <a:gd name="connsiteX11" fmla="*/ 7179026 w 14763750"/>
              <a:gd name="connsiteY11" fmla="*/ 5779238 h 11677650"/>
              <a:gd name="connsiteX12" fmla="*/ 6610350 w 14763750"/>
              <a:gd name="connsiteY12" fmla="*/ 5476875 h 11677650"/>
              <a:gd name="connsiteX13" fmla="*/ 0 w 14763750"/>
              <a:gd name="connsiteY13" fmla="*/ 0 h 11677650"/>
              <a:gd name="connsiteX14" fmla="*/ 14763750 w 14763750"/>
              <a:gd name="connsiteY14" fmla="*/ 2019300 h 11677650"/>
              <a:gd name="connsiteX15" fmla="*/ 14763750 w 14763750"/>
              <a:gd name="connsiteY15" fmla="*/ 11677650 h 11677650"/>
              <a:gd name="connsiteX16" fmla="*/ 0 w 14763750"/>
              <a:gd name="connsiteY16" fmla="*/ 11620500 h 11677650"/>
              <a:gd name="connsiteX17" fmla="*/ 0 w 14763750"/>
              <a:gd name="connsiteY17" fmla="*/ 0 h 11677650"/>
              <a:gd name="connsiteX0" fmla="*/ 6610350 w 14763750"/>
              <a:gd name="connsiteY0" fmla="*/ 5476875 h 11677650"/>
              <a:gd name="connsiteX1" fmla="*/ 5924550 w 14763750"/>
              <a:gd name="connsiteY1" fmla="*/ 6162675 h 11677650"/>
              <a:gd name="connsiteX2" fmla="*/ 6610350 w 14763750"/>
              <a:gd name="connsiteY2" fmla="*/ 6848475 h 11677650"/>
              <a:gd name="connsiteX3" fmla="*/ 7179026 w 14763750"/>
              <a:gd name="connsiteY3" fmla="*/ 6546112 h 11677650"/>
              <a:gd name="connsiteX4" fmla="*/ 7210425 w 14763750"/>
              <a:gd name="connsiteY4" fmla="*/ 6488264 h 11677650"/>
              <a:gd name="connsiteX5" fmla="*/ 7241824 w 14763750"/>
              <a:gd name="connsiteY5" fmla="*/ 6546112 h 11677650"/>
              <a:gd name="connsiteX6" fmla="*/ 7810500 w 14763750"/>
              <a:gd name="connsiteY6" fmla="*/ 6848475 h 11677650"/>
              <a:gd name="connsiteX7" fmla="*/ 8496300 w 14763750"/>
              <a:gd name="connsiteY7" fmla="*/ 6162675 h 11677650"/>
              <a:gd name="connsiteX8" fmla="*/ 7810500 w 14763750"/>
              <a:gd name="connsiteY8" fmla="*/ 5476875 h 11677650"/>
              <a:gd name="connsiteX9" fmla="*/ 7241824 w 14763750"/>
              <a:gd name="connsiteY9" fmla="*/ 5779238 h 11677650"/>
              <a:gd name="connsiteX10" fmla="*/ 7210425 w 14763750"/>
              <a:gd name="connsiteY10" fmla="*/ 5837086 h 11677650"/>
              <a:gd name="connsiteX11" fmla="*/ 7179026 w 14763750"/>
              <a:gd name="connsiteY11" fmla="*/ 5779238 h 11677650"/>
              <a:gd name="connsiteX12" fmla="*/ 6610350 w 14763750"/>
              <a:gd name="connsiteY12" fmla="*/ 5476875 h 11677650"/>
              <a:gd name="connsiteX13" fmla="*/ 0 w 14763750"/>
              <a:gd name="connsiteY13" fmla="*/ 0 h 11677650"/>
              <a:gd name="connsiteX14" fmla="*/ 14744700 w 14763750"/>
              <a:gd name="connsiteY14" fmla="*/ 57150 h 11677650"/>
              <a:gd name="connsiteX15" fmla="*/ 14763750 w 14763750"/>
              <a:gd name="connsiteY15" fmla="*/ 11677650 h 11677650"/>
              <a:gd name="connsiteX16" fmla="*/ 0 w 14763750"/>
              <a:gd name="connsiteY16" fmla="*/ 11620500 h 11677650"/>
              <a:gd name="connsiteX17" fmla="*/ 0 w 14763750"/>
              <a:gd name="connsiteY17" fmla="*/ 0 h 11677650"/>
              <a:gd name="connsiteX0" fmla="*/ 6610350 w 14763750"/>
              <a:gd name="connsiteY0" fmla="*/ 5476875 h 11677650"/>
              <a:gd name="connsiteX1" fmla="*/ 5924550 w 14763750"/>
              <a:gd name="connsiteY1" fmla="*/ 6162675 h 11677650"/>
              <a:gd name="connsiteX2" fmla="*/ 6610350 w 14763750"/>
              <a:gd name="connsiteY2" fmla="*/ 6848475 h 11677650"/>
              <a:gd name="connsiteX3" fmla="*/ 7179026 w 14763750"/>
              <a:gd name="connsiteY3" fmla="*/ 6546112 h 11677650"/>
              <a:gd name="connsiteX4" fmla="*/ 7210425 w 14763750"/>
              <a:gd name="connsiteY4" fmla="*/ 6488264 h 11677650"/>
              <a:gd name="connsiteX5" fmla="*/ 7241824 w 14763750"/>
              <a:gd name="connsiteY5" fmla="*/ 6546112 h 11677650"/>
              <a:gd name="connsiteX6" fmla="*/ 7810500 w 14763750"/>
              <a:gd name="connsiteY6" fmla="*/ 6848475 h 11677650"/>
              <a:gd name="connsiteX7" fmla="*/ 8496300 w 14763750"/>
              <a:gd name="connsiteY7" fmla="*/ 6162675 h 11677650"/>
              <a:gd name="connsiteX8" fmla="*/ 7810500 w 14763750"/>
              <a:gd name="connsiteY8" fmla="*/ 5476875 h 11677650"/>
              <a:gd name="connsiteX9" fmla="*/ 7241824 w 14763750"/>
              <a:gd name="connsiteY9" fmla="*/ 5779238 h 11677650"/>
              <a:gd name="connsiteX10" fmla="*/ 7210425 w 14763750"/>
              <a:gd name="connsiteY10" fmla="*/ 5837086 h 11677650"/>
              <a:gd name="connsiteX11" fmla="*/ 7179026 w 14763750"/>
              <a:gd name="connsiteY11" fmla="*/ 5779238 h 11677650"/>
              <a:gd name="connsiteX12" fmla="*/ 6610350 w 14763750"/>
              <a:gd name="connsiteY12" fmla="*/ 5476875 h 11677650"/>
              <a:gd name="connsiteX13" fmla="*/ 0 w 14763750"/>
              <a:gd name="connsiteY13" fmla="*/ 0 h 11677650"/>
              <a:gd name="connsiteX14" fmla="*/ 14763750 w 14763750"/>
              <a:gd name="connsiteY14" fmla="*/ 19050 h 11677650"/>
              <a:gd name="connsiteX15" fmla="*/ 14763750 w 14763750"/>
              <a:gd name="connsiteY15" fmla="*/ 11677650 h 11677650"/>
              <a:gd name="connsiteX16" fmla="*/ 0 w 14763750"/>
              <a:gd name="connsiteY16" fmla="*/ 11620500 h 11677650"/>
              <a:gd name="connsiteX17" fmla="*/ 0 w 14763750"/>
              <a:gd name="connsiteY17" fmla="*/ 0 h 11677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4763750" h="11677650">
                <a:moveTo>
                  <a:pt x="6610350" y="5476875"/>
                </a:moveTo>
                <a:cubicBezTo>
                  <a:pt x="6231593" y="5476875"/>
                  <a:pt x="5924550" y="5783918"/>
                  <a:pt x="5924550" y="6162675"/>
                </a:cubicBezTo>
                <a:cubicBezTo>
                  <a:pt x="5924550" y="6541432"/>
                  <a:pt x="6231593" y="6848475"/>
                  <a:pt x="6610350" y="6848475"/>
                </a:cubicBezTo>
                <a:cubicBezTo>
                  <a:pt x="6847073" y="6848475"/>
                  <a:pt x="7055783" y="6728536"/>
                  <a:pt x="7179026" y="6546112"/>
                </a:cubicBezTo>
                <a:lnTo>
                  <a:pt x="7210425" y="6488264"/>
                </a:lnTo>
                <a:lnTo>
                  <a:pt x="7241824" y="6546112"/>
                </a:lnTo>
                <a:cubicBezTo>
                  <a:pt x="7365067" y="6728536"/>
                  <a:pt x="7573777" y="6848475"/>
                  <a:pt x="7810500" y="6848475"/>
                </a:cubicBezTo>
                <a:cubicBezTo>
                  <a:pt x="8189257" y="6848475"/>
                  <a:pt x="8496300" y="6541432"/>
                  <a:pt x="8496300" y="6162675"/>
                </a:cubicBezTo>
                <a:cubicBezTo>
                  <a:pt x="8496300" y="5783918"/>
                  <a:pt x="8189257" y="5476875"/>
                  <a:pt x="7810500" y="5476875"/>
                </a:cubicBezTo>
                <a:cubicBezTo>
                  <a:pt x="7573777" y="5476875"/>
                  <a:pt x="7365067" y="5596814"/>
                  <a:pt x="7241824" y="5779238"/>
                </a:cubicBezTo>
                <a:lnTo>
                  <a:pt x="7210425" y="5837086"/>
                </a:lnTo>
                <a:lnTo>
                  <a:pt x="7179026" y="5779238"/>
                </a:lnTo>
                <a:cubicBezTo>
                  <a:pt x="7055783" y="5596814"/>
                  <a:pt x="6847073" y="5476875"/>
                  <a:pt x="6610350" y="5476875"/>
                </a:cubicBezTo>
                <a:close/>
                <a:moveTo>
                  <a:pt x="0" y="0"/>
                </a:moveTo>
                <a:lnTo>
                  <a:pt x="14763750" y="19050"/>
                </a:lnTo>
                <a:lnTo>
                  <a:pt x="14763750" y="11677650"/>
                </a:lnTo>
                <a:lnTo>
                  <a:pt x="0" y="11620500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3600"/>
          </a:p>
        </p:txBody>
      </p:sp>
    </p:spTree>
    <p:extLst>
      <p:ext uri="{BB962C8B-B14F-4D97-AF65-F5344CB8AC3E}">
        <p14:creationId xmlns:p14="http://schemas.microsoft.com/office/powerpoint/2010/main" val="2846886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1.38778E-17 L 0.49583 1.38778E-17 L 0.49583 0.54444 L 2.77778E-6 0.54444 L 2.77778E-6 1.38778E-17 Z " pathEditMode="relative" rAng="0" ptsTypes="AAAAA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792" y="27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18">
            <a:extLst>
              <a:ext uri="{FF2B5EF4-FFF2-40B4-BE49-F238E27FC236}">
                <a16:creationId xmlns:a16="http://schemas.microsoft.com/office/drawing/2014/main" id="{B735AA11-2857-4244-9AFD-626188D2F146}"/>
              </a:ext>
            </a:extLst>
          </p:cNvPr>
          <p:cNvSpPr/>
          <p:nvPr/>
        </p:nvSpPr>
        <p:spPr>
          <a:xfrm>
            <a:off x="0" y="9085823"/>
            <a:ext cx="18288000" cy="1243226"/>
          </a:xfrm>
          <a:custGeom>
            <a:avLst/>
            <a:gdLst/>
            <a:ahLst/>
            <a:cxnLst/>
            <a:rect l="l" t="t" r="r" b="b"/>
            <a:pathLst>
              <a:path w="3194208" h="217144">
                <a:moveTo>
                  <a:pt x="0" y="0"/>
                </a:moveTo>
                <a:lnTo>
                  <a:pt x="3194208" y="0"/>
                </a:lnTo>
                <a:lnTo>
                  <a:pt x="3194208" y="217144"/>
                </a:lnTo>
                <a:lnTo>
                  <a:pt x="0" y="217144"/>
                </a:lnTo>
                <a:close/>
              </a:path>
            </a:pathLst>
          </a:custGeom>
          <a:solidFill>
            <a:srgbClr val="98CBB1"/>
          </a:solidFill>
        </p:spPr>
        <p:txBody>
          <a:bodyPr/>
          <a:lstStyle/>
          <a:p>
            <a:endParaRPr lang="en-US" sz="1400">
              <a:latin typeface="Comic Sans MS" panose="030F0702030302020204" pitchFamily="66" charset="0"/>
            </a:endParaRPr>
          </a:p>
        </p:txBody>
      </p:sp>
      <p:sp>
        <p:nvSpPr>
          <p:cNvPr id="4" name="Freeform 15">
            <a:extLst>
              <a:ext uri="{FF2B5EF4-FFF2-40B4-BE49-F238E27FC236}">
                <a16:creationId xmlns:a16="http://schemas.microsoft.com/office/drawing/2014/main" id="{A95AF9D6-296D-479E-8744-93A96E0BB160}"/>
              </a:ext>
            </a:extLst>
          </p:cNvPr>
          <p:cNvSpPr/>
          <p:nvPr/>
        </p:nvSpPr>
        <p:spPr>
          <a:xfrm>
            <a:off x="-894218" y="549265"/>
            <a:ext cx="2798775" cy="1471689"/>
          </a:xfrm>
          <a:custGeom>
            <a:avLst/>
            <a:gdLst/>
            <a:ahLst/>
            <a:cxnLst/>
            <a:rect l="l" t="t" r="r" b="b"/>
            <a:pathLst>
              <a:path w="2798775" h="1471689">
                <a:moveTo>
                  <a:pt x="0" y="0"/>
                </a:moveTo>
                <a:lnTo>
                  <a:pt x="2798775" y="0"/>
                </a:lnTo>
                <a:lnTo>
                  <a:pt x="2798775" y="1471689"/>
                </a:lnTo>
                <a:lnTo>
                  <a:pt x="0" y="147168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sz="1400"/>
          </a:p>
        </p:txBody>
      </p:sp>
      <p:sp>
        <p:nvSpPr>
          <p:cNvPr id="5" name="Freeform 16">
            <a:extLst>
              <a:ext uri="{FF2B5EF4-FFF2-40B4-BE49-F238E27FC236}">
                <a16:creationId xmlns:a16="http://schemas.microsoft.com/office/drawing/2014/main" id="{8B500722-1007-40F4-B48A-7EC1892DF415}"/>
              </a:ext>
            </a:extLst>
          </p:cNvPr>
          <p:cNvSpPr/>
          <p:nvPr/>
        </p:nvSpPr>
        <p:spPr>
          <a:xfrm flipH="1">
            <a:off x="1857493" y="328200"/>
            <a:ext cx="2062397" cy="1084477"/>
          </a:xfrm>
          <a:custGeom>
            <a:avLst/>
            <a:gdLst/>
            <a:ahLst/>
            <a:cxnLst/>
            <a:rect l="l" t="t" r="r" b="b"/>
            <a:pathLst>
              <a:path w="2062397" h="1084477">
                <a:moveTo>
                  <a:pt x="2062397" y="0"/>
                </a:moveTo>
                <a:lnTo>
                  <a:pt x="0" y="0"/>
                </a:lnTo>
                <a:lnTo>
                  <a:pt x="0" y="1084477"/>
                </a:lnTo>
                <a:lnTo>
                  <a:pt x="2062397" y="1084477"/>
                </a:lnTo>
                <a:lnTo>
                  <a:pt x="2062397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sz="1400"/>
          </a:p>
        </p:txBody>
      </p:sp>
      <p:sp>
        <p:nvSpPr>
          <p:cNvPr id="6" name="Freeform 17">
            <a:extLst>
              <a:ext uri="{FF2B5EF4-FFF2-40B4-BE49-F238E27FC236}">
                <a16:creationId xmlns:a16="http://schemas.microsoft.com/office/drawing/2014/main" id="{EAFF1788-CAC4-47B5-82BA-81E3A1501D13}"/>
              </a:ext>
            </a:extLst>
          </p:cNvPr>
          <p:cNvSpPr/>
          <p:nvPr/>
        </p:nvSpPr>
        <p:spPr>
          <a:xfrm>
            <a:off x="598574" y="549265"/>
            <a:ext cx="2105800" cy="1218732"/>
          </a:xfrm>
          <a:custGeom>
            <a:avLst/>
            <a:gdLst/>
            <a:ahLst/>
            <a:cxnLst/>
            <a:rect l="l" t="t" r="r" b="b"/>
            <a:pathLst>
              <a:path w="2105800" h="1218732">
                <a:moveTo>
                  <a:pt x="0" y="0"/>
                </a:moveTo>
                <a:lnTo>
                  <a:pt x="2105800" y="0"/>
                </a:lnTo>
                <a:lnTo>
                  <a:pt x="2105800" y="1218732"/>
                </a:lnTo>
                <a:lnTo>
                  <a:pt x="0" y="121873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18">
            <a:extLst>
              <a:ext uri="{FF2B5EF4-FFF2-40B4-BE49-F238E27FC236}">
                <a16:creationId xmlns:a16="http://schemas.microsoft.com/office/drawing/2014/main" id="{AF3B4B0A-B352-4CB3-913F-065A07845A2F}"/>
              </a:ext>
            </a:extLst>
          </p:cNvPr>
          <p:cNvSpPr/>
          <p:nvPr/>
        </p:nvSpPr>
        <p:spPr>
          <a:xfrm flipH="1">
            <a:off x="16268353" y="549265"/>
            <a:ext cx="2798775" cy="1471689"/>
          </a:xfrm>
          <a:custGeom>
            <a:avLst/>
            <a:gdLst/>
            <a:ahLst/>
            <a:cxnLst/>
            <a:rect l="l" t="t" r="r" b="b"/>
            <a:pathLst>
              <a:path w="2798775" h="1471689">
                <a:moveTo>
                  <a:pt x="2798775" y="0"/>
                </a:moveTo>
                <a:lnTo>
                  <a:pt x="0" y="0"/>
                </a:lnTo>
                <a:lnTo>
                  <a:pt x="0" y="1471689"/>
                </a:lnTo>
                <a:lnTo>
                  <a:pt x="2798775" y="1471689"/>
                </a:lnTo>
                <a:lnTo>
                  <a:pt x="2798775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19">
            <a:extLst>
              <a:ext uri="{FF2B5EF4-FFF2-40B4-BE49-F238E27FC236}">
                <a16:creationId xmlns:a16="http://schemas.microsoft.com/office/drawing/2014/main" id="{7D698037-AFE7-4201-8B42-543211A1BAB4}"/>
              </a:ext>
            </a:extLst>
          </p:cNvPr>
          <p:cNvSpPr/>
          <p:nvPr/>
        </p:nvSpPr>
        <p:spPr>
          <a:xfrm>
            <a:off x="13961481" y="634616"/>
            <a:ext cx="2062397" cy="1084477"/>
          </a:xfrm>
          <a:custGeom>
            <a:avLst/>
            <a:gdLst/>
            <a:ahLst/>
            <a:cxnLst/>
            <a:rect l="l" t="t" r="r" b="b"/>
            <a:pathLst>
              <a:path w="2062397" h="1084477">
                <a:moveTo>
                  <a:pt x="0" y="0"/>
                </a:moveTo>
                <a:lnTo>
                  <a:pt x="2062396" y="0"/>
                </a:lnTo>
                <a:lnTo>
                  <a:pt x="2062396" y="1084477"/>
                </a:lnTo>
                <a:lnTo>
                  <a:pt x="0" y="108447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20">
            <a:extLst>
              <a:ext uri="{FF2B5EF4-FFF2-40B4-BE49-F238E27FC236}">
                <a16:creationId xmlns:a16="http://schemas.microsoft.com/office/drawing/2014/main" id="{D0C1D65E-72D6-483C-B674-8B3125EFC6DD}"/>
              </a:ext>
            </a:extLst>
          </p:cNvPr>
          <p:cNvSpPr/>
          <p:nvPr/>
        </p:nvSpPr>
        <p:spPr>
          <a:xfrm flipH="1">
            <a:off x="15434049" y="637547"/>
            <a:ext cx="2105800" cy="1218732"/>
          </a:xfrm>
          <a:custGeom>
            <a:avLst/>
            <a:gdLst/>
            <a:ahLst/>
            <a:cxnLst/>
            <a:rect l="l" t="t" r="r" b="b"/>
            <a:pathLst>
              <a:path w="2105800" h="1218732">
                <a:moveTo>
                  <a:pt x="2105800" y="0"/>
                </a:moveTo>
                <a:lnTo>
                  <a:pt x="0" y="0"/>
                </a:lnTo>
                <a:lnTo>
                  <a:pt x="0" y="1218732"/>
                </a:lnTo>
                <a:lnTo>
                  <a:pt x="2105800" y="1218732"/>
                </a:lnTo>
                <a:lnTo>
                  <a:pt x="210580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53BB9059-24D8-484C-B3C3-E346A777EC3E}"/>
              </a:ext>
            </a:extLst>
          </p:cNvPr>
          <p:cNvSpPr txBox="1"/>
          <p:nvPr/>
        </p:nvSpPr>
        <p:spPr>
          <a:xfrm>
            <a:off x="1871427" y="6833985"/>
            <a:ext cx="15004960" cy="19988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6933"/>
              </a:lnSpc>
            </a:pPr>
            <a:r>
              <a:rPr lang="en-US" sz="11600" b="1" dirty="0">
                <a:solidFill>
                  <a:srgbClr val="00425A"/>
                </a:solidFill>
                <a:latin typeface="Comic Sans MS" panose="030F0702030302020204" pitchFamily="66" charset="0"/>
              </a:rPr>
              <a:t>street</a:t>
            </a:r>
          </a:p>
        </p:txBody>
      </p:sp>
      <p:pic>
        <p:nvPicPr>
          <p:cNvPr id="4098" name="Picture 2" descr="Road Design and Construction Standards | Washington County, OR">
            <a:extLst>
              <a:ext uri="{FF2B5EF4-FFF2-40B4-BE49-F238E27FC236}">
                <a16:creationId xmlns:a16="http://schemas.microsoft.com/office/drawing/2014/main" id="{54BBE33B-0AEF-FFFA-66D0-3616D42C4D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9511" y="918329"/>
            <a:ext cx="11268060" cy="6433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Freeform 5">
            <a:extLst>
              <a:ext uri="{FF2B5EF4-FFF2-40B4-BE49-F238E27FC236}">
                <a16:creationId xmlns:a16="http://schemas.microsoft.com/office/drawing/2014/main" id="{01EBDC11-1433-CCDA-E69B-83510282409A}"/>
              </a:ext>
            </a:extLst>
          </p:cNvPr>
          <p:cNvSpPr/>
          <p:nvPr/>
        </p:nvSpPr>
        <p:spPr>
          <a:xfrm>
            <a:off x="-11574681" y="-10906274"/>
            <a:ext cx="30249046" cy="23355300"/>
          </a:xfrm>
          <a:custGeom>
            <a:avLst/>
            <a:gdLst>
              <a:gd name="connsiteX0" fmla="*/ 4514850 w 12668250"/>
              <a:gd name="connsiteY0" fmla="*/ 3457575 h 9658350"/>
              <a:gd name="connsiteX1" fmla="*/ 3829050 w 12668250"/>
              <a:gd name="connsiteY1" fmla="*/ 4143375 h 9658350"/>
              <a:gd name="connsiteX2" fmla="*/ 4514850 w 12668250"/>
              <a:gd name="connsiteY2" fmla="*/ 4829175 h 9658350"/>
              <a:gd name="connsiteX3" fmla="*/ 5083526 w 12668250"/>
              <a:gd name="connsiteY3" fmla="*/ 4526812 h 9658350"/>
              <a:gd name="connsiteX4" fmla="*/ 5114925 w 12668250"/>
              <a:gd name="connsiteY4" fmla="*/ 4468964 h 9658350"/>
              <a:gd name="connsiteX5" fmla="*/ 5146324 w 12668250"/>
              <a:gd name="connsiteY5" fmla="*/ 4526812 h 9658350"/>
              <a:gd name="connsiteX6" fmla="*/ 5715000 w 12668250"/>
              <a:gd name="connsiteY6" fmla="*/ 4829175 h 9658350"/>
              <a:gd name="connsiteX7" fmla="*/ 6400800 w 12668250"/>
              <a:gd name="connsiteY7" fmla="*/ 4143375 h 9658350"/>
              <a:gd name="connsiteX8" fmla="*/ 5715000 w 12668250"/>
              <a:gd name="connsiteY8" fmla="*/ 3457575 h 9658350"/>
              <a:gd name="connsiteX9" fmla="*/ 5146324 w 12668250"/>
              <a:gd name="connsiteY9" fmla="*/ 3759938 h 9658350"/>
              <a:gd name="connsiteX10" fmla="*/ 5114925 w 12668250"/>
              <a:gd name="connsiteY10" fmla="*/ 3817786 h 9658350"/>
              <a:gd name="connsiteX11" fmla="*/ 5083526 w 12668250"/>
              <a:gd name="connsiteY11" fmla="*/ 3759938 h 9658350"/>
              <a:gd name="connsiteX12" fmla="*/ 4514850 w 12668250"/>
              <a:gd name="connsiteY12" fmla="*/ 3457575 h 9658350"/>
              <a:gd name="connsiteX13" fmla="*/ 0 w 12668250"/>
              <a:gd name="connsiteY13" fmla="*/ 0 h 9658350"/>
              <a:gd name="connsiteX14" fmla="*/ 12668250 w 12668250"/>
              <a:gd name="connsiteY14" fmla="*/ 0 h 9658350"/>
              <a:gd name="connsiteX15" fmla="*/ 12668250 w 12668250"/>
              <a:gd name="connsiteY15" fmla="*/ 9658350 h 9658350"/>
              <a:gd name="connsiteX16" fmla="*/ 0 w 12668250"/>
              <a:gd name="connsiteY16" fmla="*/ 9658350 h 9658350"/>
              <a:gd name="connsiteX0" fmla="*/ 6610350 w 14763750"/>
              <a:gd name="connsiteY0" fmla="*/ 3457575 h 9658350"/>
              <a:gd name="connsiteX1" fmla="*/ 5924550 w 14763750"/>
              <a:gd name="connsiteY1" fmla="*/ 4143375 h 9658350"/>
              <a:gd name="connsiteX2" fmla="*/ 6610350 w 14763750"/>
              <a:gd name="connsiteY2" fmla="*/ 4829175 h 9658350"/>
              <a:gd name="connsiteX3" fmla="*/ 7179026 w 14763750"/>
              <a:gd name="connsiteY3" fmla="*/ 4526812 h 9658350"/>
              <a:gd name="connsiteX4" fmla="*/ 7210425 w 14763750"/>
              <a:gd name="connsiteY4" fmla="*/ 4468964 h 9658350"/>
              <a:gd name="connsiteX5" fmla="*/ 7241824 w 14763750"/>
              <a:gd name="connsiteY5" fmla="*/ 4526812 h 9658350"/>
              <a:gd name="connsiteX6" fmla="*/ 7810500 w 14763750"/>
              <a:gd name="connsiteY6" fmla="*/ 4829175 h 9658350"/>
              <a:gd name="connsiteX7" fmla="*/ 8496300 w 14763750"/>
              <a:gd name="connsiteY7" fmla="*/ 4143375 h 9658350"/>
              <a:gd name="connsiteX8" fmla="*/ 7810500 w 14763750"/>
              <a:gd name="connsiteY8" fmla="*/ 3457575 h 9658350"/>
              <a:gd name="connsiteX9" fmla="*/ 7241824 w 14763750"/>
              <a:gd name="connsiteY9" fmla="*/ 3759938 h 9658350"/>
              <a:gd name="connsiteX10" fmla="*/ 7210425 w 14763750"/>
              <a:gd name="connsiteY10" fmla="*/ 3817786 h 9658350"/>
              <a:gd name="connsiteX11" fmla="*/ 7179026 w 14763750"/>
              <a:gd name="connsiteY11" fmla="*/ 3759938 h 9658350"/>
              <a:gd name="connsiteX12" fmla="*/ 6610350 w 14763750"/>
              <a:gd name="connsiteY12" fmla="*/ 3457575 h 9658350"/>
              <a:gd name="connsiteX13" fmla="*/ 2095500 w 14763750"/>
              <a:gd name="connsiteY13" fmla="*/ 0 h 9658350"/>
              <a:gd name="connsiteX14" fmla="*/ 14763750 w 14763750"/>
              <a:gd name="connsiteY14" fmla="*/ 0 h 9658350"/>
              <a:gd name="connsiteX15" fmla="*/ 14763750 w 14763750"/>
              <a:gd name="connsiteY15" fmla="*/ 9658350 h 9658350"/>
              <a:gd name="connsiteX16" fmla="*/ 0 w 14763750"/>
              <a:gd name="connsiteY16" fmla="*/ 9601200 h 9658350"/>
              <a:gd name="connsiteX17" fmla="*/ 2095500 w 14763750"/>
              <a:gd name="connsiteY17" fmla="*/ 0 h 9658350"/>
              <a:gd name="connsiteX0" fmla="*/ 6610350 w 14763750"/>
              <a:gd name="connsiteY0" fmla="*/ 3705225 h 9906000"/>
              <a:gd name="connsiteX1" fmla="*/ 5924550 w 14763750"/>
              <a:gd name="connsiteY1" fmla="*/ 4391025 h 9906000"/>
              <a:gd name="connsiteX2" fmla="*/ 6610350 w 14763750"/>
              <a:gd name="connsiteY2" fmla="*/ 5076825 h 9906000"/>
              <a:gd name="connsiteX3" fmla="*/ 7179026 w 14763750"/>
              <a:gd name="connsiteY3" fmla="*/ 4774462 h 9906000"/>
              <a:gd name="connsiteX4" fmla="*/ 7210425 w 14763750"/>
              <a:gd name="connsiteY4" fmla="*/ 4716614 h 9906000"/>
              <a:gd name="connsiteX5" fmla="*/ 7241824 w 14763750"/>
              <a:gd name="connsiteY5" fmla="*/ 4774462 h 9906000"/>
              <a:gd name="connsiteX6" fmla="*/ 7810500 w 14763750"/>
              <a:gd name="connsiteY6" fmla="*/ 5076825 h 9906000"/>
              <a:gd name="connsiteX7" fmla="*/ 8496300 w 14763750"/>
              <a:gd name="connsiteY7" fmla="*/ 4391025 h 9906000"/>
              <a:gd name="connsiteX8" fmla="*/ 7810500 w 14763750"/>
              <a:gd name="connsiteY8" fmla="*/ 3705225 h 9906000"/>
              <a:gd name="connsiteX9" fmla="*/ 7241824 w 14763750"/>
              <a:gd name="connsiteY9" fmla="*/ 4007588 h 9906000"/>
              <a:gd name="connsiteX10" fmla="*/ 7210425 w 14763750"/>
              <a:gd name="connsiteY10" fmla="*/ 4065436 h 9906000"/>
              <a:gd name="connsiteX11" fmla="*/ 7179026 w 14763750"/>
              <a:gd name="connsiteY11" fmla="*/ 4007588 h 9906000"/>
              <a:gd name="connsiteX12" fmla="*/ 6610350 w 14763750"/>
              <a:gd name="connsiteY12" fmla="*/ 3705225 h 9906000"/>
              <a:gd name="connsiteX13" fmla="*/ 19050 w 14763750"/>
              <a:gd name="connsiteY13" fmla="*/ 0 h 9906000"/>
              <a:gd name="connsiteX14" fmla="*/ 14763750 w 14763750"/>
              <a:gd name="connsiteY14" fmla="*/ 247650 h 9906000"/>
              <a:gd name="connsiteX15" fmla="*/ 14763750 w 14763750"/>
              <a:gd name="connsiteY15" fmla="*/ 9906000 h 9906000"/>
              <a:gd name="connsiteX16" fmla="*/ 0 w 14763750"/>
              <a:gd name="connsiteY16" fmla="*/ 9848850 h 9906000"/>
              <a:gd name="connsiteX17" fmla="*/ 19050 w 14763750"/>
              <a:gd name="connsiteY17" fmla="*/ 0 h 9906000"/>
              <a:gd name="connsiteX0" fmla="*/ 6610350 w 14763750"/>
              <a:gd name="connsiteY0" fmla="*/ 3533775 h 9734550"/>
              <a:gd name="connsiteX1" fmla="*/ 5924550 w 14763750"/>
              <a:gd name="connsiteY1" fmla="*/ 4219575 h 9734550"/>
              <a:gd name="connsiteX2" fmla="*/ 6610350 w 14763750"/>
              <a:gd name="connsiteY2" fmla="*/ 4905375 h 9734550"/>
              <a:gd name="connsiteX3" fmla="*/ 7179026 w 14763750"/>
              <a:gd name="connsiteY3" fmla="*/ 4603012 h 9734550"/>
              <a:gd name="connsiteX4" fmla="*/ 7210425 w 14763750"/>
              <a:gd name="connsiteY4" fmla="*/ 4545164 h 9734550"/>
              <a:gd name="connsiteX5" fmla="*/ 7241824 w 14763750"/>
              <a:gd name="connsiteY5" fmla="*/ 4603012 h 9734550"/>
              <a:gd name="connsiteX6" fmla="*/ 7810500 w 14763750"/>
              <a:gd name="connsiteY6" fmla="*/ 4905375 h 9734550"/>
              <a:gd name="connsiteX7" fmla="*/ 8496300 w 14763750"/>
              <a:gd name="connsiteY7" fmla="*/ 4219575 h 9734550"/>
              <a:gd name="connsiteX8" fmla="*/ 7810500 w 14763750"/>
              <a:gd name="connsiteY8" fmla="*/ 3533775 h 9734550"/>
              <a:gd name="connsiteX9" fmla="*/ 7241824 w 14763750"/>
              <a:gd name="connsiteY9" fmla="*/ 3836138 h 9734550"/>
              <a:gd name="connsiteX10" fmla="*/ 7210425 w 14763750"/>
              <a:gd name="connsiteY10" fmla="*/ 3893986 h 9734550"/>
              <a:gd name="connsiteX11" fmla="*/ 7179026 w 14763750"/>
              <a:gd name="connsiteY11" fmla="*/ 3836138 h 9734550"/>
              <a:gd name="connsiteX12" fmla="*/ 6610350 w 14763750"/>
              <a:gd name="connsiteY12" fmla="*/ 3533775 h 9734550"/>
              <a:gd name="connsiteX13" fmla="*/ 19050 w 14763750"/>
              <a:gd name="connsiteY13" fmla="*/ 0 h 9734550"/>
              <a:gd name="connsiteX14" fmla="*/ 14763750 w 14763750"/>
              <a:gd name="connsiteY14" fmla="*/ 76200 h 9734550"/>
              <a:gd name="connsiteX15" fmla="*/ 14763750 w 14763750"/>
              <a:gd name="connsiteY15" fmla="*/ 9734550 h 9734550"/>
              <a:gd name="connsiteX16" fmla="*/ 0 w 14763750"/>
              <a:gd name="connsiteY16" fmla="*/ 9677400 h 9734550"/>
              <a:gd name="connsiteX17" fmla="*/ 19050 w 14763750"/>
              <a:gd name="connsiteY17" fmla="*/ 0 h 9734550"/>
              <a:gd name="connsiteX0" fmla="*/ 6610350 w 14763750"/>
              <a:gd name="connsiteY0" fmla="*/ 3457575 h 9658350"/>
              <a:gd name="connsiteX1" fmla="*/ 5924550 w 14763750"/>
              <a:gd name="connsiteY1" fmla="*/ 4143375 h 9658350"/>
              <a:gd name="connsiteX2" fmla="*/ 6610350 w 14763750"/>
              <a:gd name="connsiteY2" fmla="*/ 4829175 h 9658350"/>
              <a:gd name="connsiteX3" fmla="*/ 7179026 w 14763750"/>
              <a:gd name="connsiteY3" fmla="*/ 4526812 h 9658350"/>
              <a:gd name="connsiteX4" fmla="*/ 7210425 w 14763750"/>
              <a:gd name="connsiteY4" fmla="*/ 4468964 h 9658350"/>
              <a:gd name="connsiteX5" fmla="*/ 7241824 w 14763750"/>
              <a:gd name="connsiteY5" fmla="*/ 4526812 h 9658350"/>
              <a:gd name="connsiteX6" fmla="*/ 7810500 w 14763750"/>
              <a:gd name="connsiteY6" fmla="*/ 4829175 h 9658350"/>
              <a:gd name="connsiteX7" fmla="*/ 8496300 w 14763750"/>
              <a:gd name="connsiteY7" fmla="*/ 4143375 h 9658350"/>
              <a:gd name="connsiteX8" fmla="*/ 7810500 w 14763750"/>
              <a:gd name="connsiteY8" fmla="*/ 3457575 h 9658350"/>
              <a:gd name="connsiteX9" fmla="*/ 7241824 w 14763750"/>
              <a:gd name="connsiteY9" fmla="*/ 3759938 h 9658350"/>
              <a:gd name="connsiteX10" fmla="*/ 7210425 w 14763750"/>
              <a:gd name="connsiteY10" fmla="*/ 3817786 h 9658350"/>
              <a:gd name="connsiteX11" fmla="*/ 7179026 w 14763750"/>
              <a:gd name="connsiteY11" fmla="*/ 3759938 h 9658350"/>
              <a:gd name="connsiteX12" fmla="*/ 6610350 w 14763750"/>
              <a:gd name="connsiteY12" fmla="*/ 3457575 h 9658350"/>
              <a:gd name="connsiteX13" fmla="*/ 19050 w 14763750"/>
              <a:gd name="connsiteY13" fmla="*/ 0 h 9658350"/>
              <a:gd name="connsiteX14" fmla="*/ 14763750 w 14763750"/>
              <a:gd name="connsiteY14" fmla="*/ 0 h 9658350"/>
              <a:gd name="connsiteX15" fmla="*/ 14763750 w 14763750"/>
              <a:gd name="connsiteY15" fmla="*/ 9658350 h 9658350"/>
              <a:gd name="connsiteX16" fmla="*/ 0 w 14763750"/>
              <a:gd name="connsiteY16" fmla="*/ 9601200 h 9658350"/>
              <a:gd name="connsiteX17" fmla="*/ 19050 w 14763750"/>
              <a:gd name="connsiteY17" fmla="*/ 0 h 9658350"/>
              <a:gd name="connsiteX0" fmla="*/ 6610350 w 14763750"/>
              <a:gd name="connsiteY0" fmla="*/ 5476875 h 11677650"/>
              <a:gd name="connsiteX1" fmla="*/ 5924550 w 14763750"/>
              <a:gd name="connsiteY1" fmla="*/ 6162675 h 11677650"/>
              <a:gd name="connsiteX2" fmla="*/ 6610350 w 14763750"/>
              <a:gd name="connsiteY2" fmla="*/ 6848475 h 11677650"/>
              <a:gd name="connsiteX3" fmla="*/ 7179026 w 14763750"/>
              <a:gd name="connsiteY3" fmla="*/ 6546112 h 11677650"/>
              <a:gd name="connsiteX4" fmla="*/ 7210425 w 14763750"/>
              <a:gd name="connsiteY4" fmla="*/ 6488264 h 11677650"/>
              <a:gd name="connsiteX5" fmla="*/ 7241824 w 14763750"/>
              <a:gd name="connsiteY5" fmla="*/ 6546112 h 11677650"/>
              <a:gd name="connsiteX6" fmla="*/ 7810500 w 14763750"/>
              <a:gd name="connsiteY6" fmla="*/ 6848475 h 11677650"/>
              <a:gd name="connsiteX7" fmla="*/ 8496300 w 14763750"/>
              <a:gd name="connsiteY7" fmla="*/ 6162675 h 11677650"/>
              <a:gd name="connsiteX8" fmla="*/ 7810500 w 14763750"/>
              <a:gd name="connsiteY8" fmla="*/ 5476875 h 11677650"/>
              <a:gd name="connsiteX9" fmla="*/ 7241824 w 14763750"/>
              <a:gd name="connsiteY9" fmla="*/ 5779238 h 11677650"/>
              <a:gd name="connsiteX10" fmla="*/ 7210425 w 14763750"/>
              <a:gd name="connsiteY10" fmla="*/ 5837086 h 11677650"/>
              <a:gd name="connsiteX11" fmla="*/ 7179026 w 14763750"/>
              <a:gd name="connsiteY11" fmla="*/ 5779238 h 11677650"/>
              <a:gd name="connsiteX12" fmla="*/ 6610350 w 14763750"/>
              <a:gd name="connsiteY12" fmla="*/ 5476875 h 11677650"/>
              <a:gd name="connsiteX13" fmla="*/ 0 w 14763750"/>
              <a:gd name="connsiteY13" fmla="*/ 0 h 11677650"/>
              <a:gd name="connsiteX14" fmla="*/ 14763750 w 14763750"/>
              <a:gd name="connsiteY14" fmla="*/ 2019300 h 11677650"/>
              <a:gd name="connsiteX15" fmla="*/ 14763750 w 14763750"/>
              <a:gd name="connsiteY15" fmla="*/ 11677650 h 11677650"/>
              <a:gd name="connsiteX16" fmla="*/ 0 w 14763750"/>
              <a:gd name="connsiteY16" fmla="*/ 11620500 h 11677650"/>
              <a:gd name="connsiteX17" fmla="*/ 0 w 14763750"/>
              <a:gd name="connsiteY17" fmla="*/ 0 h 11677650"/>
              <a:gd name="connsiteX0" fmla="*/ 6610350 w 14763750"/>
              <a:gd name="connsiteY0" fmla="*/ 5476875 h 11677650"/>
              <a:gd name="connsiteX1" fmla="*/ 5924550 w 14763750"/>
              <a:gd name="connsiteY1" fmla="*/ 6162675 h 11677650"/>
              <a:gd name="connsiteX2" fmla="*/ 6610350 w 14763750"/>
              <a:gd name="connsiteY2" fmla="*/ 6848475 h 11677650"/>
              <a:gd name="connsiteX3" fmla="*/ 7179026 w 14763750"/>
              <a:gd name="connsiteY3" fmla="*/ 6546112 h 11677650"/>
              <a:gd name="connsiteX4" fmla="*/ 7210425 w 14763750"/>
              <a:gd name="connsiteY4" fmla="*/ 6488264 h 11677650"/>
              <a:gd name="connsiteX5" fmla="*/ 7241824 w 14763750"/>
              <a:gd name="connsiteY5" fmla="*/ 6546112 h 11677650"/>
              <a:gd name="connsiteX6" fmla="*/ 7810500 w 14763750"/>
              <a:gd name="connsiteY6" fmla="*/ 6848475 h 11677650"/>
              <a:gd name="connsiteX7" fmla="*/ 8496300 w 14763750"/>
              <a:gd name="connsiteY7" fmla="*/ 6162675 h 11677650"/>
              <a:gd name="connsiteX8" fmla="*/ 7810500 w 14763750"/>
              <a:gd name="connsiteY8" fmla="*/ 5476875 h 11677650"/>
              <a:gd name="connsiteX9" fmla="*/ 7241824 w 14763750"/>
              <a:gd name="connsiteY9" fmla="*/ 5779238 h 11677650"/>
              <a:gd name="connsiteX10" fmla="*/ 7210425 w 14763750"/>
              <a:gd name="connsiteY10" fmla="*/ 5837086 h 11677650"/>
              <a:gd name="connsiteX11" fmla="*/ 7179026 w 14763750"/>
              <a:gd name="connsiteY11" fmla="*/ 5779238 h 11677650"/>
              <a:gd name="connsiteX12" fmla="*/ 6610350 w 14763750"/>
              <a:gd name="connsiteY12" fmla="*/ 5476875 h 11677650"/>
              <a:gd name="connsiteX13" fmla="*/ 0 w 14763750"/>
              <a:gd name="connsiteY13" fmla="*/ 0 h 11677650"/>
              <a:gd name="connsiteX14" fmla="*/ 14744700 w 14763750"/>
              <a:gd name="connsiteY14" fmla="*/ 57150 h 11677650"/>
              <a:gd name="connsiteX15" fmla="*/ 14763750 w 14763750"/>
              <a:gd name="connsiteY15" fmla="*/ 11677650 h 11677650"/>
              <a:gd name="connsiteX16" fmla="*/ 0 w 14763750"/>
              <a:gd name="connsiteY16" fmla="*/ 11620500 h 11677650"/>
              <a:gd name="connsiteX17" fmla="*/ 0 w 14763750"/>
              <a:gd name="connsiteY17" fmla="*/ 0 h 11677650"/>
              <a:gd name="connsiteX0" fmla="*/ 6610350 w 14763750"/>
              <a:gd name="connsiteY0" fmla="*/ 5476875 h 11677650"/>
              <a:gd name="connsiteX1" fmla="*/ 5924550 w 14763750"/>
              <a:gd name="connsiteY1" fmla="*/ 6162675 h 11677650"/>
              <a:gd name="connsiteX2" fmla="*/ 6610350 w 14763750"/>
              <a:gd name="connsiteY2" fmla="*/ 6848475 h 11677650"/>
              <a:gd name="connsiteX3" fmla="*/ 7179026 w 14763750"/>
              <a:gd name="connsiteY3" fmla="*/ 6546112 h 11677650"/>
              <a:gd name="connsiteX4" fmla="*/ 7210425 w 14763750"/>
              <a:gd name="connsiteY4" fmla="*/ 6488264 h 11677650"/>
              <a:gd name="connsiteX5" fmla="*/ 7241824 w 14763750"/>
              <a:gd name="connsiteY5" fmla="*/ 6546112 h 11677650"/>
              <a:gd name="connsiteX6" fmla="*/ 7810500 w 14763750"/>
              <a:gd name="connsiteY6" fmla="*/ 6848475 h 11677650"/>
              <a:gd name="connsiteX7" fmla="*/ 8496300 w 14763750"/>
              <a:gd name="connsiteY7" fmla="*/ 6162675 h 11677650"/>
              <a:gd name="connsiteX8" fmla="*/ 7810500 w 14763750"/>
              <a:gd name="connsiteY8" fmla="*/ 5476875 h 11677650"/>
              <a:gd name="connsiteX9" fmla="*/ 7241824 w 14763750"/>
              <a:gd name="connsiteY9" fmla="*/ 5779238 h 11677650"/>
              <a:gd name="connsiteX10" fmla="*/ 7210425 w 14763750"/>
              <a:gd name="connsiteY10" fmla="*/ 5837086 h 11677650"/>
              <a:gd name="connsiteX11" fmla="*/ 7179026 w 14763750"/>
              <a:gd name="connsiteY11" fmla="*/ 5779238 h 11677650"/>
              <a:gd name="connsiteX12" fmla="*/ 6610350 w 14763750"/>
              <a:gd name="connsiteY12" fmla="*/ 5476875 h 11677650"/>
              <a:gd name="connsiteX13" fmla="*/ 0 w 14763750"/>
              <a:gd name="connsiteY13" fmla="*/ 0 h 11677650"/>
              <a:gd name="connsiteX14" fmla="*/ 14763750 w 14763750"/>
              <a:gd name="connsiteY14" fmla="*/ 19050 h 11677650"/>
              <a:gd name="connsiteX15" fmla="*/ 14763750 w 14763750"/>
              <a:gd name="connsiteY15" fmla="*/ 11677650 h 11677650"/>
              <a:gd name="connsiteX16" fmla="*/ 0 w 14763750"/>
              <a:gd name="connsiteY16" fmla="*/ 11620500 h 11677650"/>
              <a:gd name="connsiteX17" fmla="*/ 0 w 14763750"/>
              <a:gd name="connsiteY17" fmla="*/ 0 h 11677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4763750" h="11677650">
                <a:moveTo>
                  <a:pt x="6610350" y="5476875"/>
                </a:moveTo>
                <a:cubicBezTo>
                  <a:pt x="6231593" y="5476875"/>
                  <a:pt x="5924550" y="5783918"/>
                  <a:pt x="5924550" y="6162675"/>
                </a:cubicBezTo>
                <a:cubicBezTo>
                  <a:pt x="5924550" y="6541432"/>
                  <a:pt x="6231593" y="6848475"/>
                  <a:pt x="6610350" y="6848475"/>
                </a:cubicBezTo>
                <a:cubicBezTo>
                  <a:pt x="6847073" y="6848475"/>
                  <a:pt x="7055783" y="6728536"/>
                  <a:pt x="7179026" y="6546112"/>
                </a:cubicBezTo>
                <a:lnTo>
                  <a:pt x="7210425" y="6488264"/>
                </a:lnTo>
                <a:lnTo>
                  <a:pt x="7241824" y="6546112"/>
                </a:lnTo>
                <a:cubicBezTo>
                  <a:pt x="7365067" y="6728536"/>
                  <a:pt x="7573777" y="6848475"/>
                  <a:pt x="7810500" y="6848475"/>
                </a:cubicBezTo>
                <a:cubicBezTo>
                  <a:pt x="8189257" y="6848475"/>
                  <a:pt x="8496300" y="6541432"/>
                  <a:pt x="8496300" y="6162675"/>
                </a:cubicBezTo>
                <a:cubicBezTo>
                  <a:pt x="8496300" y="5783918"/>
                  <a:pt x="8189257" y="5476875"/>
                  <a:pt x="7810500" y="5476875"/>
                </a:cubicBezTo>
                <a:cubicBezTo>
                  <a:pt x="7573777" y="5476875"/>
                  <a:pt x="7365067" y="5596814"/>
                  <a:pt x="7241824" y="5779238"/>
                </a:cubicBezTo>
                <a:lnTo>
                  <a:pt x="7210425" y="5837086"/>
                </a:lnTo>
                <a:lnTo>
                  <a:pt x="7179026" y="5779238"/>
                </a:lnTo>
                <a:cubicBezTo>
                  <a:pt x="7055783" y="5596814"/>
                  <a:pt x="6847073" y="5476875"/>
                  <a:pt x="6610350" y="5476875"/>
                </a:cubicBezTo>
                <a:close/>
                <a:moveTo>
                  <a:pt x="0" y="0"/>
                </a:moveTo>
                <a:lnTo>
                  <a:pt x="14763750" y="19050"/>
                </a:lnTo>
                <a:lnTo>
                  <a:pt x="14763750" y="11677650"/>
                </a:lnTo>
                <a:lnTo>
                  <a:pt x="0" y="11620500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3600"/>
          </a:p>
        </p:txBody>
      </p:sp>
    </p:spTree>
    <p:extLst>
      <p:ext uri="{BB962C8B-B14F-4D97-AF65-F5344CB8AC3E}">
        <p14:creationId xmlns:p14="http://schemas.microsoft.com/office/powerpoint/2010/main" val="3275689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1.38778E-17 L 0.49583 1.38778E-17 L 0.49583 0.54444 L 2.77778E-6 0.54444 L 2.77778E-6 1.38778E-17 Z " pathEditMode="relative" rAng="0" ptsTypes="AAAAA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792" y="27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18">
            <a:extLst>
              <a:ext uri="{FF2B5EF4-FFF2-40B4-BE49-F238E27FC236}">
                <a16:creationId xmlns:a16="http://schemas.microsoft.com/office/drawing/2014/main" id="{C8AE8535-2BFA-488F-8FFC-1E7E797A6021}"/>
              </a:ext>
            </a:extLst>
          </p:cNvPr>
          <p:cNvSpPr/>
          <p:nvPr/>
        </p:nvSpPr>
        <p:spPr>
          <a:xfrm>
            <a:off x="0" y="9085823"/>
            <a:ext cx="18288000" cy="1243226"/>
          </a:xfrm>
          <a:custGeom>
            <a:avLst/>
            <a:gdLst/>
            <a:ahLst/>
            <a:cxnLst/>
            <a:rect l="l" t="t" r="r" b="b"/>
            <a:pathLst>
              <a:path w="3194208" h="217144">
                <a:moveTo>
                  <a:pt x="0" y="0"/>
                </a:moveTo>
                <a:lnTo>
                  <a:pt x="3194208" y="0"/>
                </a:lnTo>
                <a:lnTo>
                  <a:pt x="3194208" y="217144"/>
                </a:lnTo>
                <a:lnTo>
                  <a:pt x="0" y="217144"/>
                </a:lnTo>
                <a:close/>
              </a:path>
            </a:pathLst>
          </a:custGeom>
          <a:solidFill>
            <a:srgbClr val="98CBB1"/>
          </a:solidFill>
        </p:spPr>
        <p:txBody>
          <a:bodyPr/>
          <a:lstStyle/>
          <a:p>
            <a:endParaRPr lang="en-US" sz="1400">
              <a:latin typeface="Comic Sans MS" panose="030F0702030302020204" pitchFamily="66" charset="0"/>
            </a:endParaRPr>
          </a:p>
        </p:txBody>
      </p:sp>
      <p:sp>
        <p:nvSpPr>
          <p:cNvPr id="2" name="Freeform 2"/>
          <p:cNvSpPr/>
          <p:nvPr/>
        </p:nvSpPr>
        <p:spPr>
          <a:xfrm>
            <a:off x="14002040" y="6382448"/>
            <a:ext cx="3221976" cy="2702432"/>
          </a:xfrm>
          <a:custGeom>
            <a:avLst/>
            <a:gdLst/>
            <a:ahLst/>
            <a:cxnLst/>
            <a:rect l="l" t="t" r="r" b="b"/>
            <a:pathLst>
              <a:path w="3221976" h="2702432">
                <a:moveTo>
                  <a:pt x="0" y="0"/>
                </a:moveTo>
                <a:lnTo>
                  <a:pt x="3221975" y="0"/>
                </a:lnTo>
                <a:lnTo>
                  <a:pt x="3221975" y="2702432"/>
                </a:lnTo>
                <a:lnTo>
                  <a:pt x="0" y="270243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8340554" y="6075407"/>
            <a:ext cx="3335127" cy="2976601"/>
          </a:xfrm>
          <a:custGeom>
            <a:avLst/>
            <a:gdLst/>
            <a:ahLst/>
            <a:cxnLst/>
            <a:rect l="l" t="t" r="r" b="b"/>
            <a:pathLst>
              <a:path w="3335127" h="2976601">
                <a:moveTo>
                  <a:pt x="0" y="0"/>
                </a:moveTo>
                <a:lnTo>
                  <a:pt x="3335127" y="0"/>
                </a:lnTo>
                <a:lnTo>
                  <a:pt x="3335127" y="2976600"/>
                </a:lnTo>
                <a:lnTo>
                  <a:pt x="0" y="29766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11146888" y="6435382"/>
            <a:ext cx="2945430" cy="2702432"/>
          </a:xfrm>
          <a:custGeom>
            <a:avLst/>
            <a:gdLst/>
            <a:ahLst/>
            <a:cxnLst/>
            <a:rect l="l" t="t" r="r" b="b"/>
            <a:pathLst>
              <a:path w="2945430" h="2702432">
                <a:moveTo>
                  <a:pt x="0" y="0"/>
                </a:moveTo>
                <a:lnTo>
                  <a:pt x="2945430" y="0"/>
                </a:lnTo>
                <a:lnTo>
                  <a:pt x="2945430" y="2702432"/>
                </a:lnTo>
                <a:lnTo>
                  <a:pt x="0" y="270243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4400291" y="5378762"/>
            <a:ext cx="2533110" cy="3651330"/>
          </a:xfrm>
          <a:custGeom>
            <a:avLst/>
            <a:gdLst/>
            <a:ahLst/>
            <a:cxnLst/>
            <a:rect l="l" t="t" r="r" b="b"/>
            <a:pathLst>
              <a:path w="2533110" h="3651330">
                <a:moveTo>
                  <a:pt x="0" y="0"/>
                </a:moveTo>
                <a:lnTo>
                  <a:pt x="2533110" y="0"/>
                </a:lnTo>
                <a:lnTo>
                  <a:pt x="2533110" y="3651330"/>
                </a:lnTo>
                <a:lnTo>
                  <a:pt x="0" y="365133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17314421" y="5806394"/>
            <a:ext cx="2707907" cy="3223698"/>
          </a:xfrm>
          <a:custGeom>
            <a:avLst/>
            <a:gdLst/>
            <a:ahLst/>
            <a:cxnLst/>
            <a:rect l="l" t="t" r="r" b="b"/>
            <a:pathLst>
              <a:path w="2707907" h="3223698">
                <a:moveTo>
                  <a:pt x="0" y="0"/>
                </a:moveTo>
                <a:lnTo>
                  <a:pt x="2707906" y="0"/>
                </a:lnTo>
                <a:lnTo>
                  <a:pt x="2707906" y="3223698"/>
                </a:lnTo>
                <a:lnTo>
                  <a:pt x="0" y="322369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6133285" y="6152271"/>
            <a:ext cx="2885131" cy="2921652"/>
          </a:xfrm>
          <a:custGeom>
            <a:avLst/>
            <a:gdLst/>
            <a:ahLst/>
            <a:cxnLst/>
            <a:rect l="l" t="t" r="r" b="b"/>
            <a:pathLst>
              <a:path w="2885131" h="2921652">
                <a:moveTo>
                  <a:pt x="0" y="0"/>
                </a:moveTo>
                <a:lnTo>
                  <a:pt x="2885131" y="0"/>
                </a:lnTo>
                <a:lnTo>
                  <a:pt x="2885131" y="2921651"/>
                </a:lnTo>
                <a:lnTo>
                  <a:pt x="0" y="2921651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>
            <a:off x="-1186543" y="3640412"/>
            <a:ext cx="6117551" cy="8186503"/>
          </a:xfrm>
          <a:custGeom>
            <a:avLst/>
            <a:gdLst/>
            <a:ahLst/>
            <a:cxnLst/>
            <a:rect l="l" t="t" r="r" b="b"/>
            <a:pathLst>
              <a:path w="6117551" h="8186503">
                <a:moveTo>
                  <a:pt x="0" y="0"/>
                </a:moveTo>
                <a:lnTo>
                  <a:pt x="6117551" y="0"/>
                </a:lnTo>
                <a:lnTo>
                  <a:pt x="6117551" y="8186503"/>
                </a:lnTo>
                <a:lnTo>
                  <a:pt x="0" y="818650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>
            <a:off x="6358584" y="3035580"/>
            <a:ext cx="1602977" cy="837556"/>
          </a:xfrm>
          <a:custGeom>
            <a:avLst/>
            <a:gdLst/>
            <a:ahLst/>
            <a:cxnLst/>
            <a:rect l="l" t="t" r="r" b="b"/>
            <a:pathLst>
              <a:path w="1602977" h="837556">
                <a:moveTo>
                  <a:pt x="0" y="0"/>
                </a:moveTo>
                <a:lnTo>
                  <a:pt x="1602977" y="0"/>
                </a:lnTo>
                <a:lnTo>
                  <a:pt x="1602977" y="837556"/>
                </a:lnTo>
                <a:lnTo>
                  <a:pt x="0" y="837556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" name="Freeform 10"/>
          <p:cNvSpPr/>
          <p:nvPr/>
        </p:nvSpPr>
        <p:spPr>
          <a:xfrm>
            <a:off x="16107670" y="835262"/>
            <a:ext cx="1315129" cy="687155"/>
          </a:xfrm>
          <a:custGeom>
            <a:avLst/>
            <a:gdLst/>
            <a:ahLst/>
            <a:cxnLst/>
            <a:rect l="l" t="t" r="r" b="b"/>
            <a:pathLst>
              <a:path w="1315129" h="687155">
                <a:moveTo>
                  <a:pt x="0" y="0"/>
                </a:moveTo>
                <a:lnTo>
                  <a:pt x="1315129" y="0"/>
                </a:lnTo>
                <a:lnTo>
                  <a:pt x="1315129" y="687155"/>
                </a:lnTo>
                <a:lnTo>
                  <a:pt x="0" y="687155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>
          <a:xfrm>
            <a:off x="15322429" y="4733211"/>
            <a:ext cx="1570483" cy="820577"/>
          </a:xfrm>
          <a:custGeom>
            <a:avLst/>
            <a:gdLst/>
            <a:ahLst/>
            <a:cxnLst/>
            <a:rect l="l" t="t" r="r" b="b"/>
            <a:pathLst>
              <a:path w="1570483" h="820577">
                <a:moveTo>
                  <a:pt x="0" y="0"/>
                </a:moveTo>
                <a:lnTo>
                  <a:pt x="1570482" y="0"/>
                </a:lnTo>
                <a:lnTo>
                  <a:pt x="1570482" y="820578"/>
                </a:lnTo>
                <a:lnTo>
                  <a:pt x="0" y="820578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Freeform 12"/>
          <p:cNvSpPr/>
          <p:nvPr/>
        </p:nvSpPr>
        <p:spPr>
          <a:xfrm>
            <a:off x="-490322" y="1382448"/>
            <a:ext cx="1315129" cy="687155"/>
          </a:xfrm>
          <a:custGeom>
            <a:avLst/>
            <a:gdLst/>
            <a:ahLst/>
            <a:cxnLst/>
            <a:rect l="l" t="t" r="r" b="b"/>
            <a:pathLst>
              <a:path w="1315129" h="687155">
                <a:moveTo>
                  <a:pt x="0" y="0"/>
                </a:moveTo>
                <a:lnTo>
                  <a:pt x="1315129" y="0"/>
                </a:lnTo>
                <a:lnTo>
                  <a:pt x="1315129" y="687155"/>
                </a:lnTo>
                <a:lnTo>
                  <a:pt x="0" y="687155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3" name="TextBox 13"/>
          <p:cNvSpPr txBox="1"/>
          <p:nvPr/>
        </p:nvSpPr>
        <p:spPr>
          <a:xfrm>
            <a:off x="7098236" y="-185583"/>
            <a:ext cx="8691851" cy="35671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791"/>
              </a:lnSpc>
            </a:pPr>
            <a:r>
              <a:rPr lang="en-US" sz="15800">
                <a:solidFill>
                  <a:srgbClr val="021C20"/>
                </a:solidFill>
                <a:latin typeface="Comic Sans MS" panose="030F0702030302020204" pitchFamily="66" charset="0"/>
              </a:rPr>
              <a:t>02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2497913" y="2133474"/>
            <a:ext cx="15790087" cy="248580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2870"/>
              </a:lnSpc>
            </a:pPr>
            <a:r>
              <a:rPr lang="en-US" sz="8800" dirty="0">
                <a:solidFill>
                  <a:srgbClr val="021C20"/>
                </a:solidFill>
                <a:latin typeface="Comic Sans MS" panose="030F0702030302020204" pitchFamily="66" charset="0"/>
              </a:rPr>
              <a:t>Read and tick True or False.</a:t>
            </a:r>
          </a:p>
        </p:txBody>
      </p:sp>
    </p:spTree>
    <p:extLst>
      <p:ext uri="{BB962C8B-B14F-4D97-AF65-F5344CB8AC3E}">
        <p14:creationId xmlns:p14="http://schemas.microsoft.com/office/powerpoint/2010/main" val="1070860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9Slide.vn</Template>
  <TotalTime>795</TotalTime>
  <Words>978</Words>
  <Application>Microsoft Office PowerPoint</Application>
  <PresentationFormat>Custom</PresentationFormat>
  <Paragraphs>122</Paragraphs>
  <Slides>39</Slides>
  <Notes>18</Notes>
  <HiddenSlides>0</HiddenSlides>
  <MMClips>1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9" baseType="lpstr">
      <vt:lpstr>Showcard Gothic</vt:lpstr>
      <vt:lpstr>Sport Day</vt:lpstr>
      <vt:lpstr>Arial</vt:lpstr>
      <vt:lpstr>Comic Sans MS</vt:lpstr>
      <vt:lpstr>Super Mario 256</vt:lpstr>
      <vt:lpstr>Chronica Pro</vt:lpstr>
      <vt:lpstr>Wayoshi</vt:lpstr>
      <vt:lpstr>Calibri</vt:lpstr>
      <vt:lpstr>Myriad Pro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>9Slide.vn</Manager>
  <Company>9Slide.vn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9Slide.vn</dc:title>
  <dc:subject>9Slide.vn</dc:subject>
  <dc:creator>Admin</dc:creator>
  <dc:description>9Slide.vn</dc:description>
  <cp:lastModifiedBy>Nguyễn Nhung</cp:lastModifiedBy>
  <cp:revision>28</cp:revision>
  <dcterms:created xsi:type="dcterms:W3CDTF">2006-08-16T00:00:00Z</dcterms:created>
  <dcterms:modified xsi:type="dcterms:W3CDTF">2025-10-04T15:06:50Z</dcterms:modified>
  <cp:category>9Slide.vn</cp:category>
  <dc:identifier>DAFzACgcfNc</dc:identifier>
</cp:coreProperties>
</file>