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6" r:id="rId3"/>
    <p:sldMasterId id="2147483712" r:id="rId4"/>
  </p:sldMasterIdLst>
  <p:notesMasterIdLst>
    <p:notesMasterId r:id="rId29"/>
  </p:notesMasterIdLst>
  <p:sldIdLst>
    <p:sldId id="265" r:id="rId5"/>
    <p:sldId id="306" r:id="rId6"/>
    <p:sldId id="294" r:id="rId7"/>
    <p:sldId id="308" r:id="rId8"/>
    <p:sldId id="296" r:id="rId9"/>
    <p:sldId id="309" r:id="rId10"/>
    <p:sldId id="267" r:id="rId11"/>
    <p:sldId id="260" r:id="rId12"/>
    <p:sldId id="310" r:id="rId13"/>
    <p:sldId id="257" r:id="rId14"/>
    <p:sldId id="293" r:id="rId15"/>
    <p:sldId id="262" r:id="rId16"/>
    <p:sldId id="299" r:id="rId17"/>
    <p:sldId id="273" r:id="rId18"/>
    <p:sldId id="313" r:id="rId19"/>
    <p:sldId id="314" r:id="rId20"/>
    <p:sldId id="315" r:id="rId21"/>
    <p:sldId id="256" r:id="rId22"/>
    <p:sldId id="11088605" r:id="rId23"/>
    <p:sldId id="11088590" r:id="rId24"/>
    <p:sldId id="11088606" r:id="rId25"/>
    <p:sldId id="11088607" r:id="rId26"/>
    <p:sldId id="11088604" r:id="rId27"/>
    <p:sldId id="263"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113" d="100"/>
          <a:sy n="113" d="100"/>
        </p:scale>
        <p:origin x="61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408447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5853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9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578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589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82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50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265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23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d931ca177_0_3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d931ca177_0_3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792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91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38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5" name="Footer Placeholder 4">
            <a:extLst>
              <a:ext uri="{FF2B5EF4-FFF2-40B4-BE49-F238E27FC236}">
                <a16:creationId xmlns=""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5" name="Footer Placeholder 4">
            <a:extLst>
              <a:ext uri="{FF2B5EF4-FFF2-40B4-BE49-F238E27FC236}">
                <a16:creationId xmlns=""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6" name="Footer Placeholder 5">
            <a:extLst>
              <a:ext uri="{FF2B5EF4-FFF2-40B4-BE49-F238E27FC236}">
                <a16:creationId xmlns=""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8" name="Footer Placeholder 7">
            <a:extLst>
              <a:ext uri="{FF2B5EF4-FFF2-40B4-BE49-F238E27FC236}">
                <a16:creationId xmlns=""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4" name="Footer Placeholder 3">
            <a:extLst>
              <a:ext uri="{FF2B5EF4-FFF2-40B4-BE49-F238E27FC236}">
                <a16:creationId xmlns=""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3" name="Footer Placeholder 2">
            <a:extLst>
              <a:ext uri="{FF2B5EF4-FFF2-40B4-BE49-F238E27FC236}">
                <a16:creationId xmlns=""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6" name="Footer Placeholder 5">
            <a:extLst>
              <a:ext uri="{FF2B5EF4-FFF2-40B4-BE49-F238E27FC236}">
                <a16:creationId xmlns=""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6" name="Footer Placeholder 5">
            <a:extLst>
              <a:ext uri="{FF2B5EF4-FFF2-40B4-BE49-F238E27FC236}">
                <a16:creationId xmlns=""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5" name="Footer Placeholder 4">
            <a:extLst>
              <a:ext uri="{FF2B5EF4-FFF2-40B4-BE49-F238E27FC236}">
                <a16:creationId xmlns=""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5" name="Footer Placeholder 4">
            <a:extLst>
              <a:ext uri="{FF2B5EF4-FFF2-40B4-BE49-F238E27FC236}">
                <a16:creationId xmlns=""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4922458" y="179598"/>
            <a:ext cx="4048946" cy="4821590"/>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0649" y="1079751"/>
            <a:ext cx="4858734" cy="3297532"/>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45154" y="952125"/>
            <a:ext cx="4233757" cy="40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8130918" y="142313"/>
            <a:ext cx="1013082" cy="850332"/>
          </a:xfrm>
          <a:prstGeom prst="rect">
            <a:avLst/>
          </a:prstGeom>
        </p:spPr>
      </p:pic>
    </p:spTree>
    <p:extLst>
      <p:ext uri="{BB962C8B-B14F-4D97-AF65-F5344CB8AC3E}">
        <p14:creationId xmlns:p14="http://schemas.microsoft.com/office/powerpoint/2010/main" val="425527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054" y="427997"/>
            <a:ext cx="2386430" cy="1619625"/>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45153" y="179599"/>
            <a:ext cx="4048946" cy="1192280"/>
          </a:xfrm>
          <a:prstGeom prst="rect">
            <a:avLst/>
          </a:prstGeom>
        </p:spPr>
      </p:pic>
    </p:spTree>
    <p:extLst>
      <p:ext uri="{BB962C8B-B14F-4D97-AF65-F5344CB8AC3E}">
        <p14:creationId xmlns:p14="http://schemas.microsoft.com/office/powerpoint/2010/main" val="3630747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45153" y="142313"/>
            <a:ext cx="8853694" cy="4858875"/>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 name="组合 5"/>
          <p:cNvGrpSpPr/>
          <p:nvPr userDrawn="1"/>
        </p:nvGrpSpPr>
        <p:grpSpPr>
          <a:xfrm>
            <a:off x="0" y="142313"/>
            <a:ext cx="9144000" cy="4858875"/>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42313"/>
            <a:ext cx="9144000" cy="4858875"/>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9509" y="1079751"/>
            <a:ext cx="4858735" cy="3297532"/>
          </a:xfrm>
          <a:prstGeom prst="rect">
            <a:avLst/>
          </a:prstGeom>
        </p:spPr>
      </p:pic>
    </p:spTree>
    <p:extLst>
      <p:ext uri="{BB962C8B-B14F-4D97-AF65-F5344CB8AC3E}">
        <p14:creationId xmlns:p14="http://schemas.microsoft.com/office/powerpoint/2010/main" val="141133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0"/>
            <a:ext cx="964811" cy="809813"/>
          </a:xfrm>
          <a:prstGeom prst="rect">
            <a:avLst/>
          </a:prstGeom>
        </p:spPr>
      </p:pic>
      <p:sp>
        <p:nvSpPr>
          <p:cNvPr id="7" name="矩形 6"/>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10971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extLst>
      <p:ext uri="{BB962C8B-B14F-4D97-AF65-F5344CB8AC3E}">
        <p14:creationId xmlns:p14="http://schemas.microsoft.com/office/powerpoint/2010/main" val="24063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sp>
        <p:nvSpPr>
          <p:cNvPr id="9" name="矩形 8"/>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423067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199"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extLst>
      <p:ext uri="{BB962C8B-B14F-4D97-AF65-F5344CB8AC3E}">
        <p14:creationId xmlns:p14="http://schemas.microsoft.com/office/powerpoint/2010/main" val="22506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extLst>
      <p:ext uri="{BB962C8B-B14F-4D97-AF65-F5344CB8AC3E}">
        <p14:creationId xmlns:p14="http://schemas.microsoft.com/office/powerpoint/2010/main" val="88180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extLst>
      <p:ext uri="{BB962C8B-B14F-4D97-AF65-F5344CB8AC3E}">
        <p14:creationId xmlns:p14="http://schemas.microsoft.com/office/powerpoint/2010/main" val="31892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8"/>
            <a:ext cx="3008313" cy="871538"/>
          </a:xfrm>
        </p:spPr>
        <p:txBody>
          <a:bodyPr anchor="b"/>
          <a:lstStyle>
            <a:lvl1pPr algn="l">
              <a:defRPr sz="1350" b="1"/>
            </a:lvl1pPr>
          </a:lstStyle>
          <a:p>
            <a:r>
              <a:rPr lang="zh-CN" altLang="en-US"/>
              <a:t>单击此处编辑母版标题样式</a:t>
            </a:r>
          </a:p>
        </p:txBody>
      </p:sp>
      <p:sp>
        <p:nvSpPr>
          <p:cNvPr id="3" name="内容占位符 2"/>
          <p:cNvSpPr>
            <a:spLocks noGrp="1"/>
          </p:cNvSpPr>
          <p:nvPr>
            <p:ph idx="1"/>
          </p:nvPr>
        </p:nvSpPr>
        <p:spPr>
          <a:xfrm>
            <a:off x="3575051" y="204789"/>
            <a:ext cx="5111750" cy="4389835"/>
          </a:xfrm>
        </p:spPr>
        <p:txBody>
          <a:bodyPr/>
          <a:lstStyle>
            <a:lvl1pPr>
              <a:defRPr sz="2138"/>
            </a:lvl1pPr>
            <a:lvl2pPr>
              <a:defRPr sz="1913"/>
            </a:lvl2pPr>
            <a:lvl3pPr>
              <a:defRPr sz="1631"/>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6"/>
            <a:ext cx="3008313" cy="3518298"/>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extLst>
      <p:ext uri="{BB962C8B-B14F-4D97-AF65-F5344CB8AC3E}">
        <p14:creationId xmlns:p14="http://schemas.microsoft.com/office/powerpoint/2010/main" val="244986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350" b="1"/>
            </a:lvl1pPr>
          </a:lstStyle>
          <a:p>
            <a:r>
              <a:rPr lang="zh-CN" altLang="en-US"/>
              <a:t>单击此处编辑母版标题样式</a:t>
            </a:r>
          </a:p>
        </p:txBody>
      </p:sp>
      <p:sp>
        <p:nvSpPr>
          <p:cNvPr id="3" name="图片占位符 2"/>
          <p:cNvSpPr>
            <a:spLocks noGrp="1"/>
          </p:cNvSpPr>
          <p:nvPr>
            <p:ph type="pic" idx="1"/>
          </p:nvPr>
        </p:nvSpPr>
        <p:spPr>
          <a:xfrm>
            <a:off x="1792289" y="459582"/>
            <a:ext cx="5486400" cy="3086100"/>
          </a:xfrm>
        </p:spPr>
        <p:txBody>
          <a:bodyPr/>
          <a:lstStyle>
            <a:lvl1pPr marL="0" indent="0">
              <a:buNone/>
              <a:defRPr sz="2138"/>
            </a:lvl1pPr>
            <a:lvl2pPr marL="306110" indent="0">
              <a:buNone/>
              <a:defRPr sz="1913"/>
            </a:lvl2pPr>
            <a:lvl3pPr marL="612220" indent="0">
              <a:buNone/>
              <a:defRPr sz="1631"/>
            </a:lvl3pPr>
            <a:lvl4pPr marL="918329" indent="0">
              <a:buNone/>
              <a:defRPr sz="1350"/>
            </a:lvl4pPr>
            <a:lvl5pPr marL="1224439" indent="0">
              <a:buNone/>
              <a:defRPr sz="1350"/>
            </a:lvl5pPr>
            <a:lvl6pPr marL="1530548" indent="0">
              <a:buNone/>
              <a:defRPr sz="1350"/>
            </a:lvl6pPr>
            <a:lvl7pPr marL="1836659" indent="0">
              <a:buNone/>
              <a:defRPr sz="1350"/>
            </a:lvl7pPr>
            <a:lvl8pPr marL="2142768" indent="0">
              <a:buNone/>
              <a:defRPr sz="1350"/>
            </a:lvl8pPr>
            <a:lvl9pPr marL="2448878" indent="0">
              <a:buNone/>
              <a:defRPr sz="1350"/>
            </a:lvl9pPr>
          </a:lstStyle>
          <a:p>
            <a:endParaRPr lang="zh-CN" altLang="en-US"/>
          </a:p>
        </p:txBody>
      </p:sp>
      <p:sp>
        <p:nvSpPr>
          <p:cNvPr id="4" name="文本占位符 3"/>
          <p:cNvSpPr>
            <a:spLocks noGrp="1"/>
          </p:cNvSpPr>
          <p:nvPr>
            <p:ph type="body" sz="half" idx="2"/>
          </p:nvPr>
        </p:nvSpPr>
        <p:spPr>
          <a:xfrm>
            <a:off x="1792289" y="4025504"/>
            <a:ext cx="5486400" cy="603647"/>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extLst>
      <p:ext uri="{BB962C8B-B14F-4D97-AF65-F5344CB8AC3E}">
        <p14:creationId xmlns:p14="http://schemas.microsoft.com/office/powerpoint/2010/main" val="739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extLst>
      <p:ext uri="{BB962C8B-B14F-4D97-AF65-F5344CB8AC3E}">
        <p14:creationId xmlns:p14="http://schemas.microsoft.com/office/powerpoint/2010/main" val="4034793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extLst>
      <p:ext uri="{BB962C8B-B14F-4D97-AF65-F5344CB8AC3E}">
        <p14:creationId xmlns:p14="http://schemas.microsoft.com/office/powerpoint/2010/main" val="106056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101">
                <a:solidFill>
                  <a:schemeClr val="dk1"/>
                </a:solidFill>
              </a:defRPr>
            </a:lvl2pPr>
            <a:lvl3pPr lvl="2" rtl="0">
              <a:lnSpc>
                <a:spcPct val="100000"/>
              </a:lnSpc>
              <a:spcBef>
                <a:spcPts val="0"/>
              </a:spcBef>
              <a:spcAft>
                <a:spcPts val="0"/>
              </a:spcAft>
              <a:buClr>
                <a:schemeClr val="dk1"/>
              </a:buClr>
              <a:buSzPts val="2800"/>
              <a:buNone/>
              <a:defRPr sz="2101">
                <a:solidFill>
                  <a:schemeClr val="dk1"/>
                </a:solidFill>
              </a:defRPr>
            </a:lvl3pPr>
            <a:lvl4pPr lvl="3" rtl="0">
              <a:lnSpc>
                <a:spcPct val="100000"/>
              </a:lnSpc>
              <a:spcBef>
                <a:spcPts val="0"/>
              </a:spcBef>
              <a:spcAft>
                <a:spcPts val="0"/>
              </a:spcAft>
              <a:buClr>
                <a:schemeClr val="dk1"/>
              </a:buClr>
              <a:buSzPts val="2800"/>
              <a:buNone/>
              <a:defRPr sz="2101">
                <a:solidFill>
                  <a:schemeClr val="dk1"/>
                </a:solidFill>
              </a:defRPr>
            </a:lvl4pPr>
            <a:lvl5pPr lvl="4" rtl="0">
              <a:lnSpc>
                <a:spcPct val="100000"/>
              </a:lnSpc>
              <a:spcBef>
                <a:spcPts val="0"/>
              </a:spcBef>
              <a:spcAft>
                <a:spcPts val="0"/>
              </a:spcAft>
              <a:buClr>
                <a:schemeClr val="dk1"/>
              </a:buClr>
              <a:buSzPts val="2800"/>
              <a:buNone/>
              <a:defRPr sz="2101">
                <a:solidFill>
                  <a:schemeClr val="dk1"/>
                </a:solidFill>
              </a:defRPr>
            </a:lvl5pPr>
            <a:lvl6pPr lvl="5" rtl="0">
              <a:lnSpc>
                <a:spcPct val="100000"/>
              </a:lnSpc>
              <a:spcBef>
                <a:spcPts val="0"/>
              </a:spcBef>
              <a:spcAft>
                <a:spcPts val="0"/>
              </a:spcAft>
              <a:buClr>
                <a:schemeClr val="dk1"/>
              </a:buClr>
              <a:buSzPts val="2800"/>
              <a:buNone/>
              <a:defRPr sz="2101">
                <a:solidFill>
                  <a:schemeClr val="dk1"/>
                </a:solidFill>
              </a:defRPr>
            </a:lvl6pPr>
            <a:lvl7pPr lvl="6" rtl="0">
              <a:lnSpc>
                <a:spcPct val="100000"/>
              </a:lnSpc>
              <a:spcBef>
                <a:spcPts val="0"/>
              </a:spcBef>
              <a:spcAft>
                <a:spcPts val="0"/>
              </a:spcAft>
              <a:buClr>
                <a:schemeClr val="dk1"/>
              </a:buClr>
              <a:buSzPts val="2800"/>
              <a:buNone/>
              <a:defRPr sz="2101">
                <a:solidFill>
                  <a:schemeClr val="dk1"/>
                </a:solidFill>
              </a:defRPr>
            </a:lvl7pPr>
            <a:lvl8pPr lvl="7" rtl="0">
              <a:lnSpc>
                <a:spcPct val="100000"/>
              </a:lnSpc>
              <a:spcBef>
                <a:spcPts val="0"/>
              </a:spcBef>
              <a:spcAft>
                <a:spcPts val="0"/>
              </a:spcAft>
              <a:buClr>
                <a:schemeClr val="dk1"/>
              </a:buClr>
              <a:buSzPts val="2800"/>
              <a:buNone/>
              <a:defRPr sz="2101">
                <a:solidFill>
                  <a:schemeClr val="dk1"/>
                </a:solidFill>
              </a:defRPr>
            </a:lvl8pPr>
            <a:lvl9pPr lvl="8" rtl="0">
              <a:lnSpc>
                <a:spcPct val="100000"/>
              </a:lnSpc>
              <a:spcBef>
                <a:spcPts val="0"/>
              </a:spcBef>
              <a:spcAft>
                <a:spcPts val="0"/>
              </a:spcAft>
              <a:buClr>
                <a:schemeClr val="dk1"/>
              </a:buClr>
              <a:buSzPts val="2800"/>
              <a:buNone/>
              <a:defRPr sz="2101">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3749" b="1"/>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Tree>
    <p:extLst>
      <p:ext uri="{BB962C8B-B14F-4D97-AF65-F5344CB8AC3E}">
        <p14:creationId xmlns:p14="http://schemas.microsoft.com/office/powerpoint/2010/main" val="34046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376749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2/12/2025</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1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2/12/2025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5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2/12/2025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6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2/12/2025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55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2/12/2025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33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3">
  <p:cSld name="TITLE_ONLY_1_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2/12/2025</a:t>
            </a:fld>
            <a:endParaRPr lang="en-US"/>
          </a:p>
        </p:txBody>
      </p:sp>
      <p:sp>
        <p:nvSpPr>
          <p:cNvPr id="5" name="Footer Placeholder 4">
            <a:extLst>
              <a:ext uri="{FF2B5EF4-FFF2-40B4-BE49-F238E27FC236}">
                <a16:creationId xmlns=""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7.xml"/><Relationship Id="rId7"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5981"/>
            <a:ext cx="8229600" cy="8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1" y="1200152"/>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900">
                <a:latin typeface="+mn-lt"/>
              </a:defRPr>
            </a:lvl1pPr>
          </a:lstStyle>
          <a:p>
            <a:endParaRPr lang="en-US" altLang="zh-CN"/>
          </a:p>
        </p:txBody>
      </p:sp>
      <p:sp>
        <p:nvSpPr>
          <p:cNvPr id="1029" name="Rectangle 5"/>
          <p:cNvSpPr>
            <a:spLocks noGrp="1" noChangeArrowheads="1"/>
          </p:cNvSpPr>
          <p:nvPr>
            <p:ph type="ftr" sz="quarter" idx="3"/>
          </p:nvPr>
        </p:nvSpPr>
        <p:spPr bwMode="auto">
          <a:xfrm>
            <a:off x="3124201" y="4683920"/>
            <a:ext cx="2895601"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900">
                <a:latin typeface="+mn-lt"/>
              </a:defRPr>
            </a:lvl1pPr>
          </a:lstStyle>
          <a:p>
            <a:endParaRPr lang="en-US" altLang="zh-CN"/>
          </a:p>
        </p:txBody>
      </p:sp>
      <p:sp>
        <p:nvSpPr>
          <p:cNvPr id="1030" name="Rectangle 6"/>
          <p:cNvSpPr>
            <a:spLocks noGrp="1" noChangeArrowheads="1"/>
          </p:cNvSpPr>
          <p:nvPr>
            <p:ph type="sldNum" sz="quarter" idx="4"/>
          </p:nvPr>
        </p:nvSpPr>
        <p:spPr bwMode="auto">
          <a:xfrm>
            <a:off x="6553201"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900">
                <a:latin typeface="+mn-lt"/>
              </a:defRPr>
            </a:lvl1pPr>
          </a:lstStyle>
          <a:p>
            <a:fld id="{D0A27C80-5FD3-4361-BB31-75FBA1966619}" type="slidenum">
              <a:rPr lang="en-US" altLang="zh-CN"/>
              <a:t>‹#›</a:t>
            </a:fld>
            <a:endParaRPr lang="en-US" altLang="zh-CN"/>
          </a:p>
        </p:txBody>
      </p:sp>
    </p:spTree>
    <p:extLst>
      <p:ext uri="{BB962C8B-B14F-4D97-AF65-F5344CB8AC3E}">
        <p14:creationId xmlns:p14="http://schemas.microsoft.com/office/powerpoint/2010/main" val="15605713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ctr" rtl="0" fontAlgn="base">
        <a:spcBef>
          <a:spcPct val="0"/>
        </a:spcBef>
        <a:spcAft>
          <a:spcPct val="0"/>
        </a:spcAft>
        <a:defRPr sz="2981">
          <a:solidFill>
            <a:schemeClr val="tx2"/>
          </a:solidFill>
          <a:latin typeface="+mj-lt"/>
          <a:ea typeface="+mj-ea"/>
          <a:cs typeface="+mj-cs"/>
        </a:defRPr>
      </a:lvl1pPr>
      <a:lvl2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5pPr>
      <a:lvl6pPr marL="30611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6pPr>
      <a:lvl7pPr marL="61222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7pPr>
      <a:lvl8pPr marL="91832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8pPr>
      <a:lvl9pPr marL="122443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9pPr>
    </p:titleStyle>
    <p:bodyStyle>
      <a:lvl1pPr marL="229672" indent="-229672" algn="l" rtl="0" fontAlgn="base">
        <a:spcBef>
          <a:spcPct val="20000"/>
        </a:spcBef>
        <a:spcAft>
          <a:spcPct val="0"/>
        </a:spcAft>
        <a:buChar char="•"/>
        <a:defRPr sz="2138">
          <a:solidFill>
            <a:schemeClr val="tx1"/>
          </a:solidFill>
          <a:latin typeface="+mn-lt"/>
          <a:ea typeface="+mn-ea"/>
          <a:cs typeface="+mn-cs"/>
        </a:defRPr>
      </a:lvl1pPr>
      <a:lvl2pPr marL="497562" indent="-191453" algn="l" rtl="0" fontAlgn="base">
        <a:spcBef>
          <a:spcPct val="20000"/>
        </a:spcBef>
        <a:spcAft>
          <a:spcPct val="0"/>
        </a:spcAft>
        <a:buChar char="–"/>
        <a:defRPr sz="1913">
          <a:solidFill>
            <a:schemeClr val="tx1"/>
          </a:solidFill>
          <a:latin typeface="+mn-lt"/>
          <a:ea typeface="+mn-ea"/>
        </a:defRPr>
      </a:lvl2pPr>
      <a:lvl3pPr marL="765096" indent="-152876" algn="l" rtl="0" fontAlgn="base">
        <a:spcBef>
          <a:spcPct val="20000"/>
        </a:spcBef>
        <a:spcAft>
          <a:spcPct val="0"/>
        </a:spcAft>
        <a:buChar char="•"/>
        <a:defRPr sz="1631">
          <a:solidFill>
            <a:schemeClr val="tx1"/>
          </a:solidFill>
          <a:latin typeface="+mn-lt"/>
          <a:ea typeface="+mn-ea"/>
        </a:defRPr>
      </a:lvl3pPr>
      <a:lvl4pPr marL="1071206" indent="-152876" algn="l" rtl="0" fontAlgn="base">
        <a:spcBef>
          <a:spcPct val="20000"/>
        </a:spcBef>
        <a:spcAft>
          <a:spcPct val="0"/>
        </a:spcAft>
        <a:buChar char="–"/>
        <a:defRPr sz="1350">
          <a:solidFill>
            <a:schemeClr val="tx1"/>
          </a:solidFill>
          <a:latin typeface="+mn-lt"/>
          <a:ea typeface="+mn-ea"/>
        </a:defRPr>
      </a:lvl4pPr>
      <a:lvl5pPr marL="1377315" indent="-152876" algn="l" rtl="0" fontAlgn="base">
        <a:spcBef>
          <a:spcPct val="20000"/>
        </a:spcBef>
        <a:spcAft>
          <a:spcPct val="0"/>
        </a:spcAft>
        <a:buChar char="»"/>
        <a:defRPr sz="1350">
          <a:solidFill>
            <a:schemeClr val="tx1"/>
          </a:solidFill>
          <a:latin typeface="+mn-lt"/>
          <a:ea typeface="+mn-ea"/>
        </a:defRPr>
      </a:lvl5pPr>
      <a:lvl6pPr marL="1683425" indent="-152876" algn="l" rtl="0" fontAlgn="base">
        <a:spcBef>
          <a:spcPct val="20000"/>
        </a:spcBef>
        <a:spcAft>
          <a:spcPct val="0"/>
        </a:spcAft>
        <a:buChar char="»"/>
        <a:defRPr sz="1350">
          <a:solidFill>
            <a:schemeClr val="tx1"/>
          </a:solidFill>
          <a:latin typeface="+mn-lt"/>
          <a:ea typeface="+mn-ea"/>
        </a:defRPr>
      </a:lvl6pPr>
      <a:lvl7pPr marL="1989535" indent="-152876" algn="l" rtl="0" fontAlgn="base">
        <a:spcBef>
          <a:spcPct val="20000"/>
        </a:spcBef>
        <a:spcAft>
          <a:spcPct val="0"/>
        </a:spcAft>
        <a:buChar char="»"/>
        <a:defRPr sz="1350">
          <a:solidFill>
            <a:schemeClr val="tx1"/>
          </a:solidFill>
          <a:latin typeface="+mn-lt"/>
          <a:ea typeface="+mn-ea"/>
        </a:defRPr>
      </a:lvl7pPr>
      <a:lvl8pPr marL="2295644" indent="-152876" algn="l" rtl="0" fontAlgn="base">
        <a:spcBef>
          <a:spcPct val="20000"/>
        </a:spcBef>
        <a:spcAft>
          <a:spcPct val="0"/>
        </a:spcAft>
        <a:buChar char="»"/>
        <a:defRPr sz="1350">
          <a:solidFill>
            <a:schemeClr val="tx1"/>
          </a:solidFill>
          <a:latin typeface="+mn-lt"/>
          <a:ea typeface="+mn-ea"/>
        </a:defRPr>
      </a:lvl8pPr>
      <a:lvl9pPr marL="2601754" indent="-152876" algn="l" rtl="0" fontAlgn="base">
        <a:spcBef>
          <a:spcPct val="20000"/>
        </a:spcBef>
        <a:spcAft>
          <a:spcPct val="0"/>
        </a:spcAft>
        <a:buChar char="»"/>
        <a:defRPr sz="1350">
          <a:solidFill>
            <a:schemeClr val="tx1"/>
          </a:solidFill>
          <a:latin typeface="+mn-lt"/>
          <a:ea typeface="+mn-ea"/>
        </a:defRPr>
      </a:lvl9pPr>
    </p:bodyStyle>
    <p:otherStyle>
      <a:defPPr>
        <a:defRPr lang="zh-CN"/>
      </a:defPPr>
      <a:lvl1pPr marL="0" algn="l" defTabSz="612220" rtl="0" eaLnBrk="1" latinLnBrk="0" hangingPunct="1">
        <a:defRPr sz="1181" kern="1200">
          <a:solidFill>
            <a:schemeClr val="tx1"/>
          </a:solidFill>
          <a:latin typeface="+mn-lt"/>
          <a:ea typeface="+mn-ea"/>
          <a:cs typeface="+mn-cs"/>
        </a:defRPr>
      </a:lvl1pPr>
      <a:lvl2pPr marL="306110" algn="l" defTabSz="612220" rtl="0" eaLnBrk="1" latinLnBrk="0" hangingPunct="1">
        <a:defRPr sz="1181" kern="1200">
          <a:solidFill>
            <a:schemeClr val="tx1"/>
          </a:solidFill>
          <a:latin typeface="+mn-lt"/>
          <a:ea typeface="+mn-ea"/>
          <a:cs typeface="+mn-cs"/>
        </a:defRPr>
      </a:lvl2pPr>
      <a:lvl3pPr marL="612220" algn="l" defTabSz="612220" rtl="0" eaLnBrk="1" latinLnBrk="0" hangingPunct="1">
        <a:defRPr sz="1181" kern="1200">
          <a:solidFill>
            <a:schemeClr val="tx1"/>
          </a:solidFill>
          <a:latin typeface="+mn-lt"/>
          <a:ea typeface="+mn-ea"/>
          <a:cs typeface="+mn-cs"/>
        </a:defRPr>
      </a:lvl3pPr>
      <a:lvl4pPr marL="918329" algn="l" defTabSz="612220" rtl="0" eaLnBrk="1" latinLnBrk="0" hangingPunct="1">
        <a:defRPr sz="1181" kern="1200">
          <a:solidFill>
            <a:schemeClr val="tx1"/>
          </a:solidFill>
          <a:latin typeface="+mn-lt"/>
          <a:ea typeface="+mn-ea"/>
          <a:cs typeface="+mn-cs"/>
        </a:defRPr>
      </a:lvl4pPr>
      <a:lvl5pPr marL="1224439" algn="l" defTabSz="612220" rtl="0" eaLnBrk="1" latinLnBrk="0" hangingPunct="1">
        <a:defRPr sz="1181" kern="1200">
          <a:solidFill>
            <a:schemeClr val="tx1"/>
          </a:solidFill>
          <a:latin typeface="+mn-lt"/>
          <a:ea typeface="+mn-ea"/>
          <a:cs typeface="+mn-cs"/>
        </a:defRPr>
      </a:lvl5pPr>
      <a:lvl6pPr marL="1530548" algn="l" defTabSz="612220" rtl="0" eaLnBrk="1" latinLnBrk="0" hangingPunct="1">
        <a:defRPr sz="1181" kern="1200">
          <a:solidFill>
            <a:schemeClr val="tx1"/>
          </a:solidFill>
          <a:latin typeface="+mn-lt"/>
          <a:ea typeface="+mn-ea"/>
          <a:cs typeface="+mn-cs"/>
        </a:defRPr>
      </a:lvl6pPr>
      <a:lvl7pPr marL="1836659" algn="l" defTabSz="612220" rtl="0" eaLnBrk="1" latinLnBrk="0" hangingPunct="1">
        <a:defRPr sz="1181" kern="1200">
          <a:solidFill>
            <a:schemeClr val="tx1"/>
          </a:solidFill>
          <a:latin typeface="+mn-lt"/>
          <a:ea typeface="+mn-ea"/>
          <a:cs typeface="+mn-cs"/>
        </a:defRPr>
      </a:lvl7pPr>
      <a:lvl8pPr marL="2142768" algn="l" defTabSz="612220" rtl="0" eaLnBrk="1" latinLnBrk="0" hangingPunct="1">
        <a:defRPr sz="1181" kern="1200">
          <a:solidFill>
            <a:schemeClr val="tx1"/>
          </a:solidFill>
          <a:latin typeface="+mn-lt"/>
          <a:ea typeface="+mn-ea"/>
          <a:cs typeface="+mn-cs"/>
        </a:defRPr>
      </a:lvl8pPr>
      <a:lvl9pPr marL="2448878" algn="l" defTabSz="612220" rtl="0" eaLnBrk="1" latinLnBrk="0" hangingPunct="1">
        <a:defRPr sz="11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2/12/2025</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93077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8.svg"/><Relationship Id="rId12"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video" Target="../media/media2.mp4"/><Relationship Id="rId7" Type="http://schemas.microsoft.com/office/2007/relationships/hdphoto" Target="../media/hdphoto1.wdp"/><Relationship Id="rId12" Type="http://schemas.openxmlformats.org/officeDocument/2006/relationships/image" Target="../media/image38.png"/><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audio" Target="../media/audio1.wav"/><Relationship Id="rId10" Type="http://schemas.openxmlformats.org/officeDocument/2006/relationships/image" Target="../media/image37.png"/><Relationship Id="rId4" Type="http://schemas.openxmlformats.org/officeDocument/2006/relationships/slideLayout" Target="../slideLayouts/slideLayout34.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35.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5.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35.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6.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35.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notesSlide" Target="../notesSlides/notesSlide17.xml"/><Relationship Id="rId10" Type="http://schemas.microsoft.com/office/2007/relationships/hdphoto" Target="../media/hdphoto3.wdp"/><Relationship Id="rId4" Type="http://schemas.openxmlformats.org/officeDocument/2006/relationships/slideLayout" Target="../slideLayouts/slideLayout34.xml"/><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video" Target="../media/media2.mp4"/><Relationship Id="rId7" Type="http://schemas.openxmlformats.org/officeDocument/2006/relationships/image" Target="../media/image35.png"/><Relationship Id="rId12" Type="http://schemas.microsoft.com/office/2007/relationships/hdphoto" Target="../media/hdphoto3.wdp"/><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37.png"/><Relationship Id="rId5" Type="http://schemas.openxmlformats.org/officeDocument/2006/relationships/notesSlide" Target="../notesSlides/notesSlide18.xml"/><Relationship Id="rId10" Type="http://schemas.microsoft.com/office/2007/relationships/hdphoto" Target="../media/hdphoto4.wdp"/><Relationship Id="rId4" Type="http://schemas.openxmlformats.org/officeDocument/2006/relationships/slideLayout" Target="../slideLayouts/slideLayout34.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 xmlns:a16="http://schemas.microsoft.com/office/drawing/2014/main" id="{5F19222F-4088-DEF6-BD47-AF3FB38AE873}"/>
              </a:ext>
            </a:extLst>
          </p:cNvPr>
          <p:cNvSpPr/>
          <p:nvPr/>
        </p:nvSpPr>
        <p:spPr>
          <a:xfrm>
            <a:off x="1132071" y="1426854"/>
            <a:ext cx="7362261" cy="1491606"/>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 xmlns:a16="http://schemas.microsoft.com/office/drawing/2014/main" id="{C563DDF4-4565-F798-37E4-A2619B92A211}"/>
              </a:ext>
            </a:extLst>
          </p:cNvPr>
          <p:cNvGrpSpPr/>
          <p:nvPr/>
        </p:nvGrpSpPr>
        <p:grpSpPr>
          <a:xfrm>
            <a:off x="2820058" y="348245"/>
            <a:ext cx="6397421" cy="1302068"/>
            <a:chOff x="5094515" y="1694137"/>
            <a:chExt cx="6844936" cy="4419699"/>
          </a:xfrm>
        </p:grpSpPr>
        <p:sp>
          <p:nvSpPr>
            <p:cNvPr id="6" name="Freeform 2">
              <a:extLst>
                <a:ext uri="{FF2B5EF4-FFF2-40B4-BE49-F238E27FC236}">
                  <a16:creationId xmlns=""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8">
              <a:extLst>
                <a:ext uri="{FF2B5EF4-FFF2-40B4-BE49-F238E27FC236}">
                  <a16:creationId xmlns="" xmlns:a16="http://schemas.microsoft.com/office/drawing/2014/main" id="{E10EAB21-B08C-40A9-E26B-ED024E24A0A4}"/>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1, 2: </a:t>
              </a:r>
              <a:r>
                <a:rPr lang="en-GB" sz="3000" dirty="0" err="1">
                  <a:solidFill>
                    <a:srgbClr val="002060"/>
                  </a:solidFill>
                  <a:latin typeface="Cambria" panose="02040503050406030204" pitchFamily="18" charset="0"/>
                  <a:ea typeface="Cambria" panose="02040503050406030204" pitchFamily="18" charset="0"/>
                </a:rPr>
                <a:t>Nêu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diễn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chính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của</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endParaRPr lang="en-US" sz="3000" dirty="0">
                <a:solidFill>
                  <a:srgbClr val="00206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 xmlns:a16="http://schemas.microsoft.com/office/drawing/2014/main" id="{BAE74DA4-F5AB-A8E5-99A9-81F2AB657F20}"/>
              </a:ext>
            </a:extLst>
          </p:cNvPr>
          <p:cNvGrpSpPr/>
          <p:nvPr/>
        </p:nvGrpSpPr>
        <p:grpSpPr>
          <a:xfrm>
            <a:off x="2954065" y="1948444"/>
            <a:ext cx="6214428" cy="1436075"/>
            <a:chOff x="5094515" y="1694137"/>
            <a:chExt cx="6844936" cy="4419699"/>
          </a:xfrm>
        </p:grpSpPr>
        <p:sp>
          <p:nvSpPr>
            <p:cNvPr id="9" name="Freeform 2">
              <a:extLst>
                <a:ext uri="{FF2B5EF4-FFF2-40B4-BE49-F238E27FC236}">
                  <a16:creationId xmlns=""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8">
              <a:extLst>
                <a:ext uri="{FF2B5EF4-FFF2-40B4-BE49-F238E27FC236}">
                  <a16:creationId xmlns="" xmlns:a16="http://schemas.microsoft.com/office/drawing/2014/main" id="{5BDB4746-1BBB-848B-3322-12FA5747BA8E}"/>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3, 4: </a:t>
              </a:r>
              <a:r>
                <a:rPr lang="en-GB" sz="3000" dirty="0" err="1">
                  <a:solidFill>
                    <a:srgbClr val="002060"/>
                  </a:solidFill>
                  <a:latin typeface="Cambria" panose="02040503050406030204" pitchFamily="18" charset="0"/>
                  <a:ea typeface="Cambria" panose="02040503050406030204" pitchFamily="18" charset="0"/>
                </a:rPr>
                <a:t>Kể</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lại</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một</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câu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chuyện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về</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r>
                <a:rPr lang="en-GB" sz="3000" dirty="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5" name="Rounded Rectangle 34"/>
          <p:cNvSpPr/>
          <p:nvPr/>
        </p:nvSpPr>
        <p:spPr>
          <a:xfrm>
            <a:off x="1253729" y="160020"/>
            <a:ext cx="1600200" cy="781235"/>
          </a:xfrm>
          <a:prstGeom prst="roundRect">
            <a:avLst/>
          </a:prstGeom>
          <a:solidFill>
            <a:schemeClr val="accent3">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1 (13-17/3)</a:t>
            </a:r>
          </a:p>
        </p:txBody>
      </p:sp>
      <p:sp>
        <p:nvSpPr>
          <p:cNvPr id="36" name="Rounded Rectangle 35"/>
          <p:cNvSpPr/>
          <p:nvPr/>
        </p:nvSpPr>
        <p:spPr>
          <a:xfrm>
            <a:off x="5471160" y="152400"/>
            <a:ext cx="1878569" cy="788855"/>
          </a:xfrm>
          <a:prstGeom prst="roundRect">
            <a:avLst/>
          </a:prstGeom>
          <a:solidFill>
            <a:schemeClr val="bg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2 </a:t>
            </a:r>
          </a:p>
          <a:p>
            <a:pPr algn="ctr" eaLnBrk="1" hangingPunct="1">
              <a:defRPr/>
            </a:pPr>
            <a:r>
              <a:rPr lang="en-US" sz="2400" b="1" dirty="0"/>
              <a:t>(30/3-30/4)</a:t>
            </a:r>
          </a:p>
        </p:txBody>
      </p:sp>
      <p:cxnSp>
        <p:nvCxnSpPr>
          <p:cNvPr id="37" name="Straight Connector 36"/>
          <p:cNvCxnSpPr>
            <a:cxnSpLocks/>
          </p:cNvCxnSpPr>
          <p:nvPr/>
        </p:nvCxnSpPr>
        <p:spPr>
          <a:xfrm>
            <a:off x="4194477" y="985345"/>
            <a:ext cx="0" cy="1663262"/>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16311" y="1376036"/>
            <a:ext cx="363888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bg1"/>
                </a:solidFill>
                <a:latin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tiêu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diệt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cứ</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điểm</a:t>
            </a:r>
            <a:r>
              <a:rPr lang="en-US" sz="2800" dirty="0">
                <a:solidFill>
                  <a:schemeClr val="bg1"/>
                </a:solidFill>
                <a:latin typeface="Calibri" panose="020F0502020204030204" pitchFamily="34" charset="0"/>
                <a:cs typeface="Calibri" panose="020F0502020204030204" pitchFamily="34" charset="0"/>
              </a:rPr>
              <a:t> Him Lam </a:t>
            </a:r>
            <a:r>
              <a:rPr lang="en-US" sz="2800" dirty="0" err="1">
                <a:solidFill>
                  <a:schemeClr val="bg1"/>
                </a:solidFill>
                <a:latin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Bắc</a:t>
            </a:r>
            <a:r>
              <a:rPr lang="en-US" sz="2800" dirty="0">
                <a:solidFill>
                  <a:schemeClr val="bg1"/>
                </a:solidFill>
                <a:latin typeface="Calibri" panose="020F0502020204030204" pitchFamily="34" charset="0"/>
                <a:cs typeface="Calibri" panose="020F0502020204030204" pitchFamily="34" charset="0"/>
              </a:rPr>
              <a:t>.</a:t>
            </a:r>
          </a:p>
        </p:txBody>
      </p:sp>
      <p:sp>
        <p:nvSpPr>
          <p:cNvPr id="40" name="Rectangle 39"/>
          <p:cNvSpPr/>
          <p:nvPr/>
        </p:nvSpPr>
        <p:spPr>
          <a:xfrm>
            <a:off x="4307241" y="1248924"/>
            <a:ext cx="4410375"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tx1"/>
                </a:solidFill>
              </a:rPr>
              <a:t>Tiến</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chiếm</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cứ</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phía</a:t>
            </a:r>
            <a:r>
              <a:rPr lang="en-US" sz="2800" dirty="0">
                <a:solidFill>
                  <a:schemeClr val="tx1"/>
                </a:solidFill>
              </a:rPr>
              <a:t> </a:t>
            </a:r>
            <a:r>
              <a:rPr lang="en-US" sz="2800" dirty="0" err="1">
                <a:solidFill>
                  <a:schemeClr val="tx1"/>
                </a:solidFill>
              </a:rPr>
              <a:t>đông</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khu</a:t>
            </a:r>
            <a:r>
              <a:rPr lang="en-US" sz="2800" dirty="0">
                <a:solidFill>
                  <a:schemeClr val="tx1"/>
                </a:solidFill>
              </a:rPr>
              <a:t> Trung </a:t>
            </a:r>
            <a:r>
              <a:rPr lang="en-US" sz="2800" dirty="0" err="1">
                <a:solidFill>
                  <a:schemeClr val="tx1"/>
                </a:solidFill>
              </a:rPr>
              <a:t>tâm</a:t>
            </a:r>
            <a:r>
              <a:rPr lang="en-US" sz="2800" dirty="0">
                <a:solidFill>
                  <a:schemeClr val="tx1"/>
                </a:solidFill>
              </a:rPr>
              <a:t>.</a:t>
            </a:r>
          </a:p>
        </p:txBody>
      </p:sp>
      <p:sp>
        <p:nvSpPr>
          <p:cNvPr id="4" name="Rounded Rectangle 35">
            <a:extLst>
              <a:ext uri="{FF2B5EF4-FFF2-40B4-BE49-F238E27FC236}">
                <a16:creationId xmlns="" xmlns:a16="http://schemas.microsoft.com/office/drawing/2014/main" id="{76DEBE84-9B71-AD93-B8B8-1F35E1938BDD}"/>
              </a:ext>
            </a:extLst>
          </p:cNvPr>
          <p:cNvSpPr/>
          <p:nvPr/>
        </p:nvSpPr>
        <p:spPr>
          <a:xfrm>
            <a:off x="3390112" y="2832538"/>
            <a:ext cx="1878569" cy="78885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US" sz="2400" b="1" dirty="0" err="1"/>
              <a:t>Đợt</a:t>
            </a:r>
            <a:r>
              <a:rPr lang="en-US" sz="2400" b="1" dirty="0"/>
              <a:t> 3 </a:t>
            </a:r>
          </a:p>
          <a:p>
            <a:pPr algn="ctr" eaLnBrk="1" hangingPunct="1">
              <a:defRPr/>
            </a:pPr>
            <a:r>
              <a:rPr lang="en-US" sz="2400" b="1" dirty="0"/>
              <a:t>(1/5-7/5)</a:t>
            </a:r>
          </a:p>
        </p:txBody>
      </p:sp>
      <p:sp>
        <p:nvSpPr>
          <p:cNvPr id="7" name="Rectangle 6">
            <a:extLst>
              <a:ext uri="{FF2B5EF4-FFF2-40B4-BE49-F238E27FC236}">
                <a16:creationId xmlns="" xmlns:a16="http://schemas.microsoft.com/office/drawing/2014/main" id="{EFB3160E-6595-267B-3DE1-10F137A1A26C}"/>
              </a:ext>
            </a:extLst>
          </p:cNvPr>
          <p:cNvSpPr/>
          <p:nvPr/>
        </p:nvSpPr>
        <p:spPr>
          <a:xfrm>
            <a:off x="780394" y="3835456"/>
            <a:ext cx="766204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2800" dirty="0">
                <a:solidFill>
                  <a:srgbClr val="002060"/>
                </a:solidFill>
                <a:latin typeface="Calibri" panose="020F0502020204030204" pitchFamily="34" charset="0"/>
                <a:cs typeface="Calibri" panose="020F0502020204030204" pitchFamily="34" charset="0"/>
              </a:rPr>
              <a:t>Tiến công vào trung tâm Mường Thanh và phân khu Nam, chiều 7/5 tướng Đờ Ca-xtơ-ri và quân địch đầu hàng, chiến dịch kết thúc thắng lợi.</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1" presetClass="entr" presetSubtype="1"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wheel(1)">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p:bldP spid="40" grpId="0"/>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2699" y="225159"/>
            <a:ext cx="6547675" cy="4270464"/>
          </a:xfrm>
          <a:prstGeom prst="rect">
            <a:avLst/>
          </a:prstGeom>
          <a:noFill/>
        </p:spPr>
        <p:txBody>
          <a:bodyPr wrap="square" rtlCol="0">
            <a:spAutoFit/>
          </a:bodyPr>
          <a:lstStyle/>
          <a:p>
            <a:pPr algn="just">
              <a:lnSpc>
                <a:spcPct val="120000"/>
              </a:lnSpc>
            </a:pPr>
            <a:r>
              <a:rPr lang="en-US" sz="1900" dirty="0">
                <a:latin typeface="Arial (Body)"/>
              </a:rPr>
              <a:t>   </a:t>
            </a:r>
            <a:r>
              <a:rPr lang="vi-VN" sz="1900" dirty="0">
                <a:latin typeface="Arial (Body)"/>
              </a:rPr>
              <a:t>Tô Vĩnh Diện là Khẩu đội trưởng Khẩu đội Pháo cao xạ, có nhiệm vụ phải kéo pháo ra khỏi trận địa, nhằm thực hiện phương châm “chắc thắng” cho chiến dịch. Điều khiển khẩu pháo xuống dốc với độ dốc 60 – 70</a:t>
            </a:r>
            <a:r>
              <a:rPr lang="en-US" sz="1900" dirty="0">
                <a:latin typeface="Arial (Body)"/>
              </a:rPr>
              <a:t> </a:t>
            </a:r>
            <a:r>
              <a:rPr lang="en-US" sz="1900" dirty="0" err="1">
                <a:latin typeface="Arial (Body)"/>
              </a:rPr>
              <a:t>độ</a:t>
            </a:r>
            <a:r>
              <a:rPr lang="vi-VN" sz="1900" dirty="0">
                <a:latin typeface="Arial (Body)"/>
              </a:rPr>
              <a:t> ; dây tời để ghìm pháo lại được làm bằng dây rừng bện lại nên dễ bị đứt; trên không, máy bay của địch liên tiếp trút bom đạn xuống,... Khi dây tời ghìm pháo bị trúng đạn của địch đứt, pháo lao nhanh xuống dốc, có nguy cơ rơi xuống vực sâu. Tô Vĩnh Diện đã dũng cảm lao xuống, lấy thân mình chèn vào bánh xe pháo, nhờ vậy pháo lao nghiêng, dựa vào sườn núi mà không bị rơi xuống vực. Tuy nhiên, Tô Vĩnh Diện đã anh dũng hi sinh</a:t>
            </a:r>
            <a:r>
              <a:rPr lang="en-US" sz="1900" dirty="0">
                <a:latin typeface="Arial (Body)"/>
              </a:rPr>
              <a:t>.</a:t>
            </a:r>
            <a:endParaRPr lang="vi-VN" sz="1900" dirty="0">
              <a:latin typeface="Arial (Body)"/>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6" name="Rounded Rectangle 25"/>
          <p:cNvSpPr/>
          <p:nvPr/>
        </p:nvSpPr>
        <p:spPr>
          <a:xfrm>
            <a:off x="756854" y="416379"/>
            <a:ext cx="7548350" cy="420948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76150" y="470807"/>
            <a:ext cx="7162800" cy="3970318"/>
          </a:xfrm>
          <a:prstGeom prst="rect">
            <a:avLst/>
          </a:prstGeom>
          <a:noFill/>
        </p:spPr>
        <p:txBody>
          <a:bodyPr wrap="square" rtlCol="0">
            <a:spAutoFit/>
          </a:bodyPr>
          <a:lstStyle/>
          <a:p>
            <a:pPr algn="just"/>
            <a:r>
              <a:rPr lang="en-US" sz="2800" dirty="0"/>
              <a:t>   </a:t>
            </a:r>
            <a:r>
              <a:rPr lang="vi-VN" sz="2800" dirty="0"/>
              <a:t>Sau 56 ngày đêm chiến đấu dũng cảm, mưu trí, sáng tạo của quân và dân ta đã đập tan toàn bộ tập đoàn cứ điểm Điện Biên Phủ tiêu diệt và bắt sống 16.200 tên địch, bắn rơi 62 máy bay thu 64 ô tô và toàn bộ vũ khí, đạn dược, quân trang quân dụng của địch. Chiến dịch Điện Biên Phủ đã thắng lợi hoàn toàn kết thúc cuộc kháng chiến chống pháp 1945-1954.</a:t>
            </a:r>
            <a:endParaRPr lang="en-US" sz="2800" dirty="0"/>
          </a:p>
        </p:txBody>
      </p:sp>
      <p:grpSp>
        <p:nvGrpSpPr>
          <p:cNvPr id="27" name="Google Shape;529;p49"/>
          <p:cNvGrpSpPr/>
          <p:nvPr/>
        </p:nvGrpSpPr>
        <p:grpSpPr>
          <a:xfrm rot="397375">
            <a:off x="7970277" y="1906149"/>
            <a:ext cx="1191015" cy="3111927"/>
            <a:chOff x="-1137550" y="108225"/>
            <a:chExt cx="1714975" cy="4077075"/>
          </a:xfrm>
        </p:grpSpPr>
        <p:sp>
          <p:nvSpPr>
            <p:cNvPr id="28"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044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248335D7-EBD3-3287-81DE-D88476D125A1}"/>
              </a:ext>
            </a:extLst>
          </p:cNvPr>
          <p:cNvGrpSpPr/>
          <p:nvPr/>
        </p:nvGrpSpPr>
        <p:grpSpPr>
          <a:xfrm>
            <a:off x="836935" y="1937622"/>
            <a:ext cx="6444162" cy="2299642"/>
            <a:chOff x="4788955" y="4400146"/>
            <a:chExt cx="6444162" cy="2299642"/>
          </a:xfrm>
        </p:grpSpPr>
        <p:sp>
          <p:nvSpPr>
            <p:cNvPr id="8" name="Rectangle: Rounded Corners 24">
              <a:extLst>
                <a:ext uri="{FF2B5EF4-FFF2-40B4-BE49-F238E27FC236}">
                  <a16:creationId xmlns="" xmlns:a16="http://schemas.microsoft.com/office/drawing/2014/main" id="{F7ABB3A5-85CC-2B4F-1751-BC7A01D9B879}"/>
                </a:ext>
              </a:extLst>
            </p:cNvPr>
            <p:cNvSpPr/>
            <p:nvPr/>
          </p:nvSpPr>
          <p:spPr>
            <a:xfrm>
              <a:off x="5444837" y="4965857"/>
              <a:ext cx="5788280" cy="1733931"/>
            </a:xfrm>
            <a:custGeom>
              <a:avLst/>
              <a:gdLst>
                <a:gd name="connsiteX0" fmla="*/ 0 w 5788280"/>
                <a:gd name="connsiteY0" fmla="*/ 551863 h 3311111"/>
                <a:gd name="connsiteX1" fmla="*/ 551863 w 5788280"/>
                <a:gd name="connsiteY1" fmla="*/ 0 h 3311111"/>
                <a:gd name="connsiteX2" fmla="*/ 5236417 w 5788280"/>
                <a:gd name="connsiteY2" fmla="*/ 0 h 3311111"/>
                <a:gd name="connsiteX3" fmla="*/ 5788280 w 5788280"/>
                <a:gd name="connsiteY3" fmla="*/ 551863 h 3311111"/>
                <a:gd name="connsiteX4" fmla="*/ 5788280 w 5788280"/>
                <a:gd name="connsiteY4" fmla="*/ 2759248 h 3311111"/>
                <a:gd name="connsiteX5" fmla="*/ 5236417 w 5788280"/>
                <a:gd name="connsiteY5" fmla="*/ 3311111 h 3311111"/>
                <a:gd name="connsiteX6" fmla="*/ 551863 w 5788280"/>
                <a:gd name="connsiteY6" fmla="*/ 3311111 h 3311111"/>
                <a:gd name="connsiteX7" fmla="*/ 0 w 5788280"/>
                <a:gd name="connsiteY7" fmla="*/ 2759248 h 3311111"/>
                <a:gd name="connsiteX8" fmla="*/ 0 w 5788280"/>
                <a:gd name="connsiteY8" fmla="*/ 551863 h 331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3311111" fill="none" extrusionOk="0">
                  <a:moveTo>
                    <a:pt x="0" y="551863"/>
                  </a:moveTo>
                  <a:cubicBezTo>
                    <a:pt x="-22297" y="237752"/>
                    <a:pt x="275654" y="32530"/>
                    <a:pt x="551863" y="0"/>
                  </a:cubicBezTo>
                  <a:cubicBezTo>
                    <a:pt x="2112136" y="-61902"/>
                    <a:pt x="4767005" y="-101778"/>
                    <a:pt x="5236417" y="0"/>
                  </a:cubicBezTo>
                  <a:cubicBezTo>
                    <a:pt x="5492815" y="-15172"/>
                    <a:pt x="5809592" y="218676"/>
                    <a:pt x="5788280" y="551863"/>
                  </a:cubicBezTo>
                  <a:cubicBezTo>
                    <a:pt x="5845934" y="1298156"/>
                    <a:pt x="5804555" y="1778084"/>
                    <a:pt x="5788280" y="2759248"/>
                  </a:cubicBezTo>
                  <a:cubicBezTo>
                    <a:pt x="5756243" y="3048350"/>
                    <a:pt x="5530773" y="3262902"/>
                    <a:pt x="5236417" y="3311111"/>
                  </a:cubicBezTo>
                  <a:cubicBezTo>
                    <a:pt x="3197752" y="3168719"/>
                    <a:pt x="1315699" y="3422212"/>
                    <a:pt x="551863" y="3311111"/>
                  </a:cubicBezTo>
                  <a:cubicBezTo>
                    <a:pt x="219641" y="3324838"/>
                    <a:pt x="-8242" y="3101615"/>
                    <a:pt x="0" y="2759248"/>
                  </a:cubicBezTo>
                  <a:cubicBezTo>
                    <a:pt x="-60195" y="1888187"/>
                    <a:pt x="-117669" y="1262942"/>
                    <a:pt x="0" y="551863"/>
                  </a:cubicBezTo>
                  <a:close/>
                </a:path>
                <a:path w="5788280" h="3311111" stroke="0" extrusionOk="0">
                  <a:moveTo>
                    <a:pt x="0" y="551863"/>
                  </a:moveTo>
                  <a:cubicBezTo>
                    <a:pt x="-21793" y="218275"/>
                    <a:pt x="234380" y="-21237"/>
                    <a:pt x="551863" y="0"/>
                  </a:cubicBezTo>
                  <a:cubicBezTo>
                    <a:pt x="1892837" y="-164947"/>
                    <a:pt x="3651219" y="-52288"/>
                    <a:pt x="5236417" y="0"/>
                  </a:cubicBezTo>
                  <a:cubicBezTo>
                    <a:pt x="5539495" y="-26759"/>
                    <a:pt x="5754546" y="252478"/>
                    <a:pt x="5788280" y="551863"/>
                  </a:cubicBezTo>
                  <a:cubicBezTo>
                    <a:pt x="5644955" y="886908"/>
                    <a:pt x="5881730" y="2093814"/>
                    <a:pt x="5788280" y="2759248"/>
                  </a:cubicBezTo>
                  <a:cubicBezTo>
                    <a:pt x="5800096" y="3079290"/>
                    <a:pt x="5520659" y="3273728"/>
                    <a:pt x="5236417" y="3311111"/>
                  </a:cubicBezTo>
                  <a:cubicBezTo>
                    <a:pt x="3162664" y="3469652"/>
                    <a:pt x="2069110" y="3169275"/>
                    <a:pt x="551863" y="3311111"/>
                  </a:cubicBezTo>
                  <a:cubicBezTo>
                    <a:pt x="244686" y="3353110"/>
                    <a:pt x="44116" y="3048694"/>
                    <a:pt x="0" y="2759248"/>
                  </a:cubicBezTo>
                  <a:cubicBezTo>
                    <a:pt x="108226" y="2287315"/>
                    <a:pt x="-136457" y="1628289"/>
                    <a:pt x="0" y="551863"/>
                  </a:cubicBezTo>
                  <a:close/>
                </a:path>
              </a:pathLst>
            </a:custGeom>
            <a:solidFill>
              <a:srgbClr val="CCFFFF"/>
            </a:solidFill>
            <a:ln w="57150">
              <a:solidFill>
                <a:srgbClr val="002060"/>
              </a:solidFill>
              <a:extLst>
                <a:ext uri="{C807C97D-BFC1-408E-A445-0C87EB9F89A2}">
                  <ask:lineSketchStyleProps xmlns="" xmlns:ask="http://schemas.microsoft.com/office/drawing/2018/sketchyshapes" sd="983016561">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2604" y="119933"/>
                            <a:pt x="138906" y="10836"/>
                            <a:pt x="288994" y="0"/>
                          </a:cubicBezTo>
                          <a:cubicBezTo>
                            <a:pt x="1754166" y="-61902"/>
                            <a:pt x="3423298" y="-101778"/>
                            <a:pt x="5499286" y="0"/>
                          </a:cubicBezTo>
                          <a:cubicBezTo>
                            <a:pt x="5656487" y="-754"/>
                            <a:pt x="5806056" y="105699"/>
                            <a:pt x="5788280" y="288994"/>
                          </a:cubicBezTo>
                          <a:cubicBezTo>
                            <a:pt x="5823093" y="422603"/>
                            <a:pt x="5879535" y="936990"/>
                            <a:pt x="5788280" y="1444937"/>
                          </a:cubicBezTo>
                          <a:cubicBezTo>
                            <a:pt x="5780888" y="1600925"/>
                            <a:pt x="5656088" y="1720965"/>
                            <a:pt x="5499286" y="1733931"/>
                          </a:cubicBezTo>
                          <a:cubicBezTo>
                            <a:pt x="3276568" y="1591539"/>
                            <a:pt x="1717696" y="1845032"/>
                            <a:pt x="288994" y="1733931"/>
                          </a:cubicBezTo>
                          <a:cubicBezTo>
                            <a:pt x="106934" y="1745165"/>
                            <a:pt x="-3390" y="1620000"/>
                            <a:pt x="0" y="1444937"/>
                          </a:cubicBezTo>
                          <a:cubicBezTo>
                            <a:pt x="-488" y="986314"/>
                            <a:pt x="68087" y="586942"/>
                            <a:pt x="0" y="288994"/>
                          </a:cubicBezTo>
                          <a:close/>
                        </a:path>
                        <a:path w="5788280" h="1733931" stroke="0" extrusionOk="0">
                          <a:moveTo>
                            <a:pt x="0" y="288994"/>
                          </a:moveTo>
                          <a:cubicBezTo>
                            <a:pt x="-15348" y="109103"/>
                            <a:pt x="113735" y="-26181"/>
                            <a:pt x="288994" y="0"/>
                          </a:cubicBezTo>
                          <a:cubicBezTo>
                            <a:pt x="2068462" y="-164947"/>
                            <a:pt x="3760985" y="-52288"/>
                            <a:pt x="5499286" y="0"/>
                          </a:cubicBezTo>
                          <a:cubicBezTo>
                            <a:pt x="5657011" y="-29480"/>
                            <a:pt x="5784163" y="130046"/>
                            <a:pt x="5788280" y="288994"/>
                          </a:cubicBezTo>
                          <a:cubicBezTo>
                            <a:pt x="5772889" y="460469"/>
                            <a:pt x="5737378" y="1109376"/>
                            <a:pt x="5788280" y="1444937"/>
                          </a:cubicBezTo>
                          <a:cubicBezTo>
                            <a:pt x="5794631" y="1612744"/>
                            <a:pt x="5645107" y="1708846"/>
                            <a:pt x="5499286" y="1733931"/>
                          </a:cubicBezTo>
                          <a:cubicBezTo>
                            <a:pt x="3715334" y="1892472"/>
                            <a:pt x="1469775" y="1592095"/>
                            <a:pt x="288994" y="1733931"/>
                          </a:cubicBezTo>
                          <a:cubicBezTo>
                            <a:pt x="129118" y="1738654"/>
                            <a:pt x="6288" y="1602357"/>
                            <a:pt x="0" y="1444937"/>
                          </a:cubicBezTo>
                          <a:cubicBezTo>
                            <a:pt x="-85483" y="1106721"/>
                            <a:pt x="9558" y="600043"/>
                            <a:pt x="0" y="288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Thi kể chuyện về chiến dịch Điện Biên Phủ (kéo pháo, dân công tải đạn lương thực….</a:t>
              </a:r>
              <a:r>
                <a:rPr lang="en-US" sz="32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25923CC3-FB24-38A9-52E7-189A4F99C7AA}"/>
                </a:ext>
              </a:extLst>
            </p:cNvPr>
            <p:cNvPicPr>
              <a:picLocks noChangeAspect="1"/>
            </p:cNvPicPr>
            <p:nvPr/>
          </p:nvPicPr>
          <p:blipFill>
            <a:blip r:embed="rId2"/>
            <a:stretch>
              <a:fillRect/>
            </a:stretch>
          </p:blipFill>
          <p:spPr>
            <a:xfrm>
              <a:off x="4788955" y="4400146"/>
              <a:ext cx="902057" cy="902057"/>
            </a:xfrm>
            <a:prstGeom prst="rect">
              <a:avLst/>
            </a:prstGeom>
          </p:spPr>
        </p:pic>
      </p:grpSp>
      <p:sp>
        <p:nvSpPr>
          <p:cNvPr id="11" name="TextBox 10">
            <a:extLst>
              <a:ext uri="{FF2B5EF4-FFF2-40B4-BE49-F238E27FC236}">
                <a16:creationId xmlns="" xmlns:a16="http://schemas.microsoft.com/office/drawing/2014/main" id="{800B4652-017C-EC6E-EC1A-7CC1F5B52E04}"/>
              </a:ext>
            </a:extLst>
          </p:cNvPr>
          <p:cNvSpPr txBox="1"/>
          <p:nvPr/>
        </p:nvSpPr>
        <p:spPr>
          <a:xfrm>
            <a:off x="489857" y="767190"/>
            <a:ext cx="8556171" cy="695960"/>
          </a:xfrm>
          <a:prstGeom prst="rect">
            <a:avLst/>
          </a:prstGeom>
          <a:noFill/>
        </p:spPr>
        <p:txBody>
          <a:bodyPr wrap="square">
            <a:spAutoFit/>
          </a:bodyPr>
          <a:lstStyle/>
          <a:p>
            <a:pPr algn="ctr">
              <a:lnSpc>
                <a:spcPct val="120000"/>
              </a:lnSpc>
            </a:pP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kể</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Huyền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thoại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Biên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758909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5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52713508-27D7-05A4-A3F0-A7E6FB11628F}"/>
              </a:ext>
            </a:extLst>
          </p:cNvPr>
          <p:cNvSpPr/>
          <p:nvPr/>
        </p:nvSpPr>
        <p:spPr>
          <a:xfrm>
            <a:off x="2228850" y="101293"/>
            <a:ext cx="4988378" cy="69880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pitchFamily="34" charset="0"/>
                <a:cs typeface="Calibri" panose="020F0502020204030204" pitchFamily="34" charset="0"/>
              </a:rPr>
              <a:t>Tiêu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đánh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giá</a:t>
            </a:r>
            <a:endParaRPr lang="en-US" sz="3600" b="1" dirty="0">
              <a:solidFill>
                <a:schemeClr val="tx1"/>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 xmlns:a16="http://schemas.microsoft.com/office/drawing/2014/main" id="{E1EFF191-2DD6-F548-87DA-AD83C368A074}"/>
              </a:ext>
            </a:extLst>
          </p:cNvPr>
          <p:cNvGraphicFramePr>
            <a:graphicFrameLocks noGrp="1"/>
          </p:cNvGraphicFramePr>
          <p:nvPr>
            <p:extLst>
              <p:ext uri="{D42A27DB-BD31-4B8C-83A1-F6EECF244321}">
                <p14:modId xmlns:p14="http://schemas.microsoft.com/office/powerpoint/2010/main" val="409933699"/>
              </p:ext>
            </p:extLst>
          </p:nvPr>
        </p:nvGraphicFramePr>
        <p:xfrm>
          <a:off x="212271" y="1018096"/>
          <a:ext cx="8670472" cy="3706074"/>
        </p:xfrm>
        <a:graphic>
          <a:graphicData uri="http://schemas.openxmlformats.org/drawingml/2006/table">
            <a:tbl>
              <a:tblPr firstRow="1" firstCol="1" bandRow="1">
                <a:tableStyleId>{3C8B946D-89CA-4C85-9ED6-813A86BD0FB8}</a:tableStyleId>
              </a:tblPr>
              <a:tblGrid>
                <a:gridCol w="1576450">
                  <a:extLst>
                    <a:ext uri="{9D8B030D-6E8A-4147-A177-3AD203B41FA5}">
                      <a16:colId xmlns="" xmlns:a16="http://schemas.microsoft.com/office/drawing/2014/main" val="2858173643"/>
                    </a:ext>
                  </a:extLst>
                </a:gridCol>
                <a:gridCol w="2758786">
                  <a:extLst>
                    <a:ext uri="{9D8B030D-6E8A-4147-A177-3AD203B41FA5}">
                      <a16:colId xmlns="" xmlns:a16="http://schemas.microsoft.com/office/drawing/2014/main" val="797668347"/>
                    </a:ext>
                  </a:extLst>
                </a:gridCol>
                <a:gridCol w="2167618">
                  <a:extLst>
                    <a:ext uri="{9D8B030D-6E8A-4147-A177-3AD203B41FA5}">
                      <a16:colId xmlns="" xmlns:a16="http://schemas.microsoft.com/office/drawing/2014/main" val="521576154"/>
                    </a:ext>
                  </a:extLst>
                </a:gridCol>
                <a:gridCol w="2167618">
                  <a:extLst>
                    <a:ext uri="{9D8B030D-6E8A-4147-A177-3AD203B41FA5}">
                      <a16:colId xmlns="" xmlns:a16="http://schemas.microsoft.com/office/drawing/2014/main" val="264457929"/>
                    </a:ext>
                  </a:extLst>
                </a:gridCol>
              </a:tblGrid>
              <a:tr h="305517">
                <a:tc>
                  <a:txBody>
                    <a:bodyPr/>
                    <a:lstStyle/>
                    <a:p>
                      <a:pPr marL="0" marR="0" algn="ctr">
                        <a:lnSpc>
                          <a:spcPct val="120000"/>
                        </a:lnSpc>
                        <a:spcBef>
                          <a:spcPts val="0"/>
                        </a:spcBef>
                        <a:spcAft>
                          <a:spcPts val="0"/>
                        </a:spcAft>
                      </a:pPr>
                      <a:r>
                        <a:rPr lang="en-US" sz="1800" b="1" dirty="0" err="1">
                          <a:effectLst/>
                        </a:rPr>
                        <a:t>Tiêu</a:t>
                      </a:r>
                      <a:r>
                        <a:rPr lang="en-US" sz="1800" b="1" dirty="0">
                          <a:effectLst/>
                        </a:rPr>
                        <a:t> </a:t>
                      </a:r>
                      <a:r>
                        <a:rPr lang="en-US" sz="1800" b="1" dirty="0" err="1">
                          <a:effectLst/>
                        </a:rPr>
                        <a:t>đề</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1</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 xmlns:a16="http://schemas.microsoft.com/office/drawing/2014/main" val="3786429094"/>
                  </a:ext>
                </a:extLst>
              </a:tr>
              <a:tr h="624937">
                <a:tc rowSpan="2">
                  <a:txBody>
                    <a:bodyPr/>
                    <a:lstStyle/>
                    <a:p>
                      <a:pPr marL="0" marR="0" algn="just">
                        <a:lnSpc>
                          <a:spcPct val="120000"/>
                        </a:lnSpc>
                        <a:spcBef>
                          <a:spcPts val="0"/>
                        </a:spcBef>
                        <a:spcAft>
                          <a:spcPts val="0"/>
                        </a:spcAft>
                      </a:pP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Trình</a:t>
                      </a:r>
                      <a:r>
                        <a:rPr lang="en-US" sz="1800" dirty="0">
                          <a:solidFill>
                            <a:srgbClr val="002060"/>
                          </a:solidFill>
                          <a:effectLst/>
                        </a:rPr>
                        <a:t> </a:t>
                      </a:r>
                      <a:r>
                        <a:rPr lang="en-US" sz="1800" dirty="0" err="1">
                          <a:solidFill>
                            <a:srgbClr val="002060"/>
                          </a:solidFill>
                          <a:effectLst/>
                        </a:rPr>
                        <a:t>bày</a:t>
                      </a:r>
                      <a:r>
                        <a:rPr lang="en-US" sz="1800" dirty="0">
                          <a:solidFill>
                            <a:srgbClr val="002060"/>
                          </a:solidFill>
                          <a:effectLst/>
                        </a:rPr>
                        <a:t> </a:t>
                      </a:r>
                      <a:r>
                        <a:rPr lang="en-US" sz="1800" dirty="0" err="1">
                          <a:solidFill>
                            <a:srgbClr val="002060"/>
                          </a:solidFill>
                          <a:effectLst/>
                        </a:rPr>
                        <a:t>mạch</a:t>
                      </a:r>
                      <a:r>
                        <a:rPr lang="en-US" sz="1800" dirty="0">
                          <a:solidFill>
                            <a:srgbClr val="002060"/>
                          </a:solidFill>
                          <a:effectLst/>
                        </a:rPr>
                        <a:t> </a:t>
                      </a:r>
                      <a:r>
                        <a:rPr lang="en-US" sz="1800" dirty="0" err="1">
                          <a:solidFill>
                            <a:srgbClr val="002060"/>
                          </a:solidFill>
                          <a:effectLst/>
                        </a:rPr>
                        <a:t>lạc</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Còn nhầm lẫn 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r>
                        <a:rPr lang="en-US" sz="1800" dirty="0">
                          <a:solidFill>
                            <a:srgbClr val="002060"/>
                          </a:solidFill>
                          <a:effectLst/>
                        </a:rPr>
                        <a:t> .</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979223070"/>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2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1 điểm</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0,5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9636217"/>
                  </a:ext>
                </a:extLst>
              </a:tr>
              <a:tr h="1086066">
                <a:tc rowSpan="2">
                  <a:txBody>
                    <a:bodyPr/>
                    <a:lstStyle/>
                    <a:p>
                      <a:pPr marL="0" marR="0" algn="just">
                        <a:lnSpc>
                          <a:spcPct val="120000"/>
                        </a:lnSpc>
                        <a:spcBef>
                          <a:spcPts val="0"/>
                        </a:spcBef>
                        <a:spcAft>
                          <a:spcPts val="0"/>
                        </a:spcAft>
                      </a:pP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nói</a:t>
                      </a:r>
                      <a:r>
                        <a:rPr lang="en-US" sz="1800" dirty="0">
                          <a:solidFill>
                            <a:srgbClr val="002060"/>
                          </a:solidFill>
                          <a:effectLst/>
                        </a:rPr>
                        <a:t>, </a:t>
                      </a:r>
                      <a:r>
                        <a:rPr lang="en-US" sz="1800" dirty="0" err="1">
                          <a:solidFill>
                            <a:srgbClr val="002060"/>
                          </a:solidFill>
                          <a:effectLst/>
                        </a:rPr>
                        <a:t>biểu</a:t>
                      </a:r>
                      <a:r>
                        <a:rPr lang="en-US" sz="1800" dirty="0">
                          <a:solidFill>
                            <a:srgbClr val="002060"/>
                          </a:solidFill>
                          <a:effectLst/>
                        </a:rPr>
                        <a:t> </a:t>
                      </a:r>
                      <a:r>
                        <a:rPr lang="en-US" sz="1800" dirty="0" err="1">
                          <a:solidFill>
                            <a:srgbClr val="002060"/>
                          </a:solidFill>
                          <a:effectLst/>
                        </a:rPr>
                        <a:t>cảm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To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nhấn</a:t>
                      </a:r>
                      <a:r>
                        <a:rPr lang="en-US" sz="1800" dirty="0">
                          <a:solidFill>
                            <a:srgbClr val="002060"/>
                          </a:solidFill>
                          <a:effectLst/>
                        </a:rPr>
                        <a:t> </a:t>
                      </a: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đúng</a:t>
                      </a:r>
                      <a:r>
                        <a:rPr lang="en-US" sz="1800" dirty="0">
                          <a:solidFill>
                            <a:srgbClr val="002060"/>
                          </a:solidFill>
                          <a:effectLst/>
                        </a:rPr>
                        <a:t>, </a:t>
                      </a:r>
                      <a:r>
                        <a:rPr lang="en-US" sz="1800" dirty="0" err="1">
                          <a:solidFill>
                            <a:srgbClr val="002060"/>
                          </a:solidFill>
                          <a:effectLst/>
                        </a:rPr>
                        <a:t>thể</a:t>
                      </a:r>
                      <a:r>
                        <a:rPr lang="en-US" sz="1800" dirty="0">
                          <a:solidFill>
                            <a:srgbClr val="002060"/>
                          </a:solidFill>
                          <a:effectLst/>
                        </a:rPr>
                        <a:t> </a:t>
                      </a:r>
                      <a:r>
                        <a:rPr lang="en-US" sz="1800" dirty="0" err="1">
                          <a:solidFill>
                            <a:srgbClr val="002060"/>
                          </a:solidFill>
                          <a:effectLst/>
                        </a:rPr>
                        <a:t>hiện</a:t>
                      </a:r>
                      <a:r>
                        <a:rPr lang="en-US" sz="1800" dirty="0">
                          <a:solidFill>
                            <a:srgbClr val="002060"/>
                          </a:solidFill>
                          <a:effectLst/>
                        </a:rPr>
                        <a:t> </a:t>
                      </a:r>
                      <a:r>
                        <a:rPr lang="en-US" sz="1800" dirty="0" err="1">
                          <a:solidFill>
                            <a:srgbClr val="002060"/>
                          </a:solidFill>
                          <a:effectLst/>
                        </a:rPr>
                        <a:t>cảm</a:t>
                      </a:r>
                      <a:r>
                        <a:rPr lang="en-US" sz="1800" dirty="0">
                          <a:solidFill>
                            <a:srgbClr val="002060"/>
                          </a:solidFill>
                          <a:effectLst/>
                        </a:rPr>
                        <a:t> </a:t>
                      </a:r>
                      <a:r>
                        <a:rPr lang="en-US" sz="1800" dirty="0" err="1">
                          <a:solidFill>
                            <a:srgbClr val="002060"/>
                          </a:solidFill>
                          <a:effectLst/>
                        </a:rPr>
                        <a:t>xúc</a:t>
                      </a:r>
                      <a:r>
                        <a:rPr lang="en-US" sz="1800" dirty="0">
                          <a:solidFill>
                            <a:srgbClr val="002060"/>
                          </a:solidFill>
                          <a:effectLst/>
                        </a:rPr>
                        <a:t> qua </a:t>
                      </a:r>
                      <a:r>
                        <a:rPr lang="en-US" sz="1800" dirty="0" err="1">
                          <a:solidFill>
                            <a:srgbClr val="002060"/>
                          </a:solidFill>
                          <a:effectLst/>
                        </a:rPr>
                        <a:t>cử</a:t>
                      </a:r>
                      <a:r>
                        <a:rPr lang="en-US" sz="1800" dirty="0">
                          <a:solidFill>
                            <a:srgbClr val="002060"/>
                          </a:solidFill>
                          <a:effectLst/>
                        </a:rPr>
                        <a:t> </a:t>
                      </a:r>
                      <a:r>
                        <a:rPr lang="en-US" sz="1800" dirty="0" err="1">
                          <a:solidFill>
                            <a:srgbClr val="002060"/>
                          </a:solidFill>
                          <a:effectLst/>
                        </a:rPr>
                        <a:t>chỉ</a:t>
                      </a:r>
                      <a:r>
                        <a:rPr lang="en-US" sz="1800" dirty="0">
                          <a:solidFill>
                            <a:srgbClr val="002060"/>
                          </a:solidFill>
                          <a:effectLst/>
                        </a:rPr>
                        <a:t> </a:t>
                      </a:r>
                      <a:r>
                        <a:rPr lang="en-US" sz="1800" dirty="0" err="1">
                          <a:solidFill>
                            <a:srgbClr val="002060"/>
                          </a:solidFill>
                          <a:effectLst/>
                        </a:rPr>
                        <a:t>nét</a:t>
                      </a:r>
                      <a:r>
                        <a:rPr lang="en-US" sz="1800" dirty="0">
                          <a:solidFill>
                            <a:srgbClr val="002060"/>
                          </a:solidFill>
                          <a:effectLst/>
                        </a:rPr>
                        <a:t> </a:t>
                      </a:r>
                      <a:r>
                        <a:rPr lang="en-US" sz="1800" dirty="0" err="1">
                          <a:solidFill>
                            <a:srgbClr val="002060"/>
                          </a:solidFill>
                          <a:effectLst/>
                        </a:rPr>
                        <a:t>mặt</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các</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1.</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a:t>
                      </a:r>
                      <a:r>
                        <a:rPr lang="en-US" sz="1800" dirty="0" err="1">
                          <a:solidFill>
                            <a:srgbClr val="002060"/>
                          </a:solidFill>
                          <a:effectLst/>
                        </a:rPr>
                        <a:t>nào</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952263312"/>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90551777"/>
                  </a:ext>
                </a:extLst>
              </a:tr>
              <a:tr h="784647">
                <a:tc rowSpan="2">
                  <a:txBody>
                    <a:bodyPr/>
                    <a:lstStyle/>
                    <a:p>
                      <a:pPr marL="0" marR="0" algn="just">
                        <a:lnSpc>
                          <a:spcPct val="120000"/>
                        </a:lnSpc>
                        <a:spcBef>
                          <a:spcPts val="0"/>
                        </a:spcBef>
                        <a:spcAft>
                          <a:spcPts val="0"/>
                        </a:spcAft>
                      </a:pPr>
                      <a:r>
                        <a:rPr lang="en-US" sz="1800">
                          <a:solidFill>
                            <a:srgbClr val="002060"/>
                          </a:solidFill>
                          <a:effectLst/>
                        </a:rPr>
                        <a:t>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Đầy</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theo</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Còn</a:t>
                      </a:r>
                      <a:r>
                        <a:rPr lang="en-US" sz="1800" dirty="0">
                          <a:solidFill>
                            <a:srgbClr val="002060"/>
                          </a:solidFill>
                          <a:effectLst/>
                        </a:rPr>
                        <a:t> </a:t>
                      </a:r>
                      <a:r>
                        <a:rPr lang="en-US" sz="1800" dirty="0" err="1">
                          <a:solidFill>
                            <a:srgbClr val="002060"/>
                          </a:solidFill>
                          <a:effectLst/>
                        </a:rPr>
                        <a:t>thiếu</a:t>
                      </a:r>
                      <a:r>
                        <a:rPr lang="en-US" sz="1800" dirty="0">
                          <a:solidFill>
                            <a:srgbClr val="002060"/>
                          </a:solidFill>
                          <a:effectLst/>
                        </a:rPr>
                        <a:t> 1 </a:t>
                      </a:r>
                      <a:r>
                        <a:rPr lang="en-US" sz="1800" dirty="0" err="1">
                          <a:solidFill>
                            <a:srgbClr val="002060"/>
                          </a:solidFill>
                          <a:effectLst/>
                        </a:rPr>
                        <a:t>số</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Thiếu</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lộn</a:t>
                      </a:r>
                      <a:r>
                        <a:rPr lang="en-US" sz="1800" dirty="0">
                          <a:solidFill>
                            <a:srgbClr val="002060"/>
                          </a:solidFill>
                          <a:effectLst/>
                        </a:rPr>
                        <a:t> </a:t>
                      </a:r>
                      <a:r>
                        <a:rPr lang="en-US" sz="1800" dirty="0" err="1">
                          <a:solidFill>
                            <a:srgbClr val="002060"/>
                          </a:solidFill>
                          <a:effectLst/>
                        </a:rPr>
                        <a:t>xộn</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26624624"/>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508394484"/>
                  </a:ext>
                </a:extLst>
              </a:tr>
            </a:tbl>
          </a:graphicData>
        </a:graphic>
      </p:graphicFrame>
    </p:spTree>
    <p:extLst>
      <p:ext uri="{BB962C8B-B14F-4D97-AF65-F5344CB8AC3E}">
        <p14:creationId xmlns:p14="http://schemas.microsoft.com/office/powerpoint/2010/main" val="21588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 xmlns:a16="http://schemas.microsoft.com/office/drawing/2014/main" id="{2EF49865-9B53-442F-B3B8-C68C725242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 xmlns:a16="http://schemas.microsoft.com/office/drawing/2014/main" id="{B3BEF968-9FD4-4AF9-8D87-E2328BD62C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819404"/>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 xmlns:a16="http://schemas.microsoft.com/office/drawing/2014/main" id="{03BD3C06-C98D-48B0-BE1E-948CD516E32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0BAEBDFF-E5C4-4375-856C-A85D840A21BD}"/>
              </a:ext>
            </a:extLst>
          </p:cNvPr>
          <p:cNvSpPr/>
          <p:nvPr/>
        </p:nvSpPr>
        <p:spPr>
          <a:xfrm>
            <a:off x="1225160" y="954830"/>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 xmlns:a16="http://schemas.microsoft.com/office/drawing/2014/main" id="{40BA09CB-8568-422E-A4E7-93E5ACF361F5}"/>
              </a:ext>
            </a:extLst>
          </p:cNvPr>
          <p:cNvGrpSpPr/>
          <p:nvPr/>
        </p:nvGrpSpPr>
        <p:grpSpPr>
          <a:xfrm>
            <a:off x="1733116" y="411510"/>
            <a:ext cx="6043613" cy="1536656"/>
            <a:chOff x="1485900" y="152400"/>
            <a:chExt cx="9296400" cy="2004901"/>
          </a:xfrm>
        </p:grpSpPr>
        <p:sp>
          <p:nvSpPr>
            <p:cNvPr id="6" name="Cloud Callout 9">
              <a:extLst>
                <a:ext uri="{FF2B5EF4-FFF2-40B4-BE49-F238E27FC236}">
                  <a16:creationId xmlns=""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grpSp>
      <p:sp>
        <p:nvSpPr>
          <p:cNvPr id="15" name="文本框 47">
            <a:extLst>
              <a:ext uri="{FF2B5EF4-FFF2-40B4-BE49-F238E27FC236}">
                <a16:creationId xmlns="" xmlns:a16="http://schemas.microsoft.com/office/drawing/2014/main" id="{BB45E900-2757-43FF-AC22-19551BBBA0D3}"/>
              </a:ext>
            </a:extLst>
          </p:cNvPr>
          <p:cNvSpPr>
            <a:spLocks noChangeArrowheads="1"/>
          </p:cNvSpPr>
          <p:nvPr/>
        </p:nvSpPr>
        <p:spPr bwMode="auto">
          <a:xfrm>
            <a:off x="2010209" y="702956"/>
            <a:ext cx="5400675"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b="1" kern="1200" dirty="0" err="1">
                <a:solidFill>
                  <a:srgbClr val="0070C0"/>
                </a:solidFill>
                <a:latin typeface="Times New Roman" panose="02020603050405020304" pitchFamily="18" charset="0"/>
                <a:cs typeface="Times New Roman" panose="02020603050405020304" pitchFamily="18" charset="0"/>
              </a:rPr>
              <a:t>Người</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anh</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hùng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nào</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dùng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vi-VN" altLang="zh-CN" sz="2475" b="1" kern="1200" dirty="0">
                <a:solidFill>
                  <a:srgbClr val="0070C0"/>
                </a:solidFill>
                <a:latin typeface="Times New Roman" panose="02020603050405020304" pitchFamily="18" charset="0"/>
                <a:cs typeface="Times New Roman" panose="02020603050405020304" pitchFamily="18" charset="0"/>
              </a:rPr>
              <a:t>cơ thể mình chèn vào càng pháo</a:t>
            </a:r>
            <a:r>
              <a:rPr lang="en-US" altLang="zh-CN" sz="2475" b="1" kern="1200"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 xmlns:a16="http://schemas.microsoft.com/office/drawing/2014/main" id="{223A428A-E197-4BAD-8A1F-28BC63501A62}"/>
              </a:ext>
            </a:extLst>
          </p:cNvPr>
          <p:cNvSpPr/>
          <p:nvPr/>
        </p:nvSpPr>
        <p:spPr>
          <a:xfrm>
            <a:off x="-107961" y="9909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1:</a:t>
            </a:r>
          </a:p>
        </p:txBody>
      </p:sp>
      <p:sp>
        <p:nvSpPr>
          <p:cNvPr id="16" name="Rectangle: Rounded Corners 15">
            <a:extLst>
              <a:ext uri="{FF2B5EF4-FFF2-40B4-BE49-F238E27FC236}">
                <a16:creationId xmlns="" xmlns:a16="http://schemas.microsoft.com/office/drawing/2014/main" id="{A6C57726-F5D3-4BD8-8388-109986B91669}"/>
              </a:ext>
            </a:extLst>
          </p:cNvPr>
          <p:cNvSpPr/>
          <p:nvPr/>
        </p:nvSpPr>
        <p:spPr>
          <a:xfrm>
            <a:off x="1410180" y="2116463"/>
            <a:ext cx="5519258" cy="3612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2800"/>
              <a:defRPr/>
            </a:pPr>
            <a:r>
              <a:rPr lang="en-US" sz="2100" kern="1200">
                <a:solidFill>
                  <a:prstClr val="black"/>
                </a:solidFill>
                <a:latin typeface="Times New Roman" panose="02020603050405020304" pitchFamily="18" charset="0"/>
                <a:cs typeface="Times New Roman" panose="02020603050405020304" pitchFamily="18" charset="0"/>
              </a:rPr>
              <a:t>A. La Văn Cầu</a:t>
            </a:r>
          </a:p>
        </p:txBody>
      </p:sp>
      <p:sp>
        <p:nvSpPr>
          <p:cNvPr id="18" name="Rectangle: Rounded Corners 17">
            <a:extLst>
              <a:ext uri="{FF2B5EF4-FFF2-40B4-BE49-F238E27FC236}">
                <a16:creationId xmlns="" xmlns:a16="http://schemas.microsoft.com/office/drawing/2014/main" id="{C2EAD50E-7842-48CF-84BD-BD9F13714607}"/>
              </a:ext>
            </a:extLst>
          </p:cNvPr>
          <p:cNvSpPr/>
          <p:nvPr/>
        </p:nvSpPr>
        <p:spPr>
          <a:xfrm>
            <a:off x="1410180" y="2585417"/>
            <a:ext cx="5519258" cy="328182"/>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Phạm Văn Đồng</a:t>
            </a:r>
            <a:endParaRPr lang="vi-VN" sz="2100" b="1" kern="120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 xmlns:a16="http://schemas.microsoft.com/office/drawing/2014/main" id="{29629F6D-4135-43BD-8961-0B0A1D17DD95}"/>
              </a:ext>
            </a:extLst>
          </p:cNvPr>
          <p:cNvSpPr/>
          <p:nvPr/>
        </p:nvSpPr>
        <p:spPr>
          <a:xfrm>
            <a:off x="1410180" y="3045556"/>
            <a:ext cx="5519258" cy="315593"/>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C. </a:t>
            </a:r>
            <a:r>
              <a:rPr lang="en-US" sz="2100" kern="1200" dirty="0" err="1">
                <a:solidFill>
                  <a:prstClr val="black"/>
                </a:solidFill>
                <a:latin typeface="Times New Roman" panose="02020603050405020304" pitchFamily="18" charset="0"/>
                <a:cs typeface="Times New Roman" panose="02020603050405020304" pitchFamily="18" charset="0"/>
              </a:rPr>
              <a:t>Tô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Vĩnh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Diệm</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5" name="Picture 4" descr="Cute Little Kid Girl Read Book And Confused With Question Mark Stock Vector  - Illustration of expression, school: 177079864">
            <a:extLst>
              <a:ext uri="{FF2B5EF4-FFF2-40B4-BE49-F238E27FC236}">
                <a16:creationId xmlns="" xmlns:a16="http://schemas.microsoft.com/office/drawing/2014/main" id="{4D202E51-8D2E-4896-85B4-2A1B59D34C9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966" y="2233020"/>
            <a:ext cx="2366455" cy="2366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 xmlns:a16="http://schemas.microsoft.com/office/drawing/2014/main" id="{EF444297-EA5C-4AD5-A7E7-3303B020DCE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3581454" y="287236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 xmlns:a16="http://schemas.microsoft.com/office/drawing/2014/main" id="{EA3CC45F-22CF-2533-42C0-2E8D530992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9" y="3901698"/>
            <a:ext cx="3733845"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 xmlns:a16="http://schemas.microsoft.com/office/drawing/2014/main" id="{613BD985-F851-6C11-E05A-E124E4252F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 xmlns:a16="http://schemas.microsoft.com/office/drawing/2014/main" id="{0E10D5BA-6D14-1392-D739-9B6D11FE4B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5 Second Countdown Intro video   YouTube">
            <a:hlinkClick r:id="" action="ppaction://media"/>
            <a:extLst>
              <a:ext uri="{FF2B5EF4-FFF2-40B4-BE49-F238E27FC236}">
                <a16:creationId xmlns="" xmlns:a16="http://schemas.microsoft.com/office/drawing/2014/main" id="{1C3DD356-4A68-149E-24E0-6F2EF4446AA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83205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1"/>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1"/>
                </p:tgtEl>
              </p:cMediaNode>
            </p:video>
          </p:childTnLst>
        </p:cTn>
      </p:par>
    </p:tnLst>
    <p:bldLst>
      <p:bldP spid="15" grpId="0"/>
      <p:bldP spid="16" grpId="0" animBg="1"/>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 xmlns:a16="http://schemas.microsoft.com/office/drawing/2014/main" id="{40BA09CB-8568-422E-A4E7-93E5ACF361F5}"/>
              </a:ext>
            </a:extLst>
          </p:cNvPr>
          <p:cNvGrpSpPr/>
          <p:nvPr/>
        </p:nvGrpSpPr>
        <p:grpSpPr>
          <a:xfrm>
            <a:off x="1817694" y="204107"/>
            <a:ext cx="5307385" cy="1704810"/>
            <a:chOff x="1237043" y="120734"/>
            <a:chExt cx="9296400" cy="2389374"/>
          </a:xfrm>
        </p:grpSpPr>
        <p:sp>
          <p:nvSpPr>
            <p:cNvPr id="6" name="Cloud Callout 9">
              <a:extLst>
                <a:ext uri="{FF2B5EF4-FFF2-40B4-BE49-F238E27FC236}">
                  <a16:creationId xmlns="" xmlns:a16="http://schemas.microsoft.com/office/drawing/2014/main" id="{CC9CA913-0319-4BEC-ADB6-60BF2B9741FD}"/>
                </a:ext>
              </a:extLst>
            </p:cNvPr>
            <p:cNvSpPr/>
            <p:nvPr/>
          </p:nvSpPr>
          <p:spPr>
            <a:xfrm flipH="1">
              <a:off x="1237043" y="120734"/>
              <a:ext cx="9296400" cy="2389374"/>
            </a:xfrm>
            <a:prstGeom prst="cloudCallout">
              <a:avLst>
                <a:gd name="adj1" fmla="val -50805"/>
                <a:gd name="adj2" fmla="val 79126"/>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 xmlns:a16="http://schemas.microsoft.com/office/drawing/2014/main" id="{BB45E900-2757-43FF-AC22-19551BBBA0D3}"/>
              </a:ext>
            </a:extLst>
          </p:cNvPr>
          <p:cNvSpPr>
            <a:spLocks noChangeArrowheads="1"/>
          </p:cNvSpPr>
          <p:nvPr/>
        </p:nvSpPr>
        <p:spPr bwMode="auto">
          <a:xfrm>
            <a:off x="2212521" y="583741"/>
            <a:ext cx="4411707"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dirty="0" err="1">
                <a:solidFill>
                  <a:srgbClr val="0070C0"/>
                </a:solidFill>
                <a:latin typeface="Times New Roman" panose="02020603050405020304" pitchFamily="18" charset="0"/>
                <a:cs typeface="Times New Roman" panose="02020603050405020304" pitchFamily="18" charset="0"/>
              </a:rPr>
              <a:t>Chiến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thắng</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Điện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Biên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Phủ</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diễn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ra</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trong</a:t>
            </a:r>
            <a:r>
              <a:rPr lang="en-US" altLang="zh-CN" sz="2475" kern="1200" dirty="0">
                <a:solidFill>
                  <a:srgbClr val="0070C0"/>
                </a:solidFill>
                <a:latin typeface="Times New Roman" panose="02020603050405020304" pitchFamily="18" charset="0"/>
                <a:cs typeface="Times New Roman" panose="02020603050405020304" pitchFamily="18" charset="0"/>
              </a:rPr>
              <a:t> bao </a:t>
            </a:r>
            <a:r>
              <a:rPr lang="en-US" altLang="zh-CN" sz="2475" kern="1200" dirty="0" err="1">
                <a:solidFill>
                  <a:srgbClr val="0070C0"/>
                </a:solidFill>
                <a:latin typeface="Times New Roman" panose="02020603050405020304" pitchFamily="18" charset="0"/>
                <a:cs typeface="Times New Roman" panose="02020603050405020304" pitchFamily="18" charset="0"/>
              </a:rPr>
              <a:t>nhiêu</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ngày</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đêm</a:t>
            </a:r>
            <a:r>
              <a:rPr lang="en-US" altLang="zh-CN" sz="2475" kern="1200" dirty="0">
                <a:solidFill>
                  <a:srgbClr val="0070C0"/>
                </a:solidFill>
                <a:latin typeface="Times New Roman" panose="02020603050405020304" pitchFamily="18" charset="0"/>
                <a:cs typeface="Times New Roman" panose="02020603050405020304" pitchFamily="18" charset="0"/>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223A428A-E197-4BAD-8A1F-28BC63501A62}"/>
              </a:ext>
            </a:extLst>
          </p:cNvPr>
          <p:cNvSpPr/>
          <p:nvPr/>
        </p:nvSpPr>
        <p:spPr>
          <a:xfrm>
            <a:off x="0" y="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2:</a:t>
            </a:r>
          </a:p>
        </p:txBody>
      </p:sp>
      <p:sp>
        <p:nvSpPr>
          <p:cNvPr id="16" name="Rectangle: Rounded Corners 15">
            <a:extLst>
              <a:ext uri="{FF2B5EF4-FFF2-40B4-BE49-F238E27FC236}">
                <a16:creationId xmlns="" xmlns:a16="http://schemas.microsoft.com/office/drawing/2014/main" id="{A6C57726-F5D3-4BD8-8388-109986B91669}"/>
              </a:ext>
            </a:extLst>
          </p:cNvPr>
          <p:cNvSpPr/>
          <p:nvPr/>
        </p:nvSpPr>
        <p:spPr>
          <a:xfrm>
            <a:off x="1518251" y="2059912"/>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56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C2EAD50E-7842-48CF-84BD-BD9F13714607}"/>
              </a:ext>
            </a:extLst>
          </p:cNvPr>
          <p:cNvSpPr/>
          <p:nvPr/>
        </p:nvSpPr>
        <p:spPr>
          <a:xfrm>
            <a:off x="1518250" y="3007188"/>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54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419B21D7-E8BC-4A49-A583-1E0CD2D73EA4}"/>
              </a:ext>
            </a:extLst>
          </p:cNvPr>
          <p:cNvSpPr/>
          <p:nvPr/>
        </p:nvSpPr>
        <p:spPr>
          <a:xfrm>
            <a:off x="1518250" y="257175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55 ngày</a:t>
            </a:r>
          </a:p>
        </p:txBody>
      </p:sp>
      <p:pic>
        <p:nvPicPr>
          <p:cNvPr id="3074" name="Picture 2" descr="Premium Vector | Cartoon santa claus with right and wrong signs">
            <a:extLst>
              <a:ext uri="{FF2B5EF4-FFF2-40B4-BE49-F238E27FC236}">
                <a16:creationId xmlns=""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972585" y="192654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 xmlns:a16="http://schemas.microsoft.com/office/drawing/2014/main" id="{F270EEC2-CCE4-1082-0FC6-637B7A142D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 xmlns:a16="http://schemas.microsoft.com/office/drawing/2014/main" id="{93D48147-7040-6E72-5B61-CC722F5A6B3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 xmlns:a16="http://schemas.microsoft.com/office/drawing/2014/main" id="{D846605C-9062-DF4D-6E48-46AE89FAE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 xmlns:a16="http://schemas.microsoft.com/office/drawing/2014/main" id="{E625A2DC-4210-FA61-C6F0-38AFE8E99E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 xmlns:a16="http://schemas.microsoft.com/office/drawing/2014/main" id="{EC9C9686-130A-B222-BB44-686CE456965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5191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 xmlns:a16="http://schemas.microsoft.com/office/drawing/2014/main" id="{40BA09CB-8568-422E-A4E7-93E5ACF361F5}"/>
              </a:ext>
            </a:extLst>
          </p:cNvPr>
          <p:cNvGrpSpPr/>
          <p:nvPr/>
        </p:nvGrpSpPr>
        <p:grpSpPr>
          <a:xfrm>
            <a:off x="1957388" y="515232"/>
            <a:ext cx="5229225" cy="1379223"/>
            <a:chOff x="1485900" y="152400"/>
            <a:chExt cx="9296400" cy="2004901"/>
          </a:xfrm>
        </p:grpSpPr>
        <p:sp>
          <p:nvSpPr>
            <p:cNvPr id="6" name="Cloud Callout 9">
              <a:extLst>
                <a:ext uri="{FF2B5EF4-FFF2-40B4-BE49-F238E27FC236}">
                  <a16:creationId xmlns="" xmlns:a16="http://schemas.microsoft.com/office/drawing/2014/main" id="{CC9CA913-0319-4BEC-ADB6-60BF2B9741FD}"/>
                </a:ext>
              </a:extLst>
            </p:cNvPr>
            <p:cNvSpPr/>
            <p:nvPr/>
          </p:nvSpPr>
          <p:spPr>
            <a:xfrm flipH="1">
              <a:off x="1485900" y="152400"/>
              <a:ext cx="9296400" cy="2004901"/>
            </a:xfrm>
            <a:prstGeom prst="cloudCallout">
              <a:avLst>
                <a:gd name="adj1" fmla="val -54670"/>
                <a:gd name="adj2" fmla="val 93778"/>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 xmlns:a16="http://schemas.microsoft.com/office/drawing/2014/main" id="{BB45E900-2757-43FF-AC22-19551BBBA0D3}"/>
              </a:ext>
            </a:extLst>
          </p:cNvPr>
          <p:cNvSpPr>
            <a:spLocks noChangeArrowheads="1"/>
          </p:cNvSpPr>
          <p:nvPr/>
        </p:nvSpPr>
        <p:spPr bwMode="auto">
          <a:xfrm>
            <a:off x="2421659" y="910312"/>
            <a:ext cx="4243391"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Chiến dịch Điện Biên Phủ diễn ra thành mấy đợt ?</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223A428A-E197-4BAD-8A1F-28BC63501A62}"/>
              </a:ext>
            </a:extLst>
          </p:cNvPr>
          <p:cNvSpPr/>
          <p:nvPr/>
        </p:nvSpPr>
        <p:spPr>
          <a:xfrm>
            <a:off x="0" y="74521"/>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3:</a:t>
            </a:r>
          </a:p>
        </p:txBody>
      </p:sp>
      <p:sp>
        <p:nvSpPr>
          <p:cNvPr id="16" name="Rectangle: Rounded Corners 15">
            <a:extLst>
              <a:ext uri="{FF2B5EF4-FFF2-40B4-BE49-F238E27FC236}">
                <a16:creationId xmlns="" xmlns:a16="http://schemas.microsoft.com/office/drawing/2014/main" id="{A6C57726-F5D3-4BD8-8388-109986B91669}"/>
              </a:ext>
            </a:extLst>
          </p:cNvPr>
          <p:cNvSpPr/>
          <p:nvPr/>
        </p:nvSpPr>
        <p:spPr>
          <a:xfrm>
            <a:off x="1439653" y="2075365"/>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1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C2EAD50E-7842-48CF-84BD-BD9F13714607}"/>
              </a:ext>
            </a:extLst>
          </p:cNvPr>
          <p:cNvSpPr/>
          <p:nvPr/>
        </p:nvSpPr>
        <p:spPr>
          <a:xfrm>
            <a:off x="1439652" y="302264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3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419B21D7-E8BC-4A49-A583-1E0CD2D73EA4}"/>
              </a:ext>
            </a:extLst>
          </p:cNvPr>
          <p:cNvSpPr/>
          <p:nvPr/>
        </p:nvSpPr>
        <p:spPr>
          <a:xfrm>
            <a:off x="1439652" y="2587204"/>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2 đợt</a:t>
            </a:r>
          </a:p>
        </p:txBody>
      </p:sp>
      <p:pic>
        <p:nvPicPr>
          <p:cNvPr id="3074" name="Picture 2" descr="Premium Vector | Cartoon santa claus with right and wrong signs">
            <a:extLst>
              <a:ext uri="{FF2B5EF4-FFF2-40B4-BE49-F238E27FC236}">
                <a16:creationId xmlns=""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456429" y="2878360"/>
            <a:ext cx="503611" cy="535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 xmlns:a16="http://schemas.microsoft.com/office/drawing/2014/main" id="{218E1AC0-F726-C7AF-F5E3-AC4E96D66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 xmlns:a16="http://schemas.microsoft.com/office/drawing/2014/main" id="{0EBC5154-79A7-ED71-61F1-16BD368D00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 xmlns:a16="http://schemas.microsoft.com/office/drawing/2014/main" id="{8C74BD2D-52D8-280E-DD63-9594AF8B186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99973"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 xmlns:a16="http://schemas.microsoft.com/office/drawing/2014/main" id="{F823F5AE-E044-05EE-B743-B8DF8E013A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 xmlns:a16="http://schemas.microsoft.com/office/drawing/2014/main" id="{D1FBE362-3C9E-9133-3EFC-9C9953132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6755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65097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sp>
        <p:nvSpPr>
          <p:cNvPr id="15" name="文本框 47">
            <a:extLst>
              <a:ext uri="{FF2B5EF4-FFF2-40B4-BE49-F238E27FC236}">
                <a16:creationId xmlns="" xmlns:a16="http://schemas.microsoft.com/office/drawing/2014/main" id="{BB45E900-2757-43FF-AC22-19551BBBA0D3}"/>
              </a:ext>
            </a:extLst>
          </p:cNvPr>
          <p:cNvSpPr>
            <a:spLocks noChangeArrowheads="1"/>
          </p:cNvSpPr>
          <p:nvPr/>
        </p:nvSpPr>
        <p:spPr bwMode="auto">
          <a:xfrm>
            <a:off x="1524538" y="521718"/>
            <a:ext cx="626469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514350" eaLnBrk="0" fontAlgn="base" hangingPunct="0">
              <a:spcBef>
                <a:spcPts val="563"/>
              </a:spcBef>
              <a:spcAft>
                <a:spcPct val="0"/>
              </a:spcAft>
              <a:buClrTx/>
              <a:buNone/>
              <a:defRPr/>
            </a:pP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Điện</a:t>
            </a:r>
            <a:r>
              <a:rPr lang="en-US" sz="2100" b="1" kern="1200" dirty="0">
                <a:solidFill>
                  <a:srgbClr val="0070C0"/>
                </a:solidFill>
                <a:cs typeface="+mn-cs"/>
              </a:rPr>
              <a:t> </a:t>
            </a:r>
            <a:r>
              <a:rPr lang="en-US" sz="2100" b="1" kern="1200" dirty="0" err="1">
                <a:solidFill>
                  <a:srgbClr val="0070C0"/>
                </a:solidFill>
                <a:cs typeface="+mn-cs"/>
              </a:rPr>
              <a:t>Biên</a:t>
            </a:r>
            <a:r>
              <a:rPr lang="en-US" sz="2100" b="1" kern="1200" dirty="0">
                <a:solidFill>
                  <a:srgbClr val="0070C0"/>
                </a:solidFill>
                <a:cs typeface="+mn-cs"/>
              </a:rPr>
              <a:t> </a:t>
            </a:r>
            <a:r>
              <a:rPr lang="en-US" sz="2100" b="1" kern="1200" dirty="0" err="1">
                <a:solidFill>
                  <a:srgbClr val="0070C0"/>
                </a:solidFill>
                <a:cs typeface="+mn-cs"/>
              </a:rPr>
              <a:t>Phủ</a:t>
            </a:r>
            <a:r>
              <a:rPr lang="en-US" sz="2100" b="1" kern="1200" dirty="0">
                <a:solidFill>
                  <a:srgbClr val="0070C0"/>
                </a:solidFill>
                <a:cs typeface="+mn-cs"/>
              </a:rPr>
              <a:t> </a:t>
            </a:r>
            <a:r>
              <a:rPr lang="en-US" sz="2100" b="1" kern="1200" dirty="0" err="1">
                <a:solidFill>
                  <a:srgbClr val="0070C0"/>
                </a:solidFill>
                <a:cs typeface="+mn-cs"/>
              </a:rPr>
              <a:t>là</a:t>
            </a:r>
            <a:r>
              <a:rPr lang="en-US" sz="2100" b="1" kern="1200" dirty="0">
                <a:solidFill>
                  <a:srgbClr val="0070C0"/>
                </a:solidFill>
                <a:cs typeface="+mn-cs"/>
              </a:rPr>
              <a:t> </a:t>
            </a:r>
            <a:r>
              <a:rPr lang="en-US" sz="2100" b="1" kern="1200" dirty="0" err="1">
                <a:solidFill>
                  <a:srgbClr val="0070C0"/>
                </a:solidFill>
                <a:cs typeface="+mn-cs"/>
              </a:rPr>
              <a:t>mốc</a:t>
            </a:r>
            <a:r>
              <a:rPr lang="en-US" sz="2100" b="1" kern="1200" dirty="0">
                <a:solidFill>
                  <a:srgbClr val="0070C0"/>
                </a:solidFill>
                <a:cs typeface="+mn-cs"/>
              </a:rPr>
              <a:t> son </a:t>
            </a:r>
            <a:r>
              <a:rPr lang="en-US" sz="2100" b="1" kern="1200" dirty="0" err="1">
                <a:solidFill>
                  <a:srgbClr val="0070C0"/>
                </a:solidFill>
                <a:cs typeface="+mn-cs"/>
              </a:rPr>
              <a:t>chói</a:t>
            </a:r>
            <a:r>
              <a:rPr lang="en-US" sz="2100" b="1" kern="1200" dirty="0">
                <a:solidFill>
                  <a:srgbClr val="0070C0"/>
                </a:solidFill>
                <a:cs typeface="+mn-cs"/>
              </a:rPr>
              <a:t> </a:t>
            </a:r>
            <a:r>
              <a:rPr lang="en-US" sz="2100" b="1" kern="1200" dirty="0" err="1">
                <a:solidFill>
                  <a:srgbClr val="0070C0"/>
                </a:solidFill>
                <a:cs typeface="+mn-cs"/>
              </a:rPr>
              <a:t>lọi</a:t>
            </a:r>
            <a:r>
              <a:rPr lang="en-US" sz="2100" b="1" kern="1200" dirty="0">
                <a:solidFill>
                  <a:srgbClr val="0070C0"/>
                </a:solidFill>
                <a:cs typeface="+mn-cs"/>
              </a:rPr>
              <a:t> </a:t>
            </a:r>
            <a:r>
              <a:rPr lang="en-US" sz="2100" b="1" kern="1200" dirty="0" err="1">
                <a:solidFill>
                  <a:srgbClr val="0070C0"/>
                </a:solidFill>
                <a:cs typeface="+mn-cs"/>
              </a:rPr>
              <a:t>góp</a:t>
            </a:r>
            <a:r>
              <a:rPr lang="en-US" sz="2100" b="1" kern="1200" dirty="0">
                <a:solidFill>
                  <a:srgbClr val="0070C0"/>
                </a:solidFill>
                <a:cs typeface="+mn-cs"/>
              </a:rPr>
              <a:t> </a:t>
            </a:r>
            <a:r>
              <a:rPr lang="en-US" sz="2100" b="1" kern="1200" dirty="0" err="1">
                <a:solidFill>
                  <a:srgbClr val="0070C0"/>
                </a:solidFill>
                <a:cs typeface="+mn-cs"/>
              </a:rPr>
              <a:t>phần</a:t>
            </a:r>
            <a:r>
              <a:rPr lang="en-US" sz="2100" b="1" kern="1200" dirty="0">
                <a:solidFill>
                  <a:srgbClr val="0070C0"/>
                </a:solidFill>
                <a:cs typeface="+mn-cs"/>
              </a:rPr>
              <a:t> </a:t>
            </a:r>
            <a:r>
              <a:rPr lang="en-US" sz="2100" b="1" kern="1200" dirty="0" err="1">
                <a:solidFill>
                  <a:srgbClr val="0070C0"/>
                </a:solidFill>
                <a:cs typeface="+mn-cs"/>
              </a:rPr>
              <a:t>kết</a:t>
            </a:r>
            <a:r>
              <a:rPr lang="en-US" sz="2100" b="1" kern="1200" dirty="0">
                <a:solidFill>
                  <a:srgbClr val="0070C0"/>
                </a:solidFill>
                <a:cs typeface="+mn-cs"/>
              </a:rPr>
              <a:t> </a:t>
            </a:r>
            <a:r>
              <a:rPr lang="en-US" sz="2100" b="1" kern="1200" dirty="0" err="1">
                <a:solidFill>
                  <a:srgbClr val="0070C0"/>
                </a:solidFill>
                <a:cs typeface="+mn-cs"/>
              </a:rPr>
              <a:t>thúc</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lợi</a:t>
            </a:r>
            <a:r>
              <a:rPr lang="en-US" sz="2100" b="1" kern="1200" dirty="0">
                <a:solidFill>
                  <a:srgbClr val="0070C0"/>
                </a:solidFill>
                <a:cs typeface="+mn-cs"/>
              </a:rPr>
              <a:t> </a:t>
            </a:r>
            <a:r>
              <a:rPr lang="en-US" sz="2100" b="1" kern="1200" dirty="0" err="1">
                <a:solidFill>
                  <a:srgbClr val="0070C0"/>
                </a:solidFill>
                <a:cs typeface="+mn-cs"/>
              </a:rPr>
              <a:t>trong</a:t>
            </a:r>
            <a:r>
              <a:rPr lang="en-US" sz="2100" b="1" kern="1200" dirty="0">
                <a:solidFill>
                  <a:srgbClr val="0070C0"/>
                </a:solidFill>
                <a:cs typeface="+mn-cs"/>
              </a:rPr>
              <a:t> </a:t>
            </a:r>
            <a:r>
              <a:rPr lang="en-US" sz="2100" b="1" kern="1200" dirty="0" err="1">
                <a:solidFill>
                  <a:srgbClr val="0070C0"/>
                </a:solidFill>
                <a:cs typeface="+mn-cs"/>
              </a:rPr>
              <a:t>kháng</a:t>
            </a:r>
            <a:r>
              <a:rPr lang="en-US" sz="2100" b="1" kern="1200" dirty="0">
                <a:solidFill>
                  <a:srgbClr val="0070C0"/>
                </a:solidFill>
                <a:cs typeface="+mn-cs"/>
              </a:rPr>
              <a:t> </a:t>
            </a: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chống</a:t>
            </a:r>
            <a:r>
              <a:rPr lang="en-US" sz="2100" b="1" kern="1200" dirty="0">
                <a:solidFill>
                  <a:srgbClr val="0070C0"/>
                </a:solidFill>
                <a:cs typeface="+mn-cs"/>
              </a:rPr>
              <a:t> </a:t>
            </a:r>
            <a:r>
              <a:rPr lang="en-US" sz="2100" b="1" kern="1200" dirty="0" err="1">
                <a:solidFill>
                  <a:srgbClr val="0070C0"/>
                </a:solidFill>
                <a:cs typeface="+mn-cs"/>
              </a:rPr>
              <a:t>thực</a:t>
            </a:r>
            <a:r>
              <a:rPr lang="en-US" sz="2100" b="1" kern="1200" dirty="0">
                <a:solidFill>
                  <a:srgbClr val="0070C0"/>
                </a:solidFill>
                <a:cs typeface="+mn-cs"/>
              </a:rPr>
              <a:t> </a:t>
            </a:r>
            <a:r>
              <a:rPr lang="en-US" sz="2100" b="1" kern="1200" dirty="0" err="1">
                <a:solidFill>
                  <a:srgbClr val="0070C0"/>
                </a:solidFill>
                <a:cs typeface="+mn-cs"/>
              </a:rPr>
              <a:t>dân</a:t>
            </a:r>
            <a:r>
              <a:rPr lang="en-US" sz="2100" b="1" kern="1200" dirty="0">
                <a:solidFill>
                  <a:srgbClr val="0070C0"/>
                </a:solidFill>
                <a:cs typeface="+mn-cs"/>
              </a:rPr>
              <a:t> </a:t>
            </a:r>
            <a:r>
              <a:rPr lang="en-US" sz="2100" b="1" kern="1200" dirty="0" err="1">
                <a:solidFill>
                  <a:srgbClr val="0070C0"/>
                </a:solidFill>
                <a:cs typeface="+mn-cs"/>
              </a:rPr>
              <a:t>pháp</a:t>
            </a:r>
            <a:r>
              <a:rPr lang="en-US" sz="2100" b="1" kern="1200" dirty="0">
                <a:solidFill>
                  <a:srgbClr val="0070C0"/>
                </a:solidFill>
                <a:cs typeface="+mn-cs"/>
              </a:rPr>
              <a:t> </a:t>
            </a:r>
            <a:r>
              <a:rPr lang="en-US" sz="2100" b="1" kern="1200" dirty="0" err="1">
                <a:solidFill>
                  <a:srgbClr val="0070C0"/>
                </a:solidFill>
                <a:cs typeface="+mn-cs"/>
              </a:rPr>
              <a:t>xâm</a:t>
            </a:r>
            <a:r>
              <a:rPr lang="en-US" sz="2100" b="1" kern="1200" dirty="0">
                <a:solidFill>
                  <a:srgbClr val="0070C0"/>
                </a:solidFill>
                <a:cs typeface="+mn-cs"/>
              </a:rPr>
              <a:t> </a:t>
            </a:r>
            <a:r>
              <a:rPr lang="en-US" sz="2100" b="1" kern="1200" dirty="0" err="1">
                <a:solidFill>
                  <a:srgbClr val="0070C0"/>
                </a:solidFill>
                <a:cs typeface="+mn-cs"/>
              </a:rPr>
              <a:t>lược</a:t>
            </a:r>
            <a:r>
              <a:rPr lang="en-US" sz="2100" b="1" kern="1200" dirty="0">
                <a:solidFill>
                  <a:srgbClr val="0070C0"/>
                </a:solidFill>
                <a:cs typeface="+mn-cs"/>
              </a:rPr>
              <a:t>, </a:t>
            </a:r>
            <a:r>
              <a:rPr lang="en-US" sz="2100" b="1" kern="1200" dirty="0" err="1">
                <a:solidFill>
                  <a:srgbClr val="0070C0"/>
                </a:solidFill>
                <a:cs typeface="+mn-cs"/>
              </a:rPr>
              <a:t>các</a:t>
            </a:r>
            <a:r>
              <a:rPr lang="en-US" sz="2100" b="1" kern="1200" dirty="0">
                <a:solidFill>
                  <a:srgbClr val="0070C0"/>
                </a:solidFill>
                <a:cs typeface="+mn-cs"/>
              </a:rPr>
              <a:t> </a:t>
            </a:r>
            <a:r>
              <a:rPr lang="en-US" sz="2100" b="1" kern="1200" dirty="0" err="1">
                <a:solidFill>
                  <a:srgbClr val="0070C0"/>
                </a:solidFill>
                <a:cs typeface="+mn-cs"/>
              </a:rPr>
              <a:t>bạn</a:t>
            </a:r>
            <a:r>
              <a:rPr lang="en-US" sz="2100" b="1" kern="1200" dirty="0">
                <a:solidFill>
                  <a:srgbClr val="0070C0"/>
                </a:solidFill>
                <a:cs typeface="+mn-cs"/>
              </a:rPr>
              <a:t> </a:t>
            </a:r>
            <a:r>
              <a:rPr lang="en-US" sz="2100" b="1" kern="1200" dirty="0" err="1">
                <a:solidFill>
                  <a:srgbClr val="0070C0"/>
                </a:solidFill>
                <a:cs typeface="+mn-cs"/>
              </a:rPr>
              <a:t>hãy</a:t>
            </a:r>
            <a:r>
              <a:rPr lang="en-US" sz="2100" b="1" kern="1200" dirty="0">
                <a:solidFill>
                  <a:srgbClr val="0070C0"/>
                </a:solidFill>
                <a:cs typeface="+mn-cs"/>
              </a:rPr>
              <a:t> </a:t>
            </a:r>
            <a:r>
              <a:rPr lang="en-US" sz="2100" b="1" kern="1200" dirty="0" err="1">
                <a:solidFill>
                  <a:srgbClr val="0070C0"/>
                </a:solidFill>
                <a:cs typeface="+mn-cs"/>
              </a:rPr>
              <a:t>cho</a:t>
            </a:r>
            <a:r>
              <a:rPr lang="en-US" sz="2100" b="1" kern="1200" dirty="0">
                <a:solidFill>
                  <a:srgbClr val="0070C0"/>
                </a:solidFill>
                <a:cs typeface="+mn-cs"/>
              </a:rPr>
              <a:t> </a:t>
            </a:r>
            <a:r>
              <a:rPr lang="en-US" sz="2100" b="1" kern="1200" dirty="0" err="1">
                <a:solidFill>
                  <a:srgbClr val="0070C0"/>
                </a:solidFill>
                <a:cs typeface="+mn-cs"/>
              </a:rPr>
              <a:t>biết</a:t>
            </a:r>
            <a:r>
              <a:rPr lang="en-US" sz="2100" b="1" kern="1200" dirty="0">
                <a:solidFill>
                  <a:srgbClr val="0070C0"/>
                </a:solidFill>
                <a:cs typeface="+mn-cs"/>
              </a:rPr>
              <a:t> </a:t>
            </a:r>
            <a:r>
              <a:rPr lang="en-US" sz="2100" b="1" kern="1200" dirty="0" err="1">
                <a:solidFill>
                  <a:srgbClr val="0070C0"/>
                </a:solidFill>
                <a:cs typeface="+mn-cs"/>
              </a:rPr>
              <a:t>thời</a:t>
            </a:r>
            <a:r>
              <a:rPr lang="en-US" sz="2100" b="1" kern="1200" dirty="0">
                <a:solidFill>
                  <a:srgbClr val="0070C0"/>
                </a:solidFill>
                <a:cs typeface="+mn-cs"/>
              </a:rPr>
              <a:t> </a:t>
            </a:r>
            <a:r>
              <a:rPr lang="en-US" sz="2100" b="1" kern="1200" dirty="0" err="1">
                <a:solidFill>
                  <a:srgbClr val="0070C0"/>
                </a:solidFill>
                <a:cs typeface="+mn-cs"/>
              </a:rPr>
              <a:t>gian</a:t>
            </a:r>
            <a:r>
              <a:rPr lang="en-US" sz="2100" b="1" kern="1200" dirty="0">
                <a:solidFill>
                  <a:srgbClr val="0070C0"/>
                </a:solidFill>
                <a:cs typeface="+mn-cs"/>
              </a:rPr>
              <a:t> </a:t>
            </a:r>
            <a:r>
              <a:rPr lang="en-US" sz="2100" b="1" kern="1200" dirty="0" err="1">
                <a:solidFill>
                  <a:srgbClr val="0070C0"/>
                </a:solidFill>
                <a:cs typeface="+mn-cs"/>
              </a:rPr>
              <a:t>đó</a:t>
            </a:r>
            <a:r>
              <a:rPr lang="en-US" sz="2100" b="1" kern="1200" dirty="0">
                <a:solidFill>
                  <a:srgbClr val="0070C0"/>
                </a:solidFill>
                <a:cs typeface="+mn-cs"/>
              </a:rPr>
              <a:t> </a:t>
            </a:r>
            <a:r>
              <a:rPr lang="en-US" sz="2100" b="1" kern="1200" dirty="0" err="1">
                <a:solidFill>
                  <a:srgbClr val="0070C0"/>
                </a:solidFill>
                <a:cs typeface="+mn-cs"/>
              </a:rPr>
              <a:t>kéo</a:t>
            </a:r>
            <a:r>
              <a:rPr lang="en-US" sz="2100" b="1" kern="1200" dirty="0">
                <a:solidFill>
                  <a:srgbClr val="0070C0"/>
                </a:solidFill>
                <a:cs typeface="+mn-cs"/>
              </a:rPr>
              <a:t> </a:t>
            </a:r>
            <a:r>
              <a:rPr lang="en-US" sz="2100" b="1" kern="1200" dirty="0" err="1">
                <a:solidFill>
                  <a:srgbClr val="0070C0"/>
                </a:solidFill>
                <a:cs typeface="+mn-cs"/>
              </a:rPr>
              <a:t>dài</a:t>
            </a:r>
            <a:r>
              <a:rPr lang="en-US" sz="2100" b="1" kern="1200" dirty="0">
                <a:solidFill>
                  <a:srgbClr val="0070C0"/>
                </a:solidFill>
                <a:cs typeface="+mn-cs"/>
              </a:rPr>
              <a:t> bao </a:t>
            </a:r>
            <a:r>
              <a:rPr lang="en-US" sz="2100" b="1" kern="1200" dirty="0" err="1">
                <a:solidFill>
                  <a:srgbClr val="0070C0"/>
                </a:solidFill>
                <a:cs typeface="+mn-cs"/>
              </a:rPr>
              <a:t>lâu</a:t>
            </a:r>
            <a:r>
              <a:rPr lang="en-US" sz="2100" b="1" kern="1200" dirty="0">
                <a:solidFill>
                  <a:srgbClr val="0070C0"/>
                </a:solidFill>
                <a:cs typeface="+mn-cs"/>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223A428A-E197-4BAD-8A1F-28BC63501A62}"/>
              </a:ext>
            </a:extLst>
          </p:cNvPr>
          <p:cNvSpPr/>
          <p:nvPr/>
        </p:nvSpPr>
        <p:spPr>
          <a:xfrm>
            <a:off x="0" y="80766"/>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4:</a:t>
            </a:r>
          </a:p>
        </p:txBody>
      </p:sp>
      <p:sp>
        <p:nvSpPr>
          <p:cNvPr id="16" name="Rectangle: Rounded Corners 15">
            <a:extLst>
              <a:ext uri="{FF2B5EF4-FFF2-40B4-BE49-F238E27FC236}">
                <a16:creationId xmlns="" xmlns:a16="http://schemas.microsoft.com/office/drawing/2014/main" id="{A6C57726-F5D3-4BD8-8388-109986B91669}"/>
              </a:ext>
            </a:extLst>
          </p:cNvPr>
          <p:cNvSpPr/>
          <p:nvPr/>
        </p:nvSpPr>
        <p:spPr>
          <a:xfrm>
            <a:off x="1474857"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8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C2EAD50E-7842-48CF-84BD-BD9F13714607}"/>
              </a:ext>
            </a:extLst>
          </p:cNvPr>
          <p:cNvSpPr/>
          <p:nvPr/>
        </p:nvSpPr>
        <p:spPr>
          <a:xfrm>
            <a:off x="1474857"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10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419B21D7-E8BC-4A49-A583-1E0CD2D73EA4}"/>
              </a:ext>
            </a:extLst>
          </p:cNvPr>
          <p:cNvSpPr/>
          <p:nvPr/>
        </p:nvSpPr>
        <p:spPr>
          <a:xfrm>
            <a:off x="1474857" y="2606049"/>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9 năm</a:t>
            </a:r>
          </a:p>
        </p:txBody>
      </p:sp>
      <p:pic>
        <p:nvPicPr>
          <p:cNvPr id="3074" name="Picture 2" descr="Premium Vector | Cartoon santa claus with right and wrong signs">
            <a:extLst>
              <a:ext uri="{FF2B5EF4-FFF2-40B4-BE49-F238E27FC236}">
                <a16:creationId xmlns=""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735796" y="2484253"/>
            <a:ext cx="526407" cy="559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4" descr="Cartoon grass background, grass material, grass png | PNGEgg">
            <a:extLst>
              <a:ext uri="{FF2B5EF4-FFF2-40B4-BE49-F238E27FC236}">
                <a16:creationId xmlns="" xmlns:a16="http://schemas.microsoft.com/office/drawing/2014/main" id="{263CDC49-E3C7-6B49-F34E-CFFB6E46A4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Cartoon grass background, grass material, grass png | PNGEgg">
            <a:extLst>
              <a:ext uri="{FF2B5EF4-FFF2-40B4-BE49-F238E27FC236}">
                <a16:creationId xmlns="" xmlns:a16="http://schemas.microsoft.com/office/drawing/2014/main" id="{5BED14B9-8B70-AA12-E39D-41098C6520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 xmlns:a16="http://schemas.microsoft.com/office/drawing/2014/main" id="{E5E754CE-6FDD-2802-A7FC-7C638E5583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6" y="3901698"/>
            <a:ext cx="3726494"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e Little Kid Boy Read Book And Confused With Question Mark Stock Vector  - Illustration of cute, kawaii: 177079831">
            <a:extLst>
              <a:ext uri="{FF2B5EF4-FFF2-40B4-BE49-F238E27FC236}">
                <a16:creationId xmlns="" xmlns:a16="http://schemas.microsoft.com/office/drawing/2014/main" id="{E9A6A828-B1C9-BE7D-0B76-53F1AE7C04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 Countdown Intro video   YouTube">
            <a:hlinkClick r:id="" action="ppaction://media"/>
            <a:extLst>
              <a:ext uri="{FF2B5EF4-FFF2-40B4-BE49-F238E27FC236}">
                <a16:creationId xmlns="" xmlns:a16="http://schemas.microsoft.com/office/drawing/2014/main" id="{C3B7C61F-3F40-3961-5E82-EE2E5563BE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721560"/>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7620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6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down)">
                                      <p:cBhvr>
                                        <p:cTn id="29" dur="580">
                                          <p:stCondLst>
                                            <p:cond delay="0"/>
                                          </p:stCondLst>
                                        </p:cTn>
                                        <p:tgtEl>
                                          <p:spTgt spid="3074"/>
                                        </p:tgtEl>
                                      </p:cBhvr>
                                    </p:animEffect>
                                    <p:anim calcmode="lin" valueType="num">
                                      <p:cBhvr>
                                        <p:cTn id="3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3074"/>
                                        </p:tgtEl>
                                      </p:cBhvr>
                                      <p:to x="100000" y="60000"/>
                                    </p:animScale>
                                    <p:animScale>
                                      <p:cBhvr>
                                        <p:cTn id="36" dur="166" decel="50000">
                                          <p:stCondLst>
                                            <p:cond delay="676"/>
                                          </p:stCondLst>
                                        </p:cTn>
                                        <p:tgtEl>
                                          <p:spTgt spid="3074"/>
                                        </p:tgtEl>
                                      </p:cBhvr>
                                      <p:to x="100000" y="100000"/>
                                    </p:animScale>
                                    <p:animScale>
                                      <p:cBhvr>
                                        <p:cTn id="37" dur="26">
                                          <p:stCondLst>
                                            <p:cond delay="1312"/>
                                          </p:stCondLst>
                                        </p:cTn>
                                        <p:tgtEl>
                                          <p:spTgt spid="3074"/>
                                        </p:tgtEl>
                                      </p:cBhvr>
                                      <p:to x="100000" y="80000"/>
                                    </p:animScale>
                                    <p:animScale>
                                      <p:cBhvr>
                                        <p:cTn id="38" dur="166" decel="50000">
                                          <p:stCondLst>
                                            <p:cond delay="1338"/>
                                          </p:stCondLst>
                                        </p:cTn>
                                        <p:tgtEl>
                                          <p:spTgt spid="3074"/>
                                        </p:tgtEl>
                                      </p:cBhvr>
                                      <p:to x="100000" y="100000"/>
                                    </p:animScale>
                                    <p:animScale>
                                      <p:cBhvr>
                                        <p:cTn id="39" dur="26">
                                          <p:stCondLst>
                                            <p:cond delay="1642"/>
                                          </p:stCondLst>
                                        </p:cTn>
                                        <p:tgtEl>
                                          <p:spTgt spid="3074"/>
                                        </p:tgtEl>
                                      </p:cBhvr>
                                      <p:to x="100000" y="90000"/>
                                    </p:animScale>
                                    <p:animScale>
                                      <p:cBhvr>
                                        <p:cTn id="40" dur="166" decel="50000">
                                          <p:stCondLst>
                                            <p:cond delay="1668"/>
                                          </p:stCondLst>
                                        </p:cTn>
                                        <p:tgtEl>
                                          <p:spTgt spid="3074"/>
                                        </p:tgtEl>
                                      </p:cBhvr>
                                      <p:to x="100000" y="100000"/>
                                    </p:animScale>
                                    <p:animScale>
                                      <p:cBhvr>
                                        <p:cTn id="41" dur="26">
                                          <p:stCondLst>
                                            <p:cond delay="1808"/>
                                          </p:stCondLst>
                                        </p:cTn>
                                        <p:tgtEl>
                                          <p:spTgt spid="3074"/>
                                        </p:tgtEl>
                                      </p:cBhvr>
                                      <p:to x="100000" y="95000"/>
                                    </p:animScale>
                                    <p:animScale>
                                      <p:cBhvr>
                                        <p:cTn id="42" dur="166" decel="50000">
                                          <p:stCondLst>
                                            <p:cond delay="1834"/>
                                          </p:stCondLst>
                                        </p:cTn>
                                        <p:tgtEl>
                                          <p:spTgt spid="307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15" grpId="0"/>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67315" cy="1248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pic>
        <p:nvPicPr>
          <p:cNvPr id="8" name="Picture 6" descr="Cute Little Kid Boy Read Book And Confused With Question Mark Stock Vector  - Illustration of cute, kawaii: 177079831">
            <a:extLst>
              <a:ext uri="{FF2B5EF4-FFF2-40B4-BE49-F238E27FC236}">
                <a16:creationId xmlns="" xmlns:a16="http://schemas.microsoft.com/office/drawing/2014/main"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6" y="2788067"/>
            <a:ext cx="2931133" cy="2593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 xmlns:a16="http://schemas.microsoft.com/office/drawing/2014/main" id="{40BA09CB-8568-422E-A4E7-93E5ACF361F5}"/>
              </a:ext>
            </a:extLst>
          </p:cNvPr>
          <p:cNvGrpSpPr/>
          <p:nvPr/>
        </p:nvGrpSpPr>
        <p:grpSpPr>
          <a:xfrm>
            <a:off x="1385646" y="465517"/>
            <a:ext cx="6615354" cy="1509137"/>
            <a:chOff x="1485900" y="152400"/>
            <a:chExt cx="9296400" cy="2004901"/>
          </a:xfrm>
        </p:grpSpPr>
        <p:sp>
          <p:nvSpPr>
            <p:cNvPr id="6" name="Cloud Callout 9">
              <a:extLst>
                <a:ext uri="{FF2B5EF4-FFF2-40B4-BE49-F238E27FC236}">
                  <a16:creationId xmlns=""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 xmlns:a16="http://schemas.microsoft.com/office/drawing/2014/main" id="{BB45E900-2757-43FF-AC22-19551BBBA0D3}"/>
              </a:ext>
            </a:extLst>
          </p:cNvPr>
          <p:cNvSpPr>
            <a:spLocks noChangeArrowheads="1"/>
          </p:cNvSpPr>
          <p:nvPr/>
        </p:nvSpPr>
        <p:spPr bwMode="auto">
          <a:xfrm>
            <a:off x="1553960" y="706216"/>
            <a:ext cx="5984768" cy="11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Lá cờ “Quyết chiến quyết thắng” được tung bay trên nóc hầm chỉ huy của giặc Pháp vào ngày tháng năm nào?</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223A428A-E197-4BAD-8A1F-28BC63501A62}"/>
              </a:ext>
            </a:extLst>
          </p:cNvPr>
          <p:cNvSpPr/>
          <p:nvPr/>
        </p:nvSpPr>
        <p:spPr>
          <a:xfrm>
            <a:off x="-78878" y="63174"/>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5:</a:t>
            </a:r>
          </a:p>
        </p:txBody>
      </p:sp>
      <p:sp>
        <p:nvSpPr>
          <p:cNvPr id="16" name="Rectangle: Rounded Corners 15">
            <a:extLst>
              <a:ext uri="{FF2B5EF4-FFF2-40B4-BE49-F238E27FC236}">
                <a16:creationId xmlns="" xmlns:a16="http://schemas.microsoft.com/office/drawing/2014/main" id="{A6C57726-F5D3-4BD8-8388-109986B91669}"/>
              </a:ext>
            </a:extLst>
          </p:cNvPr>
          <p:cNvSpPr/>
          <p:nvPr/>
        </p:nvSpPr>
        <p:spPr>
          <a:xfrm>
            <a:off x="1420851"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Ngày 7 tháng 4 năm 1954 	</a:t>
            </a:r>
          </a:p>
        </p:txBody>
      </p:sp>
      <p:sp>
        <p:nvSpPr>
          <p:cNvPr id="18" name="Rectangle: Rounded Corners 17">
            <a:extLst>
              <a:ext uri="{FF2B5EF4-FFF2-40B4-BE49-F238E27FC236}">
                <a16:creationId xmlns="" xmlns:a16="http://schemas.microsoft.com/office/drawing/2014/main" id="{C2EAD50E-7842-48CF-84BD-BD9F13714607}"/>
              </a:ext>
            </a:extLst>
          </p:cNvPr>
          <p:cNvSpPr/>
          <p:nvPr/>
        </p:nvSpPr>
        <p:spPr>
          <a:xfrm>
            <a:off x="1420850"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Ngày 7 tháng 6 năm 1954</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 xmlns:a16="http://schemas.microsoft.com/office/drawing/2014/main" id="{419B21D7-E8BC-4A49-A583-1E0CD2D73EA4}"/>
              </a:ext>
            </a:extLst>
          </p:cNvPr>
          <p:cNvSpPr/>
          <p:nvPr/>
        </p:nvSpPr>
        <p:spPr>
          <a:xfrm>
            <a:off x="1420851" y="2606049"/>
            <a:ext cx="5527413"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Ngày 7 tháng 5 năm 1954</a:t>
            </a:r>
          </a:p>
        </p:txBody>
      </p:sp>
      <p:pic>
        <p:nvPicPr>
          <p:cNvPr id="3074" name="Picture 2" descr="Premium Vector | Cartoon santa claus with right and wrong signs">
            <a:extLst>
              <a:ext uri="{FF2B5EF4-FFF2-40B4-BE49-F238E27FC236}">
                <a16:creationId xmlns="" xmlns:a16="http://schemas.microsoft.com/office/drawing/2014/main" id="{8BD9606E-48E6-4CDF-82AA-1AB154B93CC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943453" y="2475413"/>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5 Second Countdown Intro video   YouTube">
            <a:hlinkClick r:id="" action="ppaction://media"/>
            <a:extLst>
              <a:ext uri="{FF2B5EF4-FFF2-40B4-BE49-F238E27FC236}">
                <a16:creationId xmlns="" xmlns:a16="http://schemas.microsoft.com/office/drawing/2014/main" id="{932A088B-169A-5CB7-2472-DE76F77B0EA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47692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08555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15" grpId="0"/>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"Chín năm làm một Điện Biên</a:t>
            </a:r>
          </a:p>
          <a:p>
            <a:pPr algn="ctr" eaLnBrk="1" hangingPunct="1">
              <a:defRPr/>
            </a:pPr>
            <a:r>
              <a:rPr lang="vi-VN" sz="3200" b="1" dirty="0">
                <a:effectLst>
                  <a:outerShdw blurRad="38100" dist="38100" dir="2700000" algn="tl">
                    <a:srgbClr val="000000">
                      <a:alpha val="43137"/>
                    </a:srgbClr>
                  </a:outerShdw>
                </a:effectLst>
              </a:rPr>
              <a:t>Nên vành hoa đỏ, nên thiên sử vàng!"</a:t>
            </a:r>
          </a:p>
          <a:p>
            <a:pPr algn="ctr" eaLnBrk="1" hangingPunct="1">
              <a:defRPr/>
            </a:pPr>
            <a:r>
              <a:rPr lang="vi-VN" sz="3200" b="1" dirty="0">
                <a:effectLst>
                  <a:outerShdw blurRad="38100" dist="38100" dir="2700000" algn="tl">
                    <a:srgbClr val="000000">
                      <a:alpha val="43137"/>
                    </a:srgbClr>
                  </a:outerShdw>
                </a:effectLst>
              </a:rPr>
              <a:t>(Tố Hữu, Ba mươi năm đời ta có Đảng)</a:t>
            </a:r>
            <a:endParaRPr lang="en-US" sz="32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1">
            <a:extLst>
              <a:ext uri="{FF2B5EF4-FFF2-40B4-BE49-F238E27FC236}">
                <a16:creationId xmlns="" xmlns:a16="http://schemas.microsoft.com/office/drawing/2014/main" id="{7861859E-0668-CB15-DD94-3FF2E850C811}"/>
              </a:ext>
            </a:extLst>
          </p:cNvPr>
          <p:cNvSpPr>
            <a:spLocks noChangeArrowheads="1"/>
          </p:cNvSpPr>
          <p:nvPr/>
        </p:nvSpPr>
        <p:spPr bwMode="auto">
          <a:xfrm>
            <a:off x="148267" y="2517443"/>
            <a:ext cx="7235513" cy="1719277"/>
          </a:xfrm>
          <a:prstGeom prst="horizontalScroll">
            <a:avLst>
              <a:gd name="adj" fmla="val 12500"/>
            </a:avLst>
          </a:prstGeom>
          <a:solidFill>
            <a:srgbClr val="CCFFCC"/>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Hai câu thơ trên nói đến sự kiện nào?</a:t>
            </a:r>
            <a:endParaRPr lang="en-US" altLang="en-US" b="1" dirty="0">
              <a:solidFill>
                <a:srgbClr val="0000FF"/>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Hãy chia sẻ những hiểu biết của em về sự kiện đó.</a:t>
            </a:r>
            <a:endParaRPr lang="en-US" altLang="en-US"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70" name="Rounded Rectangle 69"/>
          <p:cNvSpPr/>
          <p:nvPr/>
        </p:nvSpPr>
        <p:spPr>
          <a:xfrm>
            <a:off x="1652089" y="617220"/>
            <a:ext cx="6234611" cy="362614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Hai câu thơ trên nói đến chiến thắng Điện Biên Phủ năm 1954.</a:t>
            </a:r>
          </a:p>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Đây là thắng lợi quân sự lớn nhất của quân đội và nhân dân Việt Nam trong cuộc kháng chiến chống thực dân Pháp, buộc Pháp phải đàm phán, ký kết Hiệp định Giơnevơ về kết thúc chiến tranh, lập lại hoà bình ở Đông Dương.</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grpSp>
        <p:nvGrpSpPr>
          <p:cNvPr id="72" name="Google Shape;1945;p70"/>
          <p:cNvGrpSpPr/>
          <p:nvPr/>
        </p:nvGrpSpPr>
        <p:grpSpPr>
          <a:xfrm>
            <a:off x="7454911" y="237021"/>
            <a:ext cx="1395463" cy="1890327"/>
            <a:chOff x="-6586050" y="658250"/>
            <a:chExt cx="2015400" cy="3154350"/>
          </a:xfrm>
        </p:grpSpPr>
        <p:sp>
          <p:nvSpPr>
            <p:cNvPr id="73" name="Google Shape;1946;p70"/>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47;p70"/>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48;p70"/>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49;p70"/>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50;p70"/>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51;p70"/>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28;p56"/>
          <p:cNvGrpSpPr/>
          <p:nvPr/>
        </p:nvGrpSpPr>
        <p:grpSpPr>
          <a:xfrm>
            <a:off x="565623" y="4015814"/>
            <a:ext cx="2117501" cy="1127686"/>
            <a:chOff x="1137702" y="238125"/>
            <a:chExt cx="2568536" cy="1367887"/>
          </a:xfrm>
        </p:grpSpPr>
        <p:sp>
          <p:nvSpPr>
            <p:cNvPr id="4" name="Google Shape;929;p56"/>
            <p:cNvSpPr/>
            <p:nvPr/>
          </p:nvSpPr>
          <p:spPr>
            <a:xfrm>
              <a:off x="1671816" y="985151"/>
              <a:ext cx="321954" cy="177900"/>
            </a:xfrm>
            <a:custGeom>
              <a:avLst/>
              <a:gdLst/>
              <a:ahLst/>
              <a:cxnLst/>
              <a:rect l="l" t="t" r="r" b="b"/>
              <a:pathLst>
                <a:path w="14183" h="7837" extrusionOk="0">
                  <a:moveTo>
                    <a:pt x="0" y="1"/>
                  </a:moveTo>
                  <a:lnTo>
                    <a:pt x="0" y="7836"/>
                  </a:lnTo>
                  <a:lnTo>
                    <a:pt x="13667" y="7836"/>
                  </a:lnTo>
                  <a:cubicBezTo>
                    <a:pt x="13999" y="7836"/>
                    <a:pt x="14183" y="7448"/>
                    <a:pt x="13972" y="7190"/>
                  </a:cubicBezTo>
                  <a:lnTo>
                    <a:pt x="13347" y="6427"/>
                  </a:lnTo>
                  <a:cubicBezTo>
                    <a:pt x="12519" y="5415"/>
                    <a:pt x="12068" y="4149"/>
                    <a:pt x="12068" y="2844"/>
                  </a:cubicBezTo>
                  <a:lnTo>
                    <a:pt x="1206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30;p56"/>
            <p:cNvSpPr/>
            <p:nvPr/>
          </p:nvSpPr>
          <p:spPr>
            <a:xfrm>
              <a:off x="3472246" y="618846"/>
              <a:ext cx="233992" cy="86510"/>
            </a:xfrm>
            <a:custGeom>
              <a:avLst/>
              <a:gdLst/>
              <a:ahLst/>
              <a:cxnLst/>
              <a:rect l="l" t="t" r="r" b="b"/>
              <a:pathLst>
                <a:path w="10308" h="3811" extrusionOk="0">
                  <a:moveTo>
                    <a:pt x="1906" y="0"/>
                  </a:moveTo>
                  <a:cubicBezTo>
                    <a:pt x="853" y="0"/>
                    <a:pt x="0" y="854"/>
                    <a:pt x="0" y="1906"/>
                  </a:cubicBezTo>
                  <a:cubicBezTo>
                    <a:pt x="0" y="2957"/>
                    <a:pt x="853" y="3811"/>
                    <a:pt x="1906" y="3811"/>
                  </a:cubicBezTo>
                  <a:lnTo>
                    <a:pt x="8402" y="3811"/>
                  </a:lnTo>
                  <a:cubicBezTo>
                    <a:pt x="9454" y="3811"/>
                    <a:pt x="10308" y="2957"/>
                    <a:pt x="10308" y="1906"/>
                  </a:cubicBezTo>
                  <a:cubicBezTo>
                    <a:pt x="10308" y="854"/>
                    <a:pt x="9454" y="0"/>
                    <a:pt x="84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31;p56"/>
            <p:cNvSpPr/>
            <p:nvPr/>
          </p:nvSpPr>
          <p:spPr>
            <a:xfrm>
              <a:off x="2525562" y="704088"/>
              <a:ext cx="400065" cy="739907"/>
            </a:xfrm>
            <a:custGeom>
              <a:avLst/>
              <a:gdLst/>
              <a:ahLst/>
              <a:cxnLst/>
              <a:rect l="l" t="t" r="r" b="b"/>
              <a:pathLst>
                <a:path w="17624" h="32595" extrusionOk="0">
                  <a:moveTo>
                    <a:pt x="9095" y="1"/>
                  </a:moveTo>
                  <a:cubicBezTo>
                    <a:pt x="8995" y="1"/>
                    <a:pt x="8892" y="22"/>
                    <a:pt x="8790" y="70"/>
                  </a:cubicBezTo>
                  <a:lnTo>
                    <a:pt x="1000" y="10"/>
                  </a:lnTo>
                  <a:cubicBezTo>
                    <a:pt x="997" y="10"/>
                    <a:pt x="995" y="10"/>
                    <a:pt x="992" y="10"/>
                  </a:cubicBezTo>
                  <a:cubicBezTo>
                    <a:pt x="424" y="10"/>
                    <a:pt x="1" y="538"/>
                    <a:pt x="128" y="1094"/>
                  </a:cubicBezTo>
                  <a:lnTo>
                    <a:pt x="7101" y="31906"/>
                  </a:lnTo>
                  <a:cubicBezTo>
                    <a:pt x="7199" y="32329"/>
                    <a:pt x="7573" y="32595"/>
                    <a:pt x="7969" y="32595"/>
                  </a:cubicBezTo>
                  <a:cubicBezTo>
                    <a:pt x="8120" y="32595"/>
                    <a:pt x="8273" y="32556"/>
                    <a:pt x="8415" y="32474"/>
                  </a:cubicBezTo>
                  <a:lnTo>
                    <a:pt x="16559" y="27660"/>
                  </a:lnTo>
                  <a:cubicBezTo>
                    <a:pt x="17471" y="27121"/>
                    <a:pt x="17624" y="25862"/>
                    <a:pt x="16865" y="25122"/>
                  </a:cubicBezTo>
                  <a:cubicBezTo>
                    <a:pt x="16454" y="24721"/>
                    <a:pt x="16287" y="24131"/>
                    <a:pt x="16428" y="23574"/>
                  </a:cubicBezTo>
                  <a:lnTo>
                    <a:pt x="16828" y="22008"/>
                  </a:lnTo>
                  <a:cubicBezTo>
                    <a:pt x="16970" y="21451"/>
                    <a:pt x="16804" y="20860"/>
                    <a:pt x="16392" y="20458"/>
                  </a:cubicBezTo>
                  <a:lnTo>
                    <a:pt x="15237" y="19330"/>
                  </a:lnTo>
                  <a:cubicBezTo>
                    <a:pt x="14825" y="18929"/>
                    <a:pt x="14659" y="18338"/>
                    <a:pt x="14801" y="17781"/>
                  </a:cubicBezTo>
                  <a:lnTo>
                    <a:pt x="15201" y="16216"/>
                  </a:lnTo>
                  <a:cubicBezTo>
                    <a:pt x="15342" y="15659"/>
                    <a:pt x="15177" y="15069"/>
                    <a:pt x="14765" y="14667"/>
                  </a:cubicBezTo>
                  <a:lnTo>
                    <a:pt x="13609" y="13539"/>
                  </a:lnTo>
                  <a:cubicBezTo>
                    <a:pt x="13198" y="13138"/>
                    <a:pt x="13032" y="12546"/>
                    <a:pt x="13175" y="11989"/>
                  </a:cubicBezTo>
                  <a:lnTo>
                    <a:pt x="13573" y="10424"/>
                  </a:lnTo>
                  <a:cubicBezTo>
                    <a:pt x="13715" y="9867"/>
                    <a:pt x="13549" y="9277"/>
                    <a:pt x="13138" y="8875"/>
                  </a:cubicBezTo>
                  <a:lnTo>
                    <a:pt x="11982" y="7747"/>
                  </a:lnTo>
                  <a:cubicBezTo>
                    <a:pt x="11570" y="7345"/>
                    <a:pt x="11405" y="6754"/>
                    <a:pt x="11548" y="6198"/>
                  </a:cubicBezTo>
                  <a:lnTo>
                    <a:pt x="11946" y="4633"/>
                  </a:lnTo>
                  <a:cubicBezTo>
                    <a:pt x="12088" y="4076"/>
                    <a:pt x="11922" y="3485"/>
                    <a:pt x="11512" y="3083"/>
                  </a:cubicBezTo>
                  <a:lnTo>
                    <a:pt x="9989" y="1598"/>
                  </a:lnTo>
                  <a:cubicBezTo>
                    <a:pt x="9804" y="1418"/>
                    <a:pt x="9729" y="1152"/>
                    <a:pt x="9793" y="903"/>
                  </a:cubicBezTo>
                  <a:cubicBezTo>
                    <a:pt x="9915" y="422"/>
                    <a:pt x="9538" y="1"/>
                    <a:pt x="90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32;p56"/>
            <p:cNvSpPr/>
            <p:nvPr/>
          </p:nvSpPr>
          <p:spPr>
            <a:xfrm>
              <a:off x="1310368" y="534170"/>
              <a:ext cx="2297149" cy="284499"/>
            </a:xfrm>
            <a:custGeom>
              <a:avLst/>
              <a:gdLst/>
              <a:ahLst/>
              <a:cxnLst/>
              <a:rect l="l" t="t" r="r" b="b"/>
              <a:pathLst>
                <a:path w="101196" h="12533" extrusionOk="0">
                  <a:moveTo>
                    <a:pt x="2706" y="0"/>
                  </a:moveTo>
                  <a:cubicBezTo>
                    <a:pt x="1214" y="0"/>
                    <a:pt x="1" y="1214"/>
                    <a:pt x="1" y="2710"/>
                  </a:cubicBezTo>
                  <a:lnTo>
                    <a:pt x="1" y="9828"/>
                  </a:lnTo>
                  <a:cubicBezTo>
                    <a:pt x="1" y="11320"/>
                    <a:pt x="1214" y="12533"/>
                    <a:pt x="2706" y="12533"/>
                  </a:cubicBezTo>
                  <a:lnTo>
                    <a:pt x="98490" y="12533"/>
                  </a:lnTo>
                  <a:cubicBezTo>
                    <a:pt x="99984" y="12533"/>
                    <a:pt x="101195" y="11322"/>
                    <a:pt x="101195" y="9828"/>
                  </a:cubicBezTo>
                  <a:lnTo>
                    <a:pt x="101195" y="2710"/>
                  </a:lnTo>
                  <a:cubicBezTo>
                    <a:pt x="101195" y="1212"/>
                    <a:pt x="99988" y="0"/>
                    <a:pt x="984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33;p56"/>
            <p:cNvSpPr/>
            <p:nvPr/>
          </p:nvSpPr>
          <p:spPr>
            <a:xfrm>
              <a:off x="2687240" y="446272"/>
              <a:ext cx="722995" cy="89552"/>
            </a:xfrm>
            <a:custGeom>
              <a:avLst/>
              <a:gdLst/>
              <a:ahLst/>
              <a:cxnLst/>
              <a:rect l="l" t="t" r="r" b="b"/>
              <a:pathLst>
                <a:path w="31850" h="3945" extrusionOk="0">
                  <a:moveTo>
                    <a:pt x="56" y="1"/>
                  </a:moveTo>
                  <a:cubicBezTo>
                    <a:pt x="25" y="1"/>
                    <a:pt x="1" y="25"/>
                    <a:pt x="1" y="55"/>
                  </a:cubicBezTo>
                  <a:lnTo>
                    <a:pt x="1" y="3889"/>
                  </a:lnTo>
                  <a:cubicBezTo>
                    <a:pt x="1" y="3920"/>
                    <a:pt x="25" y="3944"/>
                    <a:pt x="56" y="3944"/>
                  </a:cubicBezTo>
                  <a:lnTo>
                    <a:pt x="31796" y="3944"/>
                  </a:lnTo>
                  <a:cubicBezTo>
                    <a:pt x="31826" y="3944"/>
                    <a:pt x="31850" y="3920"/>
                    <a:pt x="31850" y="3889"/>
                  </a:cubicBezTo>
                  <a:lnTo>
                    <a:pt x="31850" y="55"/>
                  </a:lnTo>
                  <a:cubicBezTo>
                    <a:pt x="31850" y="25"/>
                    <a:pt x="31826" y="1"/>
                    <a:pt x="317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34;p56"/>
            <p:cNvSpPr/>
            <p:nvPr/>
          </p:nvSpPr>
          <p:spPr>
            <a:xfrm>
              <a:off x="1744006" y="885856"/>
              <a:ext cx="533336" cy="366174"/>
            </a:xfrm>
            <a:custGeom>
              <a:avLst/>
              <a:gdLst/>
              <a:ahLst/>
              <a:cxnLst/>
              <a:rect l="l" t="t" r="r" b="b"/>
              <a:pathLst>
                <a:path w="23495" h="16131" extrusionOk="0">
                  <a:moveTo>
                    <a:pt x="21583" y="0"/>
                  </a:moveTo>
                  <a:lnTo>
                    <a:pt x="16672" y="11386"/>
                  </a:lnTo>
                  <a:cubicBezTo>
                    <a:pt x="15976" y="13001"/>
                    <a:pt x="14385" y="14047"/>
                    <a:pt x="12627" y="14047"/>
                  </a:cubicBezTo>
                  <a:cubicBezTo>
                    <a:pt x="12626" y="14047"/>
                    <a:pt x="12625" y="14047"/>
                    <a:pt x="12624" y="14047"/>
                  </a:cubicBezTo>
                  <a:lnTo>
                    <a:pt x="0" y="14047"/>
                  </a:lnTo>
                  <a:lnTo>
                    <a:pt x="0" y="16131"/>
                  </a:lnTo>
                  <a:lnTo>
                    <a:pt x="12624" y="16131"/>
                  </a:lnTo>
                  <a:cubicBezTo>
                    <a:pt x="12625" y="16131"/>
                    <a:pt x="12626" y="16131"/>
                    <a:pt x="12627" y="16131"/>
                  </a:cubicBezTo>
                  <a:cubicBezTo>
                    <a:pt x="15217" y="16131"/>
                    <a:pt x="17559" y="14589"/>
                    <a:pt x="18585" y="12210"/>
                  </a:cubicBezTo>
                  <a:lnTo>
                    <a:pt x="23494" y="826"/>
                  </a:lnTo>
                  <a:lnTo>
                    <a:pt x="215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35;p56"/>
            <p:cNvSpPr/>
            <p:nvPr/>
          </p:nvSpPr>
          <p:spPr>
            <a:xfrm>
              <a:off x="1301287" y="850670"/>
              <a:ext cx="564731" cy="755343"/>
            </a:xfrm>
            <a:custGeom>
              <a:avLst/>
              <a:gdLst/>
              <a:ahLst/>
              <a:cxnLst/>
              <a:rect l="l" t="t" r="r" b="b"/>
              <a:pathLst>
                <a:path w="24878" h="33275" extrusionOk="0">
                  <a:moveTo>
                    <a:pt x="11165" y="0"/>
                  </a:moveTo>
                  <a:cubicBezTo>
                    <a:pt x="9926" y="0"/>
                    <a:pt x="8821" y="816"/>
                    <a:pt x="8472" y="2021"/>
                  </a:cubicBezTo>
                  <a:lnTo>
                    <a:pt x="516" y="29712"/>
                  </a:lnTo>
                  <a:cubicBezTo>
                    <a:pt x="1" y="31499"/>
                    <a:pt x="1340" y="33275"/>
                    <a:pt x="3196" y="33275"/>
                  </a:cubicBezTo>
                  <a:lnTo>
                    <a:pt x="15304" y="33275"/>
                  </a:lnTo>
                  <a:cubicBezTo>
                    <a:pt x="16885" y="33275"/>
                    <a:pt x="18132" y="31969"/>
                    <a:pt x="18098" y="30393"/>
                  </a:cubicBezTo>
                  <a:cubicBezTo>
                    <a:pt x="18068" y="29142"/>
                    <a:pt x="18103" y="27896"/>
                    <a:pt x="18186" y="26659"/>
                  </a:cubicBezTo>
                  <a:cubicBezTo>
                    <a:pt x="18251" y="25696"/>
                    <a:pt x="18349" y="24738"/>
                    <a:pt x="18471" y="23796"/>
                  </a:cubicBezTo>
                  <a:cubicBezTo>
                    <a:pt x="18570" y="23031"/>
                    <a:pt x="18683" y="22275"/>
                    <a:pt x="18815" y="21528"/>
                  </a:cubicBezTo>
                  <a:cubicBezTo>
                    <a:pt x="18982" y="20557"/>
                    <a:pt x="19178" y="19600"/>
                    <a:pt x="19390" y="18667"/>
                  </a:cubicBezTo>
                  <a:cubicBezTo>
                    <a:pt x="19561" y="17894"/>
                    <a:pt x="19747" y="17141"/>
                    <a:pt x="19949" y="16404"/>
                  </a:cubicBezTo>
                  <a:cubicBezTo>
                    <a:pt x="20208" y="15417"/>
                    <a:pt x="20489" y="14455"/>
                    <a:pt x="20778" y="13537"/>
                  </a:cubicBezTo>
                  <a:cubicBezTo>
                    <a:pt x="21029" y="12752"/>
                    <a:pt x="21280" y="11996"/>
                    <a:pt x="21539" y="11275"/>
                  </a:cubicBezTo>
                  <a:cubicBezTo>
                    <a:pt x="21893" y="10258"/>
                    <a:pt x="22257" y="9301"/>
                    <a:pt x="22609" y="8412"/>
                  </a:cubicBezTo>
                  <a:cubicBezTo>
                    <a:pt x="23125" y="7112"/>
                    <a:pt x="23631" y="5958"/>
                    <a:pt x="24077" y="4981"/>
                  </a:cubicBezTo>
                  <a:cubicBezTo>
                    <a:pt x="24878" y="3239"/>
                    <a:pt x="23724" y="1226"/>
                    <a:pt x="21814" y="1039"/>
                  </a:cubicBezTo>
                  <a:lnTo>
                    <a:pt x="11433" y="13"/>
                  </a:lnTo>
                  <a:cubicBezTo>
                    <a:pt x="11343" y="5"/>
                    <a:pt x="11254" y="0"/>
                    <a:pt x="11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36;p56"/>
            <p:cNvSpPr/>
            <p:nvPr/>
          </p:nvSpPr>
          <p:spPr>
            <a:xfrm>
              <a:off x="1474724" y="287568"/>
              <a:ext cx="956101" cy="331284"/>
            </a:xfrm>
            <a:custGeom>
              <a:avLst/>
              <a:gdLst/>
              <a:ahLst/>
              <a:cxnLst/>
              <a:rect l="l" t="t" r="r" b="b"/>
              <a:pathLst>
                <a:path w="42119" h="14594" extrusionOk="0">
                  <a:moveTo>
                    <a:pt x="7291" y="0"/>
                  </a:moveTo>
                  <a:cubicBezTo>
                    <a:pt x="5359" y="0"/>
                    <a:pt x="3504" y="768"/>
                    <a:pt x="2137" y="2135"/>
                  </a:cubicBezTo>
                  <a:cubicBezTo>
                    <a:pt x="769" y="3503"/>
                    <a:pt x="1" y="5359"/>
                    <a:pt x="2" y="7294"/>
                  </a:cubicBezTo>
                  <a:cubicBezTo>
                    <a:pt x="2" y="11324"/>
                    <a:pt x="3266" y="14593"/>
                    <a:pt x="7296" y="14593"/>
                  </a:cubicBezTo>
                  <a:lnTo>
                    <a:pt x="34820" y="14593"/>
                  </a:lnTo>
                  <a:cubicBezTo>
                    <a:pt x="34824" y="14593"/>
                    <a:pt x="34829" y="14593"/>
                    <a:pt x="34833" y="14593"/>
                  </a:cubicBezTo>
                  <a:cubicBezTo>
                    <a:pt x="36764" y="14593"/>
                    <a:pt x="38617" y="13823"/>
                    <a:pt x="39979" y="12453"/>
                  </a:cubicBezTo>
                  <a:cubicBezTo>
                    <a:pt x="41299" y="11133"/>
                    <a:pt x="42119" y="9312"/>
                    <a:pt x="42119" y="7294"/>
                  </a:cubicBezTo>
                  <a:cubicBezTo>
                    <a:pt x="42119" y="3264"/>
                    <a:pt x="38850" y="0"/>
                    <a:pt x="34820" y="0"/>
                  </a:cubicBezTo>
                  <a:lnTo>
                    <a:pt x="7296" y="0"/>
                  </a:lnTo>
                  <a:cubicBezTo>
                    <a:pt x="7295" y="0"/>
                    <a:pt x="7293" y="0"/>
                    <a:pt x="72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37;p56"/>
            <p:cNvSpPr/>
            <p:nvPr/>
          </p:nvSpPr>
          <p:spPr>
            <a:xfrm>
              <a:off x="1137702" y="735847"/>
              <a:ext cx="1934608" cy="254308"/>
            </a:xfrm>
            <a:custGeom>
              <a:avLst/>
              <a:gdLst/>
              <a:ahLst/>
              <a:cxnLst/>
              <a:rect l="l" t="t" r="r" b="b"/>
              <a:pathLst>
                <a:path w="85225" h="11203" extrusionOk="0">
                  <a:moveTo>
                    <a:pt x="5601" y="1"/>
                  </a:moveTo>
                  <a:cubicBezTo>
                    <a:pt x="2507" y="1"/>
                    <a:pt x="0" y="2509"/>
                    <a:pt x="0" y="5601"/>
                  </a:cubicBezTo>
                  <a:cubicBezTo>
                    <a:pt x="0" y="8695"/>
                    <a:pt x="2507" y="11202"/>
                    <a:pt x="5601" y="11202"/>
                  </a:cubicBezTo>
                  <a:lnTo>
                    <a:pt x="83534" y="11202"/>
                  </a:lnTo>
                  <a:cubicBezTo>
                    <a:pt x="84467" y="11202"/>
                    <a:pt x="85224" y="10445"/>
                    <a:pt x="85224" y="9511"/>
                  </a:cubicBezTo>
                  <a:lnTo>
                    <a:pt x="85224" y="1692"/>
                  </a:lnTo>
                  <a:cubicBezTo>
                    <a:pt x="85224" y="758"/>
                    <a:pt x="84467" y="1"/>
                    <a:pt x="835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38;p56"/>
            <p:cNvSpPr/>
            <p:nvPr/>
          </p:nvSpPr>
          <p:spPr>
            <a:xfrm>
              <a:off x="1874174" y="238125"/>
              <a:ext cx="300480" cy="624886"/>
            </a:xfrm>
            <a:custGeom>
              <a:avLst/>
              <a:gdLst/>
              <a:ahLst/>
              <a:cxnLst/>
              <a:rect l="l" t="t" r="r" b="b"/>
              <a:pathLst>
                <a:path w="13237" h="27528" extrusionOk="0">
                  <a:moveTo>
                    <a:pt x="8247" y="0"/>
                  </a:moveTo>
                  <a:cubicBezTo>
                    <a:pt x="7608" y="0"/>
                    <a:pt x="7047" y="428"/>
                    <a:pt x="6882" y="1046"/>
                  </a:cubicBezTo>
                  <a:lnTo>
                    <a:pt x="242" y="25748"/>
                  </a:lnTo>
                  <a:cubicBezTo>
                    <a:pt x="0" y="26646"/>
                    <a:pt x="676" y="27528"/>
                    <a:pt x="1606" y="27528"/>
                  </a:cubicBezTo>
                  <a:lnTo>
                    <a:pt x="4990" y="27528"/>
                  </a:lnTo>
                  <a:cubicBezTo>
                    <a:pt x="5629" y="27528"/>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39;p56"/>
            <p:cNvSpPr/>
            <p:nvPr/>
          </p:nvSpPr>
          <p:spPr>
            <a:xfrm>
              <a:off x="1676787" y="238125"/>
              <a:ext cx="300480" cy="624886"/>
            </a:xfrm>
            <a:custGeom>
              <a:avLst/>
              <a:gdLst/>
              <a:ahLst/>
              <a:cxnLst/>
              <a:rect l="l" t="t" r="r" b="b"/>
              <a:pathLst>
                <a:path w="13237" h="27528" extrusionOk="0">
                  <a:moveTo>
                    <a:pt x="8247" y="0"/>
                  </a:moveTo>
                  <a:cubicBezTo>
                    <a:pt x="7607" y="0"/>
                    <a:pt x="7048" y="428"/>
                    <a:pt x="6882" y="1046"/>
                  </a:cubicBezTo>
                  <a:lnTo>
                    <a:pt x="242" y="25748"/>
                  </a:lnTo>
                  <a:cubicBezTo>
                    <a:pt x="1" y="26646"/>
                    <a:pt x="675" y="27528"/>
                    <a:pt x="1605" y="27528"/>
                  </a:cubicBezTo>
                  <a:lnTo>
                    <a:pt x="4991" y="27528"/>
                  </a:lnTo>
                  <a:cubicBezTo>
                    <a:pt x="5629" y="27526"/>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40;p56"/>
            <p:cNvSpPr/>
            <p:nvPr/>
          </p:nvSpPr>
          <p:spPr>
            <a:xfrm>
              <a:off x="2765718" y="639458"/>
              <a:ext cx="481830" cy="255738"/>
            </a:xfrm>
            <a:custGeom>
              <a:avLst/>
              <a:gdLst/>
              <a:ahLst/>
              <a:cxnLst/>
              <a:rect l="l" t="t" r="r" b="b"/>
              <a:pathLst>
                <a:path w="21226" h="11266" extrusionOk="0">
                  <a:moveTo>
                    <a:pt x="1566" y="1"/>
                  </a:moveTo>
                  <a:cubicBezTo>
                    <a:pt x="699" y="1"/>
                    <a:pt x="0" y="699"/>
                    <a:pt x="0" y="1567"/>
                  </a:cubicBezTo>
                  <a:lnTo>
                    <a:pt x="0" y="9701"/>
                  </a:lnTo>
                  <a:cubicBezTo>
                    <a:pt x="0" y="10568"/>
                    <a:pt x="699" y="11266"/>
                    <a:pt x="1566" y="11266"/>
                  </a:cubicBezTo>
                  <a:lnTo>
                    <a:pt x="19660" y="11266"/>
                  </a:lnTo>
                  <a:cubicBezTo>
                    <a:pt x="20528" y="11266"/>
                    <a:pt x="21226" y="10568"/>
                    <a:pt x="21226" y="9701"/>
                  </a:cubicBezTo>
                  <a:lnTo>
                    <a:pt x="21226" y="1567"/>
                  </a:lnTo>
                  <a:cubicBezTo>
                    <a:pt x="21226" y="699"/>
                    <a:pt x="20528" y="1"/>
                    <a:pt x="196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41;p56"/>
            <p:cNvSpPr/>
            <p:nvPr/>
          </p:nvSpPr>
          <p:spPr>
            <a:xfrm>
              <a:off x="3472246" y="585407"/>
              <a:ext cx="61313" cy="150456"/>
            </a:xfrm>
            <a:custGeom>
              <a:avLst/>
              <a:gdLst/>
              <a:ahLst/>
              <a:cxnLst/>
              <a:rect l="l" t="t" r="r" b="b"/>
              <a:pathLst>
                <a:path w="2701" h="6628" extrusionOk="0">
                  <a:moveTo>
                    <a:pt x="1350" y="1"/>
                  </a:moveTo>
                  <a:cubicBezTo>
                    <a:pt x="605" y="1"/>
                    <a:pt x="0" y="606"/>
                    <a:pt x="0" y="1351"/>
                  </a:cubicBezTo>
                  <a:lnTo>
                    <a:pt x="0" y="5278"/>
                  </a:lnTo>
                  <a:cubicBezTo>
                    <a:pt x="0" y="6023"/>
                    <a:pt x="605" y="6628"/>
                    <a:pt x="1350" y="6628"/>
                  </a:cubicBezTo>
                  <a:cubicBezTo>
                    <a:pt x="2095" y="6628"/>
                    <a:pt x="2700" y="6023"/>
                    <a:pt x="2700" y="5278"/>
                  </a:cubicBezTo>
                  <a:lnTo>
                    <a:pt x="2700" y="1351"/>
                  </a:lnTo>
                  <a:cubicBezTo>
                    <a:pt x="2700" y="606"/>
                    <a:pt x="2095" y="1"/>
                    <a:pt x="13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42;p56"/>
            <p:cNvSpPr/>
            <p:nvPr/>
          </p:nvSpPr>
          <p:spPr>
            <a:xfrm>
              <a:off x="3361238" y="585407"/>
              <a:ext cx="61335" cy="150456"/>
            </a:xfrm>
            <a:custGeom>
              <a:avLst/>
              <a:gdLst/>
              <a:ahLst/>
              <a:cxnLst/>
              <a:rect l="l" t="t" r="r" b="b"/>
              <a:pathLst>
                <a:path w="2702" h="6628" extrusionOk="0">
                  <a:moveTo>
                    <a:pt x="1351" y="1"/>
                  </a:moveTo>
                  <a:cubicBezTo>
                    <a:pt x="606" y="1"/>
                    <a:pt x="1" y="606"/>
                    <a:pt x="1" y="1351"/>
                  </a:cubicBezTo>
                  <a:lnTo>
                    <a:pt x="1" y="5278"/>
                  </a:lnTo>
                  <a:cubicBezTo>
                    <a:pt x="1" y="6023"/>
                    <a:pt x="606" y="6628"/>
                    <a:pt x="1351" y="6628"/>
                  </a:cubicBezTo>
                  <a:cubicBezTo>
                    <a:pt x="2098" y="6628"/>
                    <a:pt x="2701" y="6023"/>
                    <a:pt x="2701" y="5278"/>
                  </a:cubicBezTo>
                  <a:lnTo>
                    <a:pt x="2701" y="1351"/>
                  </a:lnTo>
                  <a:cubicBezTo>
                    <a:pt x="2701" y="606"/>
                    <a:pt x="2098"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43;p56"/>
            <p:cNvSpPr/>
            <p:nvPr/>
          </p:nvSpPr>
          <p:spPr>
            <a:xfrm>
              <a:off x="2856568" y="415489"/>
              <a:ext cx="62856" cy="169932"/>
            </a:xfrm>
            <a:custGeom>
              <a:avLst/>
              <a:gdLst/>
              <a:ahLst/>
              <a:cxnLst/>
              <a:rect l="l" t="t" r="r" b="b"/>
              <a:pathLst>
                <a:path w="2769" h="7486" extrusionOk="0">
                  <a:moveTo>
                    <a:pt x="1382" y="1"/>
                  </a:moveTo>
                  <a:cubicBezTo>
                    <a:pt x="618" y="1"/>
                    <a:pt x="0" y="621"/>
                    <a:pt x="0" y="1384"/>
                  </a:cubicBezTo>
                  <a:lnTo>
                    <a:pt x="0" y="6102"/>
                  </a:lnTo>
                  <a:cubicBezTo>
                    <a:pt x="0" y="6866"/>
                    <a:pt x="620" y="7486"/>
                    <a:pt x="1384" y="7486"/>
                  </a:cubicBezTo>
                  <a:cubicBezTo>
                    <a:pt x="2149" y="7486"/>
                    <a:pt x="2769" y="6866"/>
                    <a:pt x="2769" y="6102"/>
                  </a:cubicBezTo>
                  <a:lnTo>
                    <a:pt x="2769" y="1384"/>
                  </a:lnTo>
                  <a:cubicBezTo>
                    <a:pt x="2769" y="621"/>
                    <a:pt x="2150" y="1"/>
                    <a:pt x="1386" y="1"/>
                  </a:cubicBezTo>
                  <a:cubicBezTo>
                    <a:pt x="1386" y="1"/>
                    <a:pt x="1385" y="1"/>
                    <a:pt x="1384" y="1"/>
                  </a:cubicBezTo>
                  <a:cubicBezTo>
                    <a:pt x="1383" y="1"/>
                    <a:pt x="1383" y="1"/>
                    <a:pt x="13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44;p56"/>
            <p:cNvSpPr/>
            <p:nvPr/>
          </p:nvSpPr>
          <p:spPr>
            <a:xfrm>
              <a:off x="2959631" y="415489"/>
              <a:ext cx="62856" cy="169932"/>
            </a:xfrm>
            <a:custGeom>
              <a:avLst/>
              <a:gdLst/>
              <a:ahLst/>
              <a:cxnLst/>
              <a:rect l="l" t="t" r="r" b="b"/>
              <a:pathLst>
                <a:path w="2769" h="7486" extrusionOk="0">
                  <a:moveTo>
                    <a:pt x="1383" y="1"/>
                  </a:moveTo>
                  <a:cubicBezTo>
                    <a:pt x="618" y="1"/>
                    <a:pt x="0" y="621"/>
                    <a:pt x="0" y="1384"/>
                  </a:cubicBezTo>
                  <a:lnTo>
                    <a:pt x="0" y="6102"/>
                  </a:lnTo>
                  <a:cubicBezTo>
                    <a:pt x="0" y="6866"/>
                    <a:pt x="620" y="7486"/>
                    <a:pt x="1385" y="7486"/>
                  </a:cubicBezTo>
                  <a:cubicBezTo>
                    <a:pt x="2150" y="7486"/>
                    <a:pt x="2769" y="6866"/>
                    <a:pt x="2769" y="6102"/>
                  </a:cubicBezTo>
                  <a:lnTo>
                    <a:pt x="2769" y="1384"/>
                  </a:lnTo>
                  <a:cubicBezTo>
                    <a:pt x="2769" y="621"/>
                    <a:pt x="2151" y="1"/>
                    <a:pt x="1387" y="1"/>
                  </a:cubicBezTo>
                  <a:cubicBezTo>
                    <a:pt x="1387" y="1"/>
                    <a:pt x="1386" y="1"/>
                    <a:pt x="1385" y="1"/>
                  </a:cubicBezTo>
                  <a:cubicBezTo>
                    <a:pt x="1384" y="1"/>
                    <a:pt x="1384" y="1"/>
                    <a:pt x="13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16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6576" y="920658"/>
            <a:ext cx="6699218" cy="2643737"/>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a:t>Nhận biết và kể lại được diễn biến của chiến dịch Điện Biên Phủ năm 1954 có sử dụng tư liệu lịch sử (lược đồ, hình ảnh và câu chuyện về kéo pháo ở Điện Biên Phủ, chuyện bắt sống tướng Đờ-cát-tơ-ri</a:t>
            </a:r>
            <a:r>
              <a:rPr lang="en-US" sz="2000" dirty="0"/>
              <a:t>)</a:t>
            </a:r>
            <a:endParaRPr lang="vi-VN" sz="2000" dirty="0"/>
          </a:p>
          <a:p>
            <a:pPr marL="342900" indent="-342900" algn="just">
              <a:lnSpc>
                <a:spcPct val="120000"/>
              </a:lnSpc>
              <a:buFont typeface="Wingdings" panose="05000000000000000000" pitchFamily="2" charset="2"/>
              <a:buChar char="q"/>
            </a:pPr>
            <a:r>
              <a:rPr lang="vi-VN" sz="2000" dirty="0"/>
              <a:t>Sưu tầm được truyện</a:t>
            </a:r>
            <a:r>
              <a:rPr lang="en-US" sz="2000" dirty="0"/>
              <a:t>, </a:t>
            </a:r>
            <a:r>
              <a:rPr lang="vi-VN" sz="2000" dirty="0"/>
              <a:t>hình ảnh về một số anh hùng trong chiến dịch Điện Biên Phủ năm 1954 như Phan Đình Giót, Tô Vĩnh Diện, Bế Văn Đàn, Trần Can.</a:t>
            </a:r>
          </a:p>
        </p:txBody>
      </p:sp>
      <p:pic>
        <p:nvPicPr>
          <p:cNvPr id="4" name="Picture 3">
            <a:extLst>
              <a:ext uri="{FF2B5EF4-FFF2-40B4-BE49-F238E27FC236}">
                <a16:creationId xmlns="" xmlns:a16="http://schemas.microsoft.com/office/drawing/2014/main" id="{DCBF414C-6285-0F74-6C41-B03EC4DD14F6}"/>
              </a:ext>
            </a:extLst>
          </p:cNvPr>
          <p:cNvPicPr>
            <a:picLocks noChangeAspect="1"/>
          </p:cNvPicPr>
          <p:nvPr/>
        </p:nvPicPr>
        <p:blipFill>
          <a:blip r:embed="rId3"/>
          <a:stretch>
            <a:fillRect/>
          </a:stretch>
        </p:blipFill>
        <p:spPr>
          <a:xfrm>
            <a:off x="2366526" y="168376"/>
            <a:ext cx="5675868" cy="585267"/>
          </a:xfrm>
          <a:prstGeom prst="rect">
            <a:avLst/>
          </a:prstGeom>
        </p:spPr>
      </p:pic>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954107"/>
          </a:xfrm>
          <a:prstGeom prst="rect">
            <a:avLst/>
          </a:prstGeom>
          <a:noFill/>
        </p:spPr>
        <p:txBody>
          <a:bodyPr wrap="square" rtlCol="0">
            <a:spAutoFit/>
          </a:bodyPr>
          <a:lstStyle/>
          <a:p>
            <a:pPr algn="ctr"/>
            <a:r>
              <a:rPr lang="en-GB" sz="2800" dirty="0" err="1"/>
              <a:t>Tìm</a:t>
            </a:r>
            <a:r>
              <a:rPr lang="en-GB" sz="2800" dirty="0"/>
              <a:t> </a:t>
            </a:r>
            <a:r>
              <a:rPr lang="en-GB" sz="2800" dirty="0" err="1"/>
              <a:t>hiểu</a:t>
            </a:r>
            <a:r>
              <a:rPr lang="en-GB" sz="2800" dirty="0"/>
              <a:t> </a:t>
            </a:r>
            <a:r>
              <a:rPr lang="en-GB" sz="2800" dirty="0" err="1"/>
              <a:t>diễn</a:t>
            </a:r>
            <a:r>
              <a:rPr lang="en-GB" sz="2800" dirty="0"/>
              <a:t> </a:t>
            </a:r>
            <a:r>
              <a:rPr lang="en-GB" sz="2800" dirty="0" err="1"/>
              <a:t>biến</a:t>
            </a:r>
            <a:r>
              <a:rPr lang="en-GB" sz="2800" dirty="0"/>
              <a:t> </a:t>
            </a:r>
            <a:r>
              <a:rPr lang="en-GB" sz="2800" dirty="0" err="1"/>
              <a:t>chính</a:t>
            </a:r>
            <a:r>
              <a:rPr lang="en-GB" sz="2800" dirty="0"/>
              <a:t> </a:t>
            </a:r>
            <a:r>
              <a:rPr lang="en-GB" sz="2800" dirty="0" err="1"/>
              <a:t>của</a:t>
            </a:r>
            <a:r>
              <a:rPr lang="en-GB" sz="2800" dirty="0"/>
              <a:t> </a:t>
            </a:r>
            <a:r>
              <a:rPr lang="en-GB" sz="2800" dirty="0" err="1"/>
              <a:t>chiến</a:t>
            </a:r>
            <a:r>
              <a:rPr lang="en-GB" sz="2800" dirty="0"/>
              <a:t> </a:t>
            </a:r>
            <a:r>
              <a:rPr lang="en-GB" sz="2800" dirty="0" err="1"/>
              <a:t>dịch</a:t>
            </a:r>
            <a:r>
              <a:rPr lang="en-GB" sz="2800" dirty="0"/>
              <a:t> </a:t>
            </a:r>
            <a:r>
              <a:rPr lang="en-GB" sz="2800" dirty="0" err="1"/>
              <a:t>Điện</a:t>
            </a:r>
            <a:r>
              <a:rPr lang="en-GB" sz="2800" dirty="0"/>
              <a:t> </a:t>
            </a:r>
            <a:r>
              <a:rPr lang="en-GB" sz="2800" dirty="0" err="1"/>
              <a:t>Biên</a:t>
            </a:r>
            <a:r>
              <a:rPr lang="en-GB" sz="2800" dirty="0"/>
              <a:t> </a:t>
            </a:r>
            <a:r>
              <a:rPr lang="en-GB" sz="2800" dirty="0" err="1"/>
              <a:t>Phủ</a:t>
            </a:r>
            <a:r>
              <a:rPr lang="en-GB" sz="2800" dirty="0"/>
              <a:t>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14149" y="97554"/>
            <a:ext cx="8334325" cy="135786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2400" b="1" dirty="0" err="1">
                <a:solidFill>
                  <a:srgbClr val="FFFF00"/>
                </a:solidFill>
                <a:effectLst>
                  <a:outerShdw blurRad="38100" dist="38100" dir="2700000" algn="tl">
                    <a:srgbClr val="000000">
                      <a:alpha val="43137"/>
                    </a:srgbClr>
                  </a:outerShdw>
                </a:effectLst>
                <a:latin typeface="+mj-lt"/>
              </a:rPr>
              <a:t>Đọc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thông</a:t>
            </a:r>
            <a:r>
              <a:rPr lang="en-US" sz="2400" b="1" dirty="0">
                <a:solidFill>
                  <a:srgbClr val="FFFF00"/>
                </a:solidFill>
                <a:effectLst>
                  <a:outerShdw blurRad="38100" dist="38100" dir="2700000" algn="tl">
                    <a:srgbClr val="000000">
                      <a:alpha val="43137"/>
                    </a:srgbClr>
                  </a:outerShdw>
                </a:effectLst>
                <a:latin typeface="+mj-lt"/>
              </a:rPr>
              <a:t> tin </a:t>
            </a:r>
            <a:r>
              <a:rPr lang="en-US" sz="2400" b="1" dirty="0" err="1">
                <a:solidFill>
                  <a:srgbClr val="FFFF00"/>
                </a:solidFill>
                <a:effectLst>
                  <a:outerShdw blurRad="38100" dist="38100" dir="2700000" algn="tl">
                    <a:srgbClr val="000000">
                      <a:alpha val="43137"/>
                    </a:srgbClr>
                  </a:outerShdw>
                </a:effectLst>
                <a:latin typeface="+mj-lt"/>
              </a:rPr>
              <a:t>và</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quan</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sát</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các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hình</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từ</a:t>
            </a:r>
            <a:r>
              <a:rPr lang="en-US" sz="2400" b="1" dirty="0">
                <a:solidFill>
                  <a:srgbClr val="FFFF00"/>
                </a:solidFill>
                <a:effectLst>
                  <a:outerShdw blurRad="38100" dist="38100" dir="2700000" algn="tl">
                    <a:srgbClr val="000000">
                      <a:alpha val="43137"/>
                    </a:srgbClr>
                  </a:outerShdw>
                </a:effectLst>
                <a:latin typeface="+mj-lt"/>
              </a:rPr>
              <a:t> 1 </a:t>
            </a:r>
            <a:r>
              <a:rPr lang="en-US" sz="2400" b="1" dirty="0" err="1">
                <a:solidFill>
                  <a:srgbClr val="FFFF00"/>
                </a:solidFill>
                <a:effectLst>
                  <a:outerShdw blurRad="38100" dist="38100" dir="2700000" algn="tl">
                    <a:srgbClr val="000000">
                      <a:alpha val="43137"/>
                    </a:srgbClr>
                  </a:outerShdw>
                </a:effectLst>
                <a:latin typeface="+mj-lt"/>
              </a:rPr>
              <a:t>đến</a:t>
            </a:r>
            <a:r>
              <a:rPr lang="en-US" sz="2400" b="1" dirty="0">
                <a:solidFill>
                  <a:srgbClr val="FFFF00"/>
                </a:solidFill>
                <a:effectLst>
                  <a:outerShdw blurRad="38100" dist="38100" dir="2700000" algn="tl">
                    <a:srgbClr val="000000">
                      <a:alpha val="43137"/>
                    </a:srgbClr>
                  </a:outerShdw>
                </a:effectLst>
                <a:latin typeface="+mj-lt"/>
              </a:rPr>
              <a:t> 4, </a:t>
            </a:r>
            <a:r>
              <a:rPr lang="en-US" sz="2400" b="1" dirty="0" err="1">
                <a:solidFill>
                  <a:srgbClr val="FFFF00"/>
                </a:solidFill>
                <a:effectLst>
                  <a:outerShdw blurRad="38100" dist="38100" dir="2700000" algn="tl">
                    <a:srgbClr val="000000">
                      <a:alpha val="43137"/>
                    </a:srgbClr>
                  </a:outerShdw>
                </a:effectLst>
                <a:latin typeface="+mj-lt"/>
              </a:rPr>
              <a:t>em</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hãy</a:t>
            </a:r>
            <a:r>
              <a:rPr lang="en-US" sz="2400" b="1"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Nêu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diễn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chính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của</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Kể</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lại</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một</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câu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chuyện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về</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dịch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endParaRPr lang="en-US" sz="2000" dirty="0">
              <a:solidFill>
                <a:schemeClr val="bg1">
                  <a:lumMod val="95000"/>
                </a:schemeClr>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 xmlns:a16="http://schemas.microsoft.com/office/drawing/2014/main" id="{8301A156-E0A9-AA07-6873-E3E9B9870E06}"/>
              </a:ext>
            </a:extLst>
          </p:cNvPr>
          <p:cNvPicPr>
            <a:picLocks noChangeAspect="1"/>
          </p:cNvPicPr>
          <p:nvPr/>
        </p:nvPicPr>
        <p:blipFill>
          <a:blip r:embed="rId3"/>
          <a:stretch>
            <a:fillRect/>
          </a:stretch>
        </p:blipFill>
        <p:spPr>
          <a:xfrm>
            <a:off x="434340" y="1582592"/>
            <a:ext cx="2284879" cy="314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 xmlns:a16="http://schemas.microsoft.com/office/drawing/2014/main" id="{B03DBBC8-E11D-8D34-90AB-86D3147AFE9E}"/>
              </a:ext>
            </a:extLst>
          </p:cNvPr>
          <p:cNvPicPr>
            <a:picLocks noChangeAspect="1"/>
          </p:cNvPicPr>
          <p:nvPr/>
        </p:nvPicPr>
        <p:blipFill>
          <a:blip r:embed="rId4"/>
          <a:stretch>
            <a:fillRect/>
          </a:stretch>
        </p:blipFill>
        <p:spPr>
          <a:xfrm>
            <a:off x="2970027" y="1926880"/>
            <a:ext cx="5622475" cy="266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 xmlns:a16="http://schemas.microsoft.com/office/drawing/2014/main" id="{B19F749A-7E5F-776D-47BA-F2600CE4AF71}"/>
              </a:ext>
            </a:extLst>
          </p:cNvPr>
          <p:cNvPicPr>
            <a:picLocks noChangeAspect="1"/>
          </p:cNvPicPr>
          <p:nvPr/>
        </p:nvPicPr>
        <p:blipFill>
          <a:blip r:embed="rId3"/>
          <a:stretch>
            <a:fillRect/>
          </a:stretch>
        </p:blipFill>
        <p:spPr>
          <a:xfrm>
            <a:off x="53340" y="343372"/>
            <a:ext cx="4420797" cy="4373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 xmlns:a16="http://schemas.microsoft.com/office/drawing/2014/main" id="{40942916-AFCC-4B2C-7F3C-BE1520771AD1}"/>
              </a:ext>
            </a:extLst>
          </p:cNvPr>
          <p:cNvPicPr>
            <a:picLocks noChangeAspect="1"/>
          </p:cNvPicPr>
          <p:nvPr/>
        </p:nvPicPr>
        <p:blipFill>
          <a:blip r:embed="rId4"/>
          <a:stretch>
            <a:fillRect/>
          </a:stretch>
        </p:blipFill>
        <p:spPr>
          <a:xfrm>
            <a:off x="4543351" y="1066800"/>
            <a:ext cx="4600650"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939</Words>
  <Application>Microsoft Office PowerPoint</Application>
  <PresentationFormat>On-screen Show (16:9)</PresentationFormat>
  <Paragraphs>80</Paragraphs>
  <Slides>24</Slides>
  <Notes>19</Notes>
  <HiddenSlides>0</HiddenSlides>
  <MMClips>6</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24</vt:i4>
      </vt:variant>
    </vt:vector>
  </HeadingPairs>
  <TitlesOfParts>
    <vt:vector size="44" baseType="lpstr">
      <vt:lpstr>宋体</vt:lpstr>
      <vt:lpstr>宋体</vt:lpstr>
      <vt:lpstr>#9Slide02 Noi dung dai</vt:lpstr>
      <vt:lpstr>#9Slide02 Tieu de dai</vt:lpstr>
      <vt:lpstr>Advent Pro</vt:lpstr>
      <vt:lpstr>Arial</vt:lpstr>
      <vt:lpstr>Arial (Body)</vt:lpstr>
      <vt:lpstr>Calibri</vt:lpstr>
      <vt:lpstr>Calibri Light</vt:lpstr>
      <vt:lpstr>Cambria</vt:lpstr>
      <vt:lpstr>Livvic</vt:lpstr>
      <vt:lpstr>Roboto Condensed Light</vt:lpstr>
      <vt:lpstr>Times New Roman</vt:lpstr>
      <vt:lpstr>UTM Staccato </vt:lpstr>
      <vt:lpstr>Wingdings</vt:lpstr>
      <vt:lpstr>字魂59号-创粗黑</vt:lpstr>
      <vt:lpstr>War Background by Slidesgo</vt:lpstr>
      <vt:lpstr>1_Office Theme</vt:lpstr>
      <vt:lpstr>千图网海量PPT模板www.58pic.com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Acer</cp:lastModifiedBy>
  <cp:revision>67</cp:revision>
  <dcterms:modified xsi:type="dcterms:W3CDTF">2025-02-12T07:16:44Z</dcterms:modified>
</cp:coreProperties>
</file>