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2"/>
  </p:notesMasterIdLst>
  <p:sldIdLst>
    <p:sldId id="7171" r:id="rId3"/>
    <p:sldId id="7191" r:id="rId4"/>
    <p:sldId id="7169" r:id="rId5"/>
    <p:sldId id="7179" r:id="rId6"/>
    <p:sldId id="259" r:id="rId7"/>
    <p:sldId id="7182" r:id="rId8"/>
    <p:sldId id="7192" r:id="rId9"/>
    <p:sldId id="7193" r:id="rId10"/>
    <p:sldId id="7194" r:id="rId11"/>
    <p:sldId id="7195" r:id="rId12"/>
    <p:sldId id="7180" r:id="rId13"/>
    <p:sldId id="7135" r:id="rId14"/>
    <p:sldId id="7196" r:id="rId15"/>
    <p:sldId id="7197" r:id="rId16"/>
    <p:sldId id="7198" r:id="rId17"/>
    <p:sldId id="7199" r:id="rId18"/>
    <p:sldId id="7200" r:id="rId19"/>
    <p:sldId id="7187" r:id="rId20"/>
    <p:sldId id="71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9DF1DAB7-B299-B5A6-EE4A-4D18A329D9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434</Words>
  <Application>Microsoft Office PowerPoint</Application>
  <PresentationFormat>Widescreen</PresentationFormat>
  <Paragraphs>40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</vt:lpstr>
      <vt:lpstr>#9Slide07 HoneyCream</vt:lpstr>
      <vt:lpstr>Arial</vt:lpstr>
      <vt:lpstr>Calibri</vt:lpstr>
      <vt:lpstr>Cambria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admin</cp:lastModifiedBy>
  <cp:revision>53</cp:revision>
  <dcterms:created xsi:type="dcterms:W3CDTF">2022-08-16T23:23:33Z</dcterms:created>
  <dcterms:modified xsi:type="dcterms:W3CDTF">2025-02-16T14:08:59Z</dcterms:modified>
</cp:coreProperties>
</file>