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#9Slide02 Noi dung dai</vt:lpstr>
      <vt:lpstr>#9Slide02 Tieu de dai</vt:lpstr>
      <vt:lpstr>Arial</vt:lpstr>
      <vt:lpstr>Calibri</vt:lpstr>
      <vt:lpstr>Cambria</vt:lpstr>
      <vt:lpstr>Cambria Math</vt:lpstr>
      <vt:lpstr>等线</vt:lpstr>
      <vt:lpstr>Times New Roman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2025-02-16T14:17:34Z</dcterms:modified>
  <cp:category>10NA</cp:category>
  <cp:version>10NA</cp:version>
</cp:coreProperties>
</file>