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0" r:id="rId2"/>
    <p:sldMasterId id="2147483742" r:id="rId3"/>
    <p:sldMasterId id="2147483753" r:id="rId4"/>
  </p:sldMasterIdLst>
  <p:notesMasterIdLst>
    <p:notesMasterId r:id="rId33"/>
  </p:notesMasterIdLst>
  <p:sldIdLst>
    <p:sldId id="291" r:id="rId5"/>
    <p:sldId id="311" r:id="rId6"/>
    <p:sldId id="330" r:id="rId7"/>
    <p:sldId id="293" r:id="rId8"/>
    <p:sldId id="312" r:id="rId9"/>
    <p:sldId id="313" r:id="rId10"/>
    <p:sldId id="314" r:id="rId11"/>
    <p:sldId id="315" r:id="rId12"/>
    <p:sldId id="316" r:id="rId13"/>
    <p:sldId id="317" r:id="rId14"/>
    <p:sldId id="275" r:id="rId15"/>
    <p:sldId id="269" r:id="rId16"/>
    <p:sldId id="260" r:id="rId17"/>
    <p:sldId id="280" r:id="rId18"/>
    <p:sldId id="299" r:id="rId19"/>
    <p:sldId id="272" r:id="rId20"/>
    <p:sldId id="336" r:id="rId21"/>
    <p:sldId id="320" r:id="rId22"/>
    <p:sldId id="337" r:id="rId23"/>
    <p:sldId id="331" r:id="rId24"/>
    <p:sldId id="321" r:id="rId25"/>
    <p:sldId id="322" r:id="rId26"/>
    <p:sldId id="308" r:id="rId27"/>
    <p:sldId id="332" r:id="rId28"/>
    <p:sldId id="300" r:id="rId29"/>
    <p:sldId id="334" r:id="rId30"/>
    <p:sldId id="335" r:id="rId31"/>
    <p:sldId id="28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A3752"/>
    <a:srgbClr val="FF8C52"/>
    <a:srgbClr val="FFF0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81349" autoAdjust="0"/>
  </p:normalViewPr>
  <p:slideViewPr>
    <p:cSldViewPr snapToGrid="0">
      <p:cViewPr varScale="1">
        <p:scale>
          <a:sx n="65" d="100"/>
          <a:sy n="65" d="100"/>
        </p:scale>
        <p:origin x="7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A10E3A-0FC9-46C7-975F-1D876FB84F31}"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28516-66A7-4D59-908E-A8434960FBE3}" type="slidenum">
              <a:rPr lang="en-US" smtClean="0"/>
              <a:t>‹#›</a:t>
            </a:fld>
            <a:endParaRPr lang="en-US"/>
          </a:p>
        </p:txBody>
      </p:sp>
    </p:spTree>
    <p:extLst>
      <p:ext uri="{BB962C8B-B14F-4D97-AF65-F5344CB8AC3E}">
        <p14:creationId xmlns:p14="http://schemas.microsoft.com/office/powerpoint/2010/main" val="365169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7040f09d03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7040f09d03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4125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6408f5a9af_1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6408f5a9af_1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953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c827f12c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72c827f12c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264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5400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6320de4b7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4" name="Google Shape;1904;g6320de4b7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088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89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438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91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838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84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58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408f5a9af_1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408f5a9af_1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3657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831def491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831def491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8215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640c982cef_2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640c982cef_2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971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908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377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5"/>
        <p:cNvGrpSpPr/>
        <p:nvPr/>
      </p:nvGrpSpPr>
      <p:grpSpPr>
        <a:xfrm>
          <a:off x="0" y="0"/>
          <a:ext cx="0" cy="0"/>
          <a:chOff x="0" y="0"/>
          <a:chExt cx="0" cy="0"/>
        </a:xfrm>
      </p:grpSpPr>
      <p:sp>
        <p:nvSpPr>
          <p:cNvPr id="2006" name="Google Shape;2006;g6320de4b7d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7" name="Google Shape;2007;g6320de4b7d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9692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F9C474-BF11-4CFE-9011-9811335E003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425244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8" name="Google Shape;1088;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7266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6320de4b7d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6320de4b7d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61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4193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10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6320de4b7d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6320de4b7d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9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6320de4b7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6320de4b7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11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3520467" y="4101401"/>
            <a:ext cx="9480000" cy="4124033"/>
            <a:chOff x="257575" y="1301825"/>
            <a:chExt cx="7110000" cy="3093025"/>
          </a:xfrm>
        </p:grpSpPr>
        <p:sp>
          <p:nvSpPr>
            <p:cNvPr id="10" name="Google Shape;10;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645733" y="-1951766"/>
            <a:ext cx="9479967" cy="4124033"/>
            <a:chOff x="238125" y="1301825"/>
            <a:chExt cx="7109975" cy="3093025"/>
          </a:xfrm>
        </p:grpSpPr>
        <p:sp>
          <p:nvSpPr>
            <p:cNvPr id="38" name="Google Shape;38;p2"/>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7" name="Google Shape;67;p2"/>
          <p:cNvSpPr txBox="1">
            <a:spLocks noGrp="1"/>
          </p:cNvSpPr>
          <p:nvPr>
            <p:ph type="ctrTitle"/>
          </p:nvPr>
        </p:nvSpPr>
        <p:spPr>
          <a:xfrm rot="780">
            <a:off x="1689300" y="2286700"/>
            <a:ext cx="8813600" cy="169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Font typeface="Paytone One"/>
              <a:buNone/>
              <a:defRPr sz="9600"/>
            </a:lvl1pPr>
            <a:lvl2pPr lvl="1">
              <a:spcBef>
                <a:spcPts val="0"/>
              </a:spcBef>
              <a:spcAft>
                <a:spcPts val="0"/>
              </a:spcAft>
              <a:buSzPts val="9600"/>
              <a:buFont typeface="Paytone One"/>
              <a:buNone/>
              <a:defRPr sz="12800">
                <a:latin typeface="Paytone One"/>
                <a:ea typeface="Paytone One"/>
                <a:cs typeface="Paytone One"/>
                <a:sym typeface="Paytone One"/>
              </a:defRPr>
            </a:lvl2pPr>
            <a:lvl3pPr lvl="2">
              <a:spcBef>
                <a:spcPts val="0"/>
              </a:spcBef>
              <a:spcAft>
                <a:spcPts val="0"/>
              </a:spcAft>
              <a:buSzPts val="9600"/>
              <a:buFont typeface="Paytone One"/>
              <a:buNone/>
              <a:defRPr sz="12800">
                <a:latin typeface="Paytone One"/>
                <a:ea typeface="Paytone One"/>
                <a:cs typeface="Paytone One"/>
                <a:sym typeface="Paytone One"/>
              </a:defRPr>
            </a:lvl3pPr>
            <a:lvl4pPr lvl="3">
              <a:spcBef>
                <a:spcPts val="0"/>
              </a:spcBef>
              <a:spcAft>
                <a:spcPts val="0"/>
              </a:spcAft>
              <a:buSzPts val="9600"/>
              <a:buFont typeface="Paytone One"/>
              <a:buNone/>
              <a:defRPr sz="12800">
                <a:latin typeface="Paytone One"/>
                <a:ea typeface="Paytone One"/>
                <a:cs typeface="Paytone One"/>
                <a:sym typeface="Paytone One"/>
              </a:defRPr>
            </a:lvl4pPr>
            <a:lvl5pPr lvl="4">
              <a:spcBef>
                <a:spcPts val="0"/>
              </a:spcBef>
              <a:spcAft>
                <a:spcPts val="0"/>
              </a:spcAft>
              <a:buSzPts val="9600"/>
              <a:buFont typeface="Paytone One"/>
              <a:buNone/>
              <a:defRPr sz="12800">
                <a:latin typeface="Paytone One"/>
                <a:ea typeface="Paytone One"/>
                <a:cs typeface="Paytone One"/>
                <a:sym typeface="Paytone One"/>
              </a:defRPr>
            </a:lvl5pPr>
            <a:lvl6pPr lvl="5">
              <a:spcBef>
                <a:spcPts val="0"/>
              </a:spcBef>
              <a:spcAft>
                <a:spcPts val="0"/>
              </a:spcAft>
              <a:buSzPts val="9600"/>
              <a:buFont typeface="Paytone One"/>
              <a:buNone/>
              <a:defRPr sz="12800">
                <a:latin typeface="Paytone One"/>
                <a:ea typeface="Paytone One"/>
                <a:cs typeface="Paytone One"/>
                <a:sym typeface="Paytone One"/>
              </a:defRPr>
            </a:lvl6pPr>
            <a:lvl7pPr lvl="6">
              <a:spcBef>
                <a:spcPts val="0"/>
              </a:spcBef>
              <a:spcAft>
                <a:spcPts val="0"/>
              </a:spcAft>
              <a:buSzPts val="9600"/>
              <a:buFont typeface="Paytone One"/>
              <a:buNone/>
              <a:defRPr sz="12800">
                <a:latin typeface="Paytone One"/>
                <a:ea typeface="Paytone One"/>
                <a:cs typeface="Paytone One"/>
                <a:sym typeface="Paytone One"/>
              </a:defRPr>
            </a:lvl7pPr>
            <a:lvl8pPr lvl="7">
              <a:spcBef>
                <a:spcPts val="0"/>
              </a:spcBef>
              <a:spcAft>
                <a:spcPts val="0"/>
              </a:spcAft>
              <a:buSzPts val="9600"/>
              <a:buFont typeface="Paytone One"/>
              <a:buNone/>
              <a:defRPr sz="12800">
                <a:latin typeface="Paytone One"/>
                <a:ea typeface="Paytone One"/>
                <a:cs typeface="Paytone One"/>
                <a:sym typeface="Paytone One"/>
              </a:defRPr>
            </a:lvl8pPr>
            <a:lvl9pPr lvl="8">
              <a:spcBef>
                <a:spcPts val="0"/>
              </a:spcBef>
              <a:spcAft>
                <a:spcPts val="0"/>
              </a:spcAft>
              <a:buSzPts val="9600"/>
              <a:buFont typeface="Paytone One"/>
              <a:buNone/>
              <a:defRPr sz="12800">
                <a:latin typeface="Paytone One"/>
                <a:ea typeface="Paytone One"/>
                <a:cs typeface="Paytone One"/>
                <a:sym typeface="Paytone One"/>
              </a:defRPr>
            </a:lvl9pPr>
          </a:lstStyle>
          <a:p>
            <a:endParaRPr/>
          </a:p>
        </p:txBody>
      </p:sp>
      <p:sp>
        <p:nvSpPr>
          <p:cNvPr id="68" name="Google Shape;68;p2"/>
          <p:cNvSpPr txBox="1">
            <a:spLocks noGrp="1"/>
          </p:cNvSpPr>
          <p:nvPr>
            <p:ph type="subTitle" idx="1"/>
          </p:nvPr>
        </p:nvSpPr>
        <p:spPr>
          <a:xfrm rot="1327">
            <a:off x="4023200" y="3815767"/>
            <a:ext cx="4145600" cy="849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Nunito"/>
              <a:buNone/>
              <a:defRPr>
                <a:latin typeface="Nunito"/>
                <a:ea typeface="Nunito"/>
                <a:cs typeface="Nunito"/>
                <a:sym typeface="Nunito"/>
              </a:defRPr>
            </a:lvl1pPr>
            <a:lvl2pPr lvl="1">
              <a:lnSpc>
                <a:spcPct val="100000"/>
              </a:lnSpc>
              <a:spcBef>
                <a:spcPts val="0"/>
              </a:spcBef>
              <a:spcAft>
                <a:spcPts val="0"/>
              </a:spcAft>
              <a:buSzPts val="2800"/>
              <a:buFont typeface="Nunito"/>
              <a:buNone/>
              <a:defRPr sz="3733">
                <a:latin typeface="Nunito"/>
                <a:ea typeface="Nunito"/>
                <a:cs typeface="Nunito"/>
                <a:sym typeface="Nunito"/>
              </a:defRPr>
            </a:lvl2pPr>
            <a:lvl3pPr lvl="2">
              <a:lnSpc>
                <a:spcPct val="100000"/>
              </a:lnSpc>
              <a:spcBef>
                <a:spcPts val="0"/>
              </a:spcBef>
              <a:spcAft>
                <a:spcPts val="0"/>
              </a:spcAft>
              <a:buSzPts val="2800"/>
              <a:buFont typeface="Nunito"/>
              <a:buNone/>
              <a:defRPr sz="3733">
                <a:latin typeface="Nunito"/>
                <a:ea typeface="Nunito"/>
                <a:cs typeface="Nunito"/>
                <a:sym typeface="Nunito"/>
              </a:defRPr>
            </a:lvl3pPr>
            <a:lvl4pPr lvl="3">
              <a:lnSpc>
                <a:spcPct val="100000"/>
              </a:lnSpc>
              <a:spcBef>
                <a:spcPts val="0"/>
              </a:spcBef>
              <a:spcAft>
                <a:spcPts val="0"/>
              </a:spcAft>
              <a:buSzPts val="2800"/>
              <a:buFont typeface="Nunito"/>
              <a:buNone/>
              <a:defRPr sz="3733">
                <a:latin typeface="Nunito"/>
                <a:ea typeface="Nunito"/>
                <a:cs typeface="Nunito"/>
                <a:sym typeface="Nunito"/>
              </a:defRPr>
            </a:lvl4pPr>
            <a:lvl5pPr lvl="4">
              <a:lnSpc>
                <a:spcPct val="100000"/>
              </a:lnSpc>
              <a:spcBef>
                <a:spcPts val="0"/>
              </a:spcBef>
              <a:spcAft>
                <a:spcPts val="0"/>
              </a:spcAft>
              <a:buSzPts val="2800"/>
              <a:buFont typeface="Nunito"/>
              <a:buNone/>
              <a:defRPr sz="3733">
                <a:latin typeface="Nunito"/>
                <a:ea typeface="Nunito"/>
                <a:cs typeface="Nunito"/>
                <a:sym typeface="Nunito"/>
              </a:defRPr>
            </a:lvl5pPr>
            <a:lvl6pPr lvl="5">
              <a:lnSpc>
                <a:spcPct val="100000"/>
              </a:lnSpc>
              <a:spcBef>
                <a:spcPts val="0"/>
              </a:spcBef>
              <a:spcAft>
                <a:spcPts val="0"/>
              </a:spcAft>
              <a:buSzPts val="2800"/>
              <a:buFont typeface="Nunito"/>
              <a:buNone/>
              <a:defRPr sz="3733">
                <a:latin typeface="Nunito"/>
                <a:ea typeface="Nunito"/>
                <a:cs typeface="Nunito"/>
                <a:sym typeface="Nunito"/>
              </a:defRPr>
            </a:lvl6pPr>
            <a:lvl7pPr lvl="6">
              <a:lnSpc>
                <a:spcPct val="100000"/>
              </a:lnSpc>
              <a:spcBef>
                <a:spcPts val="0"/>
              </a:spcBef>
              <a:spcAft>
                <a:spcPts val="0"/>
              </a:spcAft>
              <a:buSzPts val="2800"/>
              <a:buFont typeface="Nunito"/>
              <a:buNone/>
              <a:defRPr sz="3733">
                <a:latin typeface="Nunito"/>
                <a:ea typeface="Nunito"/>
                <a:cs typeface="Nunito"/>
                <a:sym typeface="Nunito"/>
              </a:defRPr>
            </a:lvl7pPr>
            <a:lvl8pPr lvl="7">
              <a:lnSpc>
                <a:spcPct val="100000"/>
              </a:lnSpc>
              <a:spcBef>
                <a:spcPts val="0"/>
              </a:spcBef>
              <a:spcAft>
                <a:spcPts val="0"/>
              </a:spcAft>
              <a:buSzPts val="2800"/>
              <a:buFont typeface="Nunito"/>
              <a:buNone/>
              <a:defRPr sz="3733">
                <a:latin typeface="Nunito"/>
                <a:ea typeface="Nunito"/>
                <a:cs typeface="Nunito"/>
                <a:sym typeface="Nunito"/>
              </a:defRPr>
            </a:lvl8pPr>
            <a:lvl9pPr lvl="8">
              <a:lnSpc>
                <a:spcPct val="100000"/>
              </a:lnSpc>
              <a:spcBef>
                <a:spcPts val="0"/>
              </a:spcBef>
              <a:spcAft>
                <a:spcPts val="0"/>
              </a:spcAft>
              <a:buSzPts val="2800"/>
              <a:buFont typeface="Nunito"/>
              <a:buNone/>
              <a:defRPr sz="3733">
                <a:latin typeface="Nunito"/>
                <a:ea typeface="Nunito"/>
                <a:cs typeface="Nunito"/>
                <a:sym typeface="Nunito"/>
              </a:defRPr>
            </a:lvl9pPr>
          </a:lstStyle>
          <a:p>
            <a:endParaRPr/>
          </a:p>
        </p:txBody>
      </p:sp>
    </p:spTree>
    <p:extLst>
      <p:ext uri="{BB962C8B-B14F-4D97-AF65-F5344CB8AC3E}">
        <p14:creationId xmlns:p14="http://schemas.microsoft.com/office/powerpoint/2010/main" val="306783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5"/>
        <p:cNvGrpSpPr/>
        <p:nvPr/>
      </p:nvGrpSpPr>
      <p:grpSpPr>
        <a:xfrm>
          <a:off x="0" y="0"/>
          <a:ext cx="0" cy="0"/>
          <a:chOff x="0" y="0"/>
          <a:chExt cx="0" cy="0"/>
        </a:xfrm>
      </p:grpSpPr>
      <p:sp>
        <p:nvSpPr>
          <p:cNvPr id="316" name="Google Shape;316;p1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17" name="Google Shape;317;p14"/>
          <p:cNvGrpSpPr/>
          <p:nvPr/>
        </p:nvGrpSpPr>
        <p:grpSpPr>
          <a:xfrm rot="10800000">
            <a:off x="9598418" y="5459433"/>
            <a:ext cx="2168967" cy="2162867"/>
            <a:chOff x="4452075" y="1303525"/>
            <a:chExt cx="1626725" cy="1622150"/>
          </a:xfrm>
        </p:grpSpPr>
        <p:sp>
          <p:nvSpPr>
            <p:cNvPr id="318" name="Google Shape;318;p1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1" name="Google Shape;321;p14"/>
          <p:cNvGrpSpPr/>
          <p:nvPr/>
        </p:nvGrpSpPr>
        <p:grpSpPr>
          <a:xfrm flipH="1">
            <a:off x="-927700" y="-1006234"/>
            <a:ext cx="3873600" cy="3135067"/>
            <a:chOff x="7171875" y="-754675"/>
            <a:chExt cx="2905200" cy="2351300"/>
          </a:xfrm>
        </p:grpSpPr>
        <p:sp>
          <p:nvSpPr>
            <p:cNvPr id="322" name="Google Shape;322;p14"/>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4"/>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4"/>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4"/>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4"/>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2810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27"/>
        <p:cNvGrpSpPr/>
        <p:nvPr/>
      </p:nvGrpSpPr>
      <p:grpSpPr>
        <a:xfrm>
          <a:off x="0" y="0"/>
          <a:ext cx="0" cy="0"/>
          <a:chOff x="0" y="0"/>
          <a:chExt cx="0" cy="0"/>
        </a:xfrm>
      </p:grpSpPr>
      <p:sp>
        <p:nvSpPr>
          <p:cNvPr id="328" name="Google Shape;328;p15"/>
          <p:cNvSpPr txBox="1">
            <a:spLocks noGrp="1"/>
          </p:cNvSpPr>
          <p:nvPr>
            <p:ph type="title" hasCustomPrompt="1"/>
          </p:nvPr>
        </p:nvSpPr>
        <p:spPr>
          <a:xfrm flipH="1">
            <a:off x="4827385" y="4679868"/>
            <a:ext cx="1612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6400">
                <a:solidFill>
                  <a:schemeClr val="dk2"/>
                </a:solidFill>
                <a:latin typeface="Poppins Medium"/>
                <a:ea typeface="Poppins Medium"/>
                <a:cs typeface="Poppins Medium"/>
                <a:sym typeface="Poppins Medium"/>
              </a:defRPr>
            </a:lvl1pPr>
            <a:lvl2pPr lvl="1"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5500"/>
              <a:buFont typeface="Fira Sans Extra Condensed Medium"/>
              <a:buNone/>
              <a:defRPr sz="7333">
                <a:latin typeface="Fira Sans Extra Condensed Medium"/>
                <a:ea typeface="Fira Sans Extra Condensed Medium"/>
                <a:cs typeface="Fira Sans Extra Condensed Medium"/>
                <a:sym typeface="Fira Sans Extra Condensed Medium"/>
              </a:defRPr>
            </a:lvl9pPr>
          </a:lstStyle>
          <a:p>
            <a:r>
              <a:t>xx%</a:t>
            </a:r>
          </a:p>
        </p:txBody>
      </p:sp>
      <p:sp>
        <p:nvSpPr>
          <p:cNvPr id="329" name="Google Shape;329;p15"/>
          <p:cNvSpPr txBox="1">
            <a:spLocks noGrp="1"/>
          </p:cNvSpPr>
          <p:nvPr>
            <p:ph type="subTitle" idx="1"/>
          </p:nvPr>
        </p:nvSpPr>
        <p:spPr>
          <a:xfrm flipH="1">
            <a:off x="7128233" y="2743451"/>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0" name="Google Shape;330;p15"/>
          <p:cNvSpPr txBox="1">
            <a:spLocks noGrp="1"/>
          </p:cNvSpPr>
          <p:nvPr>
            <p:ph type="subTitle" idx="2"/>
          </p:nvPr>
        </p:nvSpPr>
        <p:spPr>
          <a:xfrm>
            <a:off x="8047900" y="4273635"/>
            <a:ext cx="3213200" cy="99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1" name="Google Shape;331;p15"/>
          <p:cNvSpPr txBox="1">
            <a:spLocks noGrp="1"/>
          </p:cNvSpPr>
          <p:nvPr>
            <p:ph type="subTitle" idx="3"/>
          </p:nvPr>
        </p:nvSpPr>
        <p:spPr>
          <a:xfrm flipH="1">
            <a:off x="898133" y="4197156"/>
            <a:ext cx="3213200" cy="99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2" name="Google Shape;332;p15"/>
          <p:cNvSpPr txBox="1">
            <a:spLocks noGrp="1"/>
          </p:cNvSpPr>
          <p:nvPr>
            <p:ph type="subTitle" idx="4"/>
          </p:nvPr>
        </p:nvSpPr>
        <p:spPr>
          <a:xfrm flipH="1">
            <a:off x="7128233" y="1966751"/>
            <a:ext cx="35120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3" name="Google Shape;333;p15"/>
          <p:cNvSpPr txBox="1">
            <a:spLocks noGrp="1"/>
          </p:cNvSpPr>
          <p:nvPr>
            <p:ph type="subTitle" idx="5"/>
          </p:nvPr>
        </p:nvSpPr>
        <p:spPr>
          <a:xfrm>
            <a:off x="8047900" y="3471535"/>
            <a:ext cx="3213200" cy="994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4" name="Google Shape;334;p15"/>
          <p:cNvSpPr txBox="1">
            <a:spLocks noGrp="1"/>
          </p:cNvSpPr>
          <p:nvPr>
            <p:ph type="subTitle" idx="6"/>
          </p:nvPr>
        </p:nvSpPr>
        <p:spPr>
          <a:xfrm flipH="1">
            <a:off x="536933" y="3548056"/>
            <a:ext cx="3574400" cy="8668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1"/>
              </a:buClr>
              <a:buSzPts val="1800"/>
              <a:buFont typeface="Paytone One"/>
              <a:buNone/>
              <a:defRPr sz="32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400"/>
              <a:buFont typeface="Paytone One"/>
              <a:buNone/>
              <a:defRPr>
                <a:solidFill>
                  <a:schemeClr val="lt1"/>
                </a:solidFill>
                <a:latin typeface="Paytone One"/>
                <a:ea typeface="Paytone One"/>
                <a:cs typeface="Paytone One"/>
                <a:sym typeface="Paytone One"/>
              </a:defRPr>
            </a:lvl2pPr>
            <a:lvl3pPr lvl="2"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3pPr>
            <a:lvl4pPr lvl="3"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4pPr>
            <a:lvl5pPr lvl="4"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5pPr>
            <a:lvl6pPr lvl="5"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6pPr>
            <a:lvl7pPr lvl="6"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7pPr>
            <a:lvl8pPr lvl="7"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8pPr>
            <a:lvl9pPr lvl="8" algn="ctr" rtl="0">
              <a:lnSpc>
                <a:spcPct val="100000"/>
              </a:lnSpc>
              <a:spcBef>
                <a:spcPts val="0"/>
              </a:spcBef>
              <a:spcAft>
                <a:spcPts val="0"/>
              </a:spcAft>
              <a:buClr>
                <a:schemeClr val="lt1"/>
              </a:buClr>
              <a:buSzPts val="1200"/>
              <a:buFont typeface="Paytone One"/>
              <a:buNone/>
              <a:defRPr>
                <a:solidFill>
                  <a:schemeClr val="lt1"/>
                </a:solidFill>
                <a:latin typeface="Paytone One"/>
                <a:ea typeface="Paytone One"/>
                <a:cs typeface="Paytone One"/>
                <a:sym typeface="Paytone One"/>
              </a:defRPr>
            </a:lvl9pPr>
          </a:lstStyle>
          <a:p>
            <a:endParaRPr/>
          </a:p>
        </p:txBody>
      </p:sp>
      <p:sp>
        <p:nvSpPr>
          <p:cNvPr id="335" name="Google Shape;335;p15"/>
          <p:cNvSpPr txBox="1">
            <a:spLocks noGrp="1"/>
          </p:cNvSpPr>
          <p:nvPr>
            <p:ph type="title" idx="7" hasCustomPrompt="1"/>
          </p:nvPr>
        </p:nvSpPr>
        <p:spPr>
          <a:xfrm>
            <a:off x="4751385" y="3060508"/>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1"/>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6" name="Google Shape;336;p15"/>
          <p:cNvSpPr txBox="1">
            <a:spLocks noGrp="1"/>
          </p:cNvSpPr>
          <p:nvPr>
            <p:ph type="title" idx="8" hasCustomPrompt="1"/>
          </p:nvPr>
        </p:nvSpPr>
        <p:spPr>
          <a:xfrm>
            <a:off x="4751385" y="1453975"/>
            <a:ext cx="17648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6400">
                <a:solidFill>
                  <a:schemeClr val="accent3"/>
                </a:solidFill>
                <a:latin typeface="Poppins Medium"/>
                <a:ea typeface="Poppins Medium"/>
                <a:cs typeface="Poppins Medium"/>
                <a:sym typeface="Poppins Medium"/>
              </a:defRPr>
            </a:lvl1pPr>
            <a:lvl2pPr lvl="1"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1"/>
              </a:buClr>
              <a:buSzPts val="5500"/>
              <a:buFont typeface="Fira Sans Extra Condensed Medium"/>
              <a:buNone/>
              <a:defRPr sz="7333">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337" name="Google Shape;337;p15"/>
          <p:cNvSpPr txBox="1">
            <a:spLocks noGrp="1"/>
          </p:cNvSpPr>
          <p:nvPr>
            <p:ph type="title" idx="9"/>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38" name="Google Shape;338;p15"/>
          <p:cNvGrpSpPr/>
          <p:nvPr/>
        </p:nvGrpSpPr>
        <p:grpSpPr>
          <a:xfrm flipH="1">
            <a:off x="-629847" y="4391964"/>
            <a:ext cx="3046499" cy="3492077"/>
            <a:chOff x="5314125" y="2029825"/>
            <a:chExt cx="2053450" cy="2353575"/>
          </a:xfrm>
        </p:grpSpPr>
        <p:sp>
          <p:nvSpPr>
            <p:cNvPr id="339" name="Google Shape;339;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15"/>
          <p:cNvGrpSpPr/>
          <p:nvPr/>
        </p:nvGrpSpPr>
        <p:grpSpPr>
          <a:xfrm>
            <a:off x="9926276" y="-2381797"/>
            <a:ext cx="3024048" cy="3466345"/>
            <a:chOff x="5314125" y="2029825"/>
            <a:chExt cx="2053450" cy="2353575"/>
          </a:xfrm>
        </p:grpSpPr>
        <p:sp>
          <p:nvSpPr>
            <p:cNvPr id="345" name="Google Shape;345;p1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0" name="Google Shape;350;p15"/>
          <p:cNvGrpSpPr/>
          <p:nvPr/>
        </p:nvGrpSpPr>
        <p:grpSpPr>
          <a:xfrm>
            <a:off x="-1811151" y="1167931"/>
            <a:ext cx="3049883" cy="2436675"/>
            <a:chOff x="3450663" y="-567051"/>
            <a:chExt cx="1890580" cy="1510461"/>
          </a:xfrm>
        </p:grpSpPr>
        <p:sp>
          <p:nvSpPr>
            <p:cNvPr id="351" name="Google Shape;351;p15"/>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30986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55"/>
        <p:cNvGrpSpPr/>
        <p:nvPr/>
      </p:nvGrpSpPr>
      <p:grpSpPr>
        <a:xfrm>
          <a:off x="0" y="0"/>
          <a:ext cx="0" cy="0"/>
          <a:chOff x="0" y="0"/>
          <a:chExt cx="0" cy="0"/>
        </a:xfrm>
      </p:grpSpPr>
      <p:sp>
        <p:nvSpPr>
          <p:cNvPr id="356" name="Google Shape;356;p16"/>
          <p:cNvSpPr txBox="1">
            <a:spLocks noGrp="1"/>
          </p:cNvSpPr>
          <p:nvPr>
            <p:ph type="ctrTitle"/>
          </p:nvPr>
        </p:nvSpPr>
        <p:spPr>
          <a:xfrm flipH="1">
            <a:off x="139774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6"/>
          <p:cNvSpPr txBox="1">
            <a:spLocks noGrp="1"/>
          </p:cNvSpPr>
          <p:nvPr>
            <p:ph type="subTitle" idx="1"/>
          </p:nvPr>
        </p:nvSpPr>
        <p:spPr>
          <a:xfrm flipH="1">
            <a:off x="1102549" y="3009584"/>
            <a:ext cx="26712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58" name="Google Shape;358;p16"/>
          <p:cNvSpPr txBox="1">
            <a:spLocks noGrp="1"/>
          </p:cNvSpPr>
          <p:nvPr>
            <p:ph type="ctrTitle" idx="2"/>
          </p:nvPr>
        </p:nvSpPr>
        <p:spPr>
          <a:xfrm flipH="1">
            <a:off x="50608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solidFill>
                  <a:schemeClr val="accent3"/>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6"/>
          <p:cNvSpPr txBox="1">
            <a:spLocks noGrp="1"/>
          </p:cNvSpPr>
          <p:nvPr>
            <p:ph type="subTitle" idx="3"/>
          </p:nvPr>
        </p:nvSpPr>
        <p:spPr>
          <a:xfrm flipH="1">
            <a:off x="46804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0" name="Google Shape;360;p16"/>
          <p:cNvSpPr txBox="1">
            <a:spLocks noGrp="1"/>
          </p:cNvSpPr>
          <p:nvPr>
            <p:ph type="ctrTitle" idx="4"/>
          </p:nvPr>
        </p:nvSpPr>
        <p:spPr>
          <a:xfrm flipH="1">
            <a:off x="8730369" y="4190259"/>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61" name="Google Shape;361;p16"/>
          <p:cNvSpPr txBox="1">
            <a:spLocks noGrp="1"/>
          </p:cNvSpPr>
          <p:nvPr>
            <p:ph type="subTitle" idx="5"/>
          </p:nvPr>
        </p:nvSpPr>
        <p:spPr>
          <a:xfrm flipH="1">
            <a:off x="8349969" y="3009584"/>
            <a:ext cx="2841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362" name="Google Shape;362;p16"/>
          <p:cNvSpPr txBox="1">
            <a:spLocks noGrp="1"/>
          </p:cNvSpPr>
          <p:nvPr>
            <p:ph type="title" idx="6"/>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363" name="Google Shape;363;p16"/>
          <p:cNvGrpSpPr/>
          <p:nvPr/>
        </p:nvGrpSpPr>
        <p:grpSpPr>
          <a:xfrm>
            <a:off x="-1036451" y="5257331"/>
            <a:ext cx="3049883" cy="2436675"/>
            <a:chOff x="3450663" y="-567051"/>
            <a:chExt cx="1890580" cy="1510461"/>
          </a:xfrm>
        </p:grpSpPr>
        <p:sp>
          <p:nvSpPr>
            <p:cNvPr id="364" name="Google Shape;364;p16"/>
            <p:cNvSpPr/>
            <p:nvPr/>
          </p:nvSpPr>
          <p:spPr>
            <a:xfrm>
              <a:off x="3829202" y="-565448"/>
              <a:ext cx="728891" cy="828975"/>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6"/>
            <p:cNvSpPr/>
            <p:nvPr/>
          </p:nvSpPr>
          <p:spPr>
            <a:xfrm>
              <a:off x="4612376" y="-567051"/>
              <a:ext cx="728867" cy="828440"/>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6"/>
            <p:cNvSpPr/>
            <p:nvPr/>
          </p:nvSpPr>
          <p:spPr>
            <a:xfrm>
              <a:off x="3450663" y="114435"/>
              <a:ext cx="728891" cy="828975"/>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6"/>
            <p:cNvSpPr/>
            <p:nvPr/>
          </p:nvSpPr>
          <p:spPr>
            <a:xfrm>
              <a:off x="4233837" y="112831"/>
              <a:ext cx="728867" cy="828975"/>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8" name="Google Shape;368;p16"/>
          <p:cNvGrpSpPr/>
          <p:nvPr/>
        </p:nvGrpSpPr>
        <p:grpSpPr>
          <a:xfrm>
            <a:off x="9562500" y="-1001634"/>
            <a:ext cx="1626000" cy="2162067"/>
            <a:chOff x="7171875" y="-751225"/>
            <a:chExt cx="1219500" cy="1621550"/>
          </a:xfrm>
        </p:grpSpPr>
        <p:sp>
          <p:nvSpPr>
            <p:cNvPr id="369" name="Google Shape;369;p1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2957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443"/>
        <p:cNvGrpSpPr/>
        <p:nvPr/>
      </p:nvGrpSpPr>
      <p:grpSpPr>
        <a:xfrm>
          <a:off x="0" y="0"/>
          <a:ext cx="0" cy="0"/>
          <a:chOff x="0" y="0"/>
          <a:chExt cx="0" cy="0"/>
        </a:xfrm>
      </p:grpSpPr>
      <p:sp>
        <p:nvSpPr>
          <p:cNvPr id="444" name="Google Shape;444;p20"/>
          <p:cNvSpPr txBox="1">
            <a:spLocks noGrp="1"/>
          </p:cNvSpPr>
          <p:nvPr>
            <p:ph type="title" hasCustomPrompt="1"/>
          </p:nvPr>
        </p:nvSpPr>
        <p:spPr>
          <a:xfrm>
            <a:off x="3038000" y="2473408"/>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5" name="Google Shape;445;p20"/>
          <p:cNvSpPr txBox="1">
            <a:spLocks noGrp="1"/>
          </p:cNvSpPr>
          <p:nvPr>
            <p:ph type="subTitle" idx="1"/>
          </p:nvPr>
        </p:nvSpPr>
        <p:spPr>
          <a:xfrm flipH="1">
            <a:off x="3666200" y="3491703"/>
            <a:ext cx="4859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6" name="Google Shape;446;p20"/>
          <p:cNvSpPr txBox="1">
            <a:spLocks noGrp="1"/>
          </p:cNvSpPr>
          <p:nvPr>
            <p:ph type="title" idx="2" hasCustomPrompt="1"/>
          </p:nvPr>
        </p:nvSpPr>
        <p:spPr>
          <a:xfrm>
            <a:off x="3038000" y="596220"/>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7" name="Google Shape;447;p20"/>
          <p:cNvSpPr txBox="1">
            <a:spLocks noGrp="1"/>
          </p:cNvSpPr>
          <p:nvPr>
            <p:ph type="subTitle" idx="3"/>
          </p:nvPr>
        </p:nvSpPr>
        <p:spPr>
          <a:xfrm flipH="1">
            <a:off x="3666200" y="1607813"/>
            <a:ext cx="4859600" cy="6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448" name="Google Shape;448;p20"/>
          <p:cNvSpPr txBox="1">
            <a:spLocks noGrp="1"/>
          </p:cNvSpPr>
          <p:nvPr>
            <p:ph type="title" idx="4" hasCustomPrompt="1"/>
          </p:nvPr>
        </p:nvSpPr>
        <p:spPr>
          <a:xfrm>
            <a:off x="3038000" y="4384872"/>
            <a:ext cx="6116000" cy="128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8000">
                <a:solidFill>
                  <a:schemeClr val="accent3"/>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449" name="Google Shape;449;p20"/>
          <p:cNvSpPr txBox="1">
            <a:spLocks noGrp="1"/>
          </p:cNvSpPr>
          <p:nvPr>
            <p:ph type="subTitle" idx="5"/>
          </p:nvPr>
        </p:nvSpPr>
        <p:spPr>
          <a:xfrm flipH="1">
            <a:off x="3994200" y="5399773"/>
            <a:ext cx="4203600" cy="7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450" name="Google Shape;450;p20"/>
          <p:cNvGrpSpPr/>
          <p:nvPr/>
        </p:nvGrpSpPr>
        <p:grpSpPr>
          <a:xfrm flipH="1">
            <a:off x="-654533" y="4471967"/>
            <a:ext cx="4416567" cy="3142700"/>
            <a:chOff x="2785850" y="1303525"/>
            <a:chExt cx="3312425" cy="2357025"/>
          </a:xfrm>
        </p:grpSpPr>
        <p:sp>
          <p:nvSpPr>
            <p:cNvPr id="451" name="Google Shape;451;p2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0"/>
          <p:cNvGrpSpPr/>
          <p:nvPr/>
        </p:nvGrpSpPr>
        <p:grpSpPr>
          <a:xfrm>
            <a:off x="7848034" y="-931050"/>
            <a:ext cx="3861367" cy="2162067"/>
            <a:chOff x="4452075" y="1301825"/>
            <a:chExt cx="2896025" cy="1621550"/>
          </a:xfrm>
        </p:grpSpPr>
        <p:sp>
          <p:nvSpPr>
            <p:cNvPr id="459" name="Google Shape;459;p2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4" name="Google Shape;464;p20"/>
          <p:cNvGrpSpPr/>
          <p:nvPr/>
        </p:nvGrpSpPr>
        <p:grpSpPr>
          <a:xfrm>
            <a:off x="568167" y="-928782"/>
            <a:ext cx="2168967" cy="3135833"/>
            <a:chOff x="4878800" y="1303525"/>
            <a:chExt cx="1626725" cy="2351875"/>
          </a:xfrm>
        </p:grpSpPr>
        <p:sp>
          <p:nvSpPr>
            <p:cNvPr id="465" name="Google Shape;465;p2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20"/>
          <p:cNvGrpSpPr/>
          <p:nvPr/>
        </p:nvGrpSpPr>
        <p:grpSpPr>
          <a:xfrm flipH="1">
            <a:off x="9866000" y="3983118"/>
            <a:ext cx="3293133" cy="3138100"/>
            <a:chOff x="-354000" y="2968288"/>
            <a:chExt cx="2469850" cy="2353575"/>
          </a:xfrm>
        </p:grpSpPr>
        <p:sp>
          <p:nvSpPr>
            <p:cNvPr id="470" name="Google Shape;470;p20"/>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0"/>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0"/>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20"/>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47178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6"/>
        <p:cNvGrpSpPr/>
        <p:nvPr/>
      </p:nvGrpSpPr>
      <p:grpSpPr>
        <a:xfrm>
          <a:off x="0" y="0"/>
          <a:ext cx="0" cy="0"/>
          <a:chOff x="0" y="0"/>
          <a:chExt cx="0" cy="0"/>
        </a:xfrm>
      </p:grpSpPr>
      <p:grpSp>
        <p:nvGrpSpPr>
          <p:cNvPr id="597" name="Google Shape;597;p23"/>
          <p:cNvGrpSpPr/>
          <p:nvPr/>
        </p:nvGrpSpPr>
        <p:grpSpPr>
          <a:xfrm>
            <a:off x="7080601" y="-931049"/>
            <a:ext cx="9479967" cy="4124033"/>
            <a:chOff x="238125" y="1301825"/>
            <a:chExt cx="7109975" cy="3093025"/>
          </a:xfrm>
        </p:grpSpPr>
        <p:sp>
          <p:nvSpPr>
            <p:cNvPr id="598" name="Google Shape;598;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2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4" name="Google Shape;624;p23"/>
          <p:cNvGrpSpPr/>
          <p:nvPr/>
        </p:nvGrpSpPr>
        <p:grpSpPr>
          <a:xfrm>
            <a:off x="7123401" y="2981718"/>
            <a:ext cx="9479967" cy="4124033"/>
            <a:chOff x="238125" y="1301825"/>
            <a:chExt cx="7109975" cy="3093025"/>
          </a:xfrm>
        </p:grpSpPr>
        <p:sp>
          <p:nvSpPr>
            <p:cNvPr id="625" name="Google Shape;625;p23"/>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3"/>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3"/>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1" name="Google Shape;651;p23"/>
          <p:cNvGrpSpPr/>
          <p:nvPr/>
        </p:nvGrpSpPr>
        <p:grpSpPr>
          <a:xfrm>
            <a:off x="-475721" y="4713429"/>
            <a:ext cx="1530333" cy="1980723"/>
            <a:chOff x="683750" y="2772725"/>
            <a:chExt cx="1200575" cy="1622125"/>
          </a:xfrm>
        </p:grpSpPr>
        <p:sp>
          <p:nvSpPr>
            <p:cNvPr id="652" name="Google Shape;652;p2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54" name="Google Shape;654;p23"/>
          <p:cNvSpPr txBox="1">
            <a:spLocks noGrp="1"/>
          </p:cNvSpPr>
          <p:nvPr>
            <p:ph type="ctrTitle"/>
          </p:nvPr>
        </p:nvSpPr>
        <p:spPr>
          <a:xfrm flipH="1">
            <a:off x="1456833" y="3039333"/>
            <a:ext cx="4981600" cy="908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667"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655" name="Google Shape;655;p23"/>
          <p:cNvSpPr txBox="1">
            <a:spLocks noGrp="1"/>
          </p:cNvSpPr>
          <p:nvPr>
            <p:ph type="subTitle" idx="1"/>
          </p:nvPr>
        </p:nvSpPr>
        <p:spPr>
          <a:xfrm flipH="1">
            <a:off x="1456833" y="1043267"/>
            <a:ext cx="4981600" cy="177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656403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chnology design 1">
  <p:cSld name="Technology design 1">
    <p:spTree>
      <p:nvGrpSpPr>
        <p:cNvPr id="1" name="Shape 656"/>
        <p:cNvGrpSpPr/>
        <p:nvPr/>
      </p:nvGrpSpPr>
      <p:grpSpPr>
        <a:xfrm>
          <a:off x="0" y="0"/>
          <a:ext cx="0" cy="0"/>
          <a:chOff x="0" y="0"/>
          <a:chExt cx="0" cy="0"/>
        </a:xfrm>
      </p:grpSpPr>
      <p:sp>
        <p:nvSpPr>
          <p:cNvPr id="657" name="Google Shape;657;p24"/>
          <p:cNvSpPr txBox="1">
            <a:spLocks noGrp="1"/>
          </p:cNvSpPr>
          <p:nvPr>
            <p:ph type="subTitle" idx="1"/>
          </p:nvPr>
        </p:nvSpPr>
        <p:spPr>
          <a:xfrm flipH="1">
            <a:off x="7645101" y="3250215"/>
            <a:ext cx="2781600" cy="147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
        <p:nvSpPr>
          <p:cNvPr id="658" name="Google Shape;658;p24"/>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59" name="Google Shape;659;p24"/>
          <p:cNvGrpSpPr/>
          <p:nvPr/>
        </p:nvGrpSpPr>
        <p:grpSpPr>
          <a:xfrm>
            <a:off x="-1849333" y="-928782"/>
            <a:ext cx="3293133" cy="4111833"/>
            <a:chOff x="4035675" y="1303525"/>
            <a:chExt cx="2469850" cy="3083875"/>
          </a:xfrm>
        </p:grpSpPr>
        <p:sp>
          <p:nvSpPr>
            <p:cNvPr id="660" name="Google Shape;660;p24"/>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24"/>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24"/>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24"/>
            <p:cNvSpPr/>
            <p:nvPr/>
          </p:nvSpPr>
          <p:spPr>
            <a:xfrm>
              <a:off x="4878813"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24"/>
          <p:cNvGrpSpPr/>
          <p:nvPr/>
        </p:nvGrpSpPr>
        <p:grpSpPr>
          <a:xfrm>
            <a:off x="6891500" y="5072067"/>
            <a:ext cx="6083000" cy="2174300"/>
            <a:chOff x="2785850" y="2029825"/>
            <a:chExt cx="4562250" cy="1630725"/>
          </a:xfrm>
        </p:grpSpPr>
        <p:sp>
          <p:nvSpPr>
            <p:cNvPr id="668" name="Google Shape;668;p24"/>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24"/>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24"/>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24"/>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24"/>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24"/>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24"/>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24"/>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1141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692"/>
        <p:cNvGrpSpPr/>
        <p:nvPr/>
      </p:nvGrpSpPr>
      <p:grpSpPr>
        <a:xfrm>
          <a:off x="0" y="0"/>
          <a:ext cx="0" cy="0"/>
          <a:chOff x="0" y="0"/>
          <a:chExt cx="0" cy="0"/>
        </a:xfrm>
      </p:grpSpPr>
      <p:sp>
        <p:nvSpPr>
          <p:cNvPr id="693" name="Google Shape;693;p26"/>
          <p:cNvSpPr txBox="1">
            <a:spLocks noGrp="1"/>
          </p:cNvSpPr>
          <p:nvPr>
            <p:ph type="body" idx="1"/>
          </p:nvPr>
        </p:nvSpPr>
        <p:spPr>
          <a:xfrm>
            <a:off x="994167" y="1797033"/>
            <a:ext cx="8132800" cy="452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Font typeface="Raleway SemiBold"/>
              <a:buChar char="●"/>
              <a:defRPr sz="1867"/>
            </a:lvl1pPr>
            <a:lvl2pPr marL="1219170" lvl="1" indent="-406390" rtl="0">
              <a:spcBef>
                <a:spcPts val="2133"/>
              </a:spcBef>
              <a:spcAft>
                <a:spcPts val="0"/>
              </a:spcAft>
              <a:buClr>
                <a:srgbClr val="434343"/>
              </a:buClr>
              <a:buSzPts val="1200"/>
              <a:buFont typeface="Roboto Condensed Light"/>
              <a:buChar char="○"/>
              <a:defRPr/>
            </a:lvl2pPr>
            <a:lvl3pPr marL="1828754" lvl="2" indent="-406390" rtl="0">
              <a:spcBef>
                <a:spcPts val="2133"/>
              </a:spcBef>
              <a:spcAft>
                <a:spcPts val="0"/>
              </a:spcAft>
              <a:buClr>
                <a:srgbClr val="434343"/>
              </a:buClr>
              <a:buSzPts val="1200"/>
              <a:buFont typeface="Roboto Condensed Light"/>
              <a:buChar char="■"/>
              <a:defRPr/>
            </a:lvl3pPr>
            <a:lvl4pPr marL="2438339" lvl="3" indent="-406390" rtl="0">
              <a:spcBef>
                <a:spcPts val="2133"/>
              </a:spcBef>
              <a:spcAft>
                <a:spcPts val="0"/>
              </a:spcAft>
              <a:buClr>
                <a:srgbClr val="434343"/>
              </a:buClr>
              <a:buSzPts val="1200"/>
              <a:buFont typeface="Roboto Condensed Light"/>
              <a:buChar char="●"/>
              <a:defRPr/>
            </a:lvl4pPr>
            <a:lvl5pPr marL="3047924" lvl="4" indent="-406390" rtl="0">
              <a:spcBef>
                <a:spcPts val="2133"/>
              </a:spcBef>
              <a:spcAft>
                <a:spcPts val="0"/>
              </a:spcAft>
              <a:buClr>
                <a:srgbClr val="434343"/>
              </a:buClr>
              <a:buSzPts val="1200"/>
              <a:buFont typeface="Roboto Condensed Light"/>
              <a:buChar char="○"/>
              <a:defRPr/>
            </a:lvl5pPr>
            <a:lvl6pPr marL="3657509" lvl="5" indent="-406390" rtl="0">
              <a:spcBef>
                <a:spcPts val="2133"/>
              </a:spcBef>
              <a:spcAft>
                <a:spcPts val="0"/>
              </a:spcAft>
              <a:buClr>
                <a:srgbClr val="434343"/>
              </a:buClr>
              <a:buSzPts val="1200"/>
              <a:buFont typeface="Roboto Condensed Light"/>
              <a:buChar char="■"/>
              <a:defRPr/>
            </a:lvl6pPr>
            <a:lvl7pPr marL="4267093" lvl="6" indent="-406390" rtl="0">
              <a:spcBef>
                <a:spcPts val="2133"/>
              </a:spcBef>
              <a:spcAft>
                <a:spcPts val="0"/>
              </a:spcAft>
              <a:buClr>
                <a:srgbClr val="434343"/>
              </a:buClr>
              <a:buSzPts val="1200"/>
              <a:buFont typeface="Roboto Condensed Light"/>
              <a:buChar char="●"/>
              <a:defRPr/>
            </a:lvl7pPr>
            <a:lvl8pPr marL="4876678" lvl="7" indent="-406390" rtl="0">
              <a:spcBef>
                <a:spcPts val="2133"/>
              </a:spcBef>
              <a:spcAft>
                <a:spcPts val="0"/>
              </a:spcAft>
              <a:buClr>
                <a:srgbClr val="434343"/>
              </a:buClr>
              <a:buSzPts val="1200"/>
              <a:buFont typeface="Roboto Condensed Light"/>
              <a:buChar char="○"/>
              <a:defRPr/>
            </a:lvl8pPr>
            <a:lvl9pPr marL="5486263" lvl="8" indent="-406390" rtl="0">
              <a:spcBef>
                <a:spcPts val="2133"/>
              </a:spcBef>
              <a:spcAft>
                <a:spcPts val="2133"/>
              </a:spcAft>
              <a:buClr>
                <a:srgbClr val="434343"/>
              </a:buClr>
              <a:buSzPts val="1200"/>
              <a:buFont typeface="Roboto Condensed Light"/>
              <a:buChar char="■"/>
              <a:defRPr/>
            </a:lvl9pPr>
          </a:lstStyle>
          <a:p>
            <a:endParaRPr/>
          </a:p>
        </p:txBody>
      </p:sp>
      <p:sp>
        <p:nvSpPr>
          <p:cNvPr id="694" name="Google Shape;694;p2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695" name="Google Shape;695;p26"/>
          <p:cNvGrpSpPr/>
          <p:nvPr/>
        </p:nvGrpSpPr>
        <p:grpSpPr>
          <a:xfrm flipH="1">
            <a:off x="-699100" y="-1006234"/>
            <a:ext cx="3873600" cy="3135067"/>
            <a:chOff x="7171875" y="-754675"/>
            <a:chExt cx="2905200" cy="2351300"/>
          </a:xfrm>
        </p:grpSpPr>
        <p:sp>
          <p:nvSpPr>
            <p:cNvPr id="696" name="Google Shape;696;p2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2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2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2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26"/>
            <p:cNvSpPr/>
            <p:nvPr/>
          </p:nvSpPr>
          <p:spPr>
            <a:xfrm>
              <a:off x="9292900" y="-24950"/>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26"/>
          <p:cNvGrpSpPr/>
          <p:nvPr/>
        </p:nvGrpSpPr>
        <p:grpSpPr>
          <a:xfrm rot="10800000">
            <a:off x="9598418" y="5459433"/>
            <a:ext cx="2168967" cy="2162867"/>
            <a:chOff x="4452075" y="1303525"/>
            <a:chExt cx="1626725" cy="1622150"/>
          </a:xfrm>
        </p:grpSpPr>
        <p:sp>
          <p:nvSpPr>
            <p:cNvPr id="702" name="Google Shape;702;p26"/>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26"/>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26"/>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78647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705"/>
        <p:cNvGrpSpPr/>
        <p:nvPr/>
      </p:nvGrpSpPr>
      <p:grpSpPr>
        <a:xfrm>
          <a:off x="0" y="0"/>
          <a:ext cx="0" cy="0"/>
          <a:chOff x="0" y="0"/>
          <a:chExt cx="0" cy="0"/>
        </a:xfrm>
      </p:grpSpPr>
      <p:sp>
        <p:nvSpPr>
          <p:cNvPr id="706" name="Google Shape;706;p27"/>
          <p:cNvSpPr txBox="1">
            <a:spLocks noGrp="1"/>
          </p:cNvSpPr>
          <p:nvPr>
            <p:ph type="body" idx="1"/>
          </p:nvPr>
        </p:nvSpPr>
        <p:spPr>
          <a:xfrm>
            <a:off x="3385800" y="2182033"/>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sp>
        <p:nvSpPr>
          <p:cNvPr id="707" name="Google Shape;707;p2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708" name="Google Shape;708;p27"/>
          <p:cNvGrpSpPr/>
          <p:nvPr/>
        </p:nvGrpSpPr>
        <p:grpSpPr>
          <a:xfrm flipH="1">
            <a:off x="9866001" y="1045617"/>
            <a:ext cx="2724167" cy="6075600"/>
            <a:chOff x="72725" y="765163"/>
            <a:chExt cx="2043125" cy="4556700"/>
          </a:xfrm>
        </p:grpSpPr>
        <p:sp>
          <p:nvSpPr>
            <p:cNvPr id="709" name="Google Shape;709;p27"/>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27"/>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27"/>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27"/>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15" name="Google Shape;715;p27"/>
          <p:cNvGrpSpPr/>
          <p:nvPr/>
        </p:nvGrpSpPr>
        <p:grpSpPr>
          <a:xfrm flipH="1">
            <a:off x="-1398900" y="4046617"/>
            <a:ext cx="2750133" cy="2164400"/>
            <a:chOff x="53250" y="2968288"/>
            <a:chExt cx="2062600" cy="1623300"/>
          </a:xfrm>
        </p:grpSpPr>
        <p:sp>
          <p:nvSpPr>
            <p:cNvPr id="716" name="Google Shape;716;p27"/>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27"/>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7"/>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7"/>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636857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0"/>
        <p:cNvGrpSpPr/>
        <p:nvPr/>
      </p:nvGrpSpPr>
      <p:grpSpPr>
        <a:xfrm>
          <a:off x="0" y="0"/>
          <a:ext cx="0" cy="0"/>
          <a:chOff x="0" y="0"/>
          <a:chExt cx="0" cy="0"/>
        </a:xfrm>
      </p:grpSpPr>
      <p:sp>
        <p:nvSpPr>
          <p:cNvPr id="721" name="Google Shape;721;p28"/>
          <p:cNvSpPr txBox="1">
            <a:spLocks noGrp="1"/>
          </p:cNvSpPr>
          <p:nvPr>
            <p:ph type="subTitle" idx="1"/>
          </p:nvPr>
        </p:nvSpPr>
        <p:spPr>
          <a:xfrm>
            <a:off x="3498600" y="2148284"/>
            <a:ext cx="5194800" cy="190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722" name="Google Shape;722;p28"/>
          <p:cNvSpPr txBox="1">
            <a:spLocks noGrp="1"/>
          </p:cNvSpPr>
          <p:nvPr>
            <p:ph type="title"/>
          </p:nvPr>
        </p:nvSpPr>
        <p:spPr>
          <a:xfrm>
            <a:off x="2982600" y="838417"/>
            <a:ext cx="6226800" cy="1249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9600"/>
            </a:lvl1pPr>
            <a:lvl2pPr lvl="1" algn="ctr" rtl="0">
              <a:spcBef>
                <a:spcPts val="0"/>
              </a:spcBef>
              <a:spcAft>
                <a:spcPts val="0"/>
              </a:spcAft>
              <a:buNone/>
              <a:defRPr sz="9600"/>
            </a:lvl2pPr>
            <a:lvl3pPr lvl="2" algn="ctr" rtl="0">
              <a:spcBef>
                <a:spcPts val="0"/>
              </a:spcBef>
              <a:spcAft>
                <a:spcPts val="0"/>
              </a:spcAft>
              <a:buNone/>
              <a:defRPr sz="9600"/>
            </a:lvl3pPr>
            <a:lvl4pPr lvl="3" algn="ctr" rtl="0">
              <a:spcBef>
                <a:spcPts val="0"/>
              </a:spcBef>
              <a:spcAft>
                <a:spcPts val="0"/>
              </a:spcAft>
              <a:buNone/>
              <a:defRPr sz="9600"/>
            </a:lvl4pPr>
            <a:lvl5pPr lvl="4" algn="ctr" rtl="0">
              <a:spcBef>
                <a:spcPts val="0"/>
              </a:spcBef>
              <a:spcAft>
                <a:spcPts val="0"/>
              </a:spcAft>
              <a:buNone/>
              <a:defRPr sz="9600"/>
            </a:lvl5pPr>
            <a:lvl6pPr lvl="5" algn="ctr" rtl="0">
              <a:spcBef>
                <a:spcPts val="0"/>
              </a:spcBef>
              <a:spcAft>
                <a:spcPts val="0"/>
              </a:spcAft>
              <a:buNone/>
              <a:defRPr sz="9600"/>
            </a:lvl6pPr>
            <a:lvl7pPr lvl="6" algn="ctr" rtl="0">
              <a:spcBef>
                <a:spcPts val="0"/>
              </a:spcBef>
              <a:spcAft>
                <a:spcPts val="0"/>
              </a:spcAft>
              <a:buNone/>
              <a:defRPr sz="9600"/>
            </a:lvl7pPr>
            <a:lvl8pPr lvl="7" algn="ctr" rtl="0">
              <a:spcBef>
                <a:spcPts val="0"/>
              </a:spcBef>
              <a:spcAft>
                <a:spcPts val="0"/>
              </a:spcAft>
              <a:buNone/>
              <a:defRPr sz="9600"/>
            </a:lvl8pPr>
            <a:lvl9pPr lvl="8" algn="ctr" rtl="0">
              <a:spcBef>
                <a:spcPts val="0"/>
              </a:spcBef>
              <a:spcAft>
                <a:spcPts val="0"/>
              </a:spcAft>
              <a:buNone/>
              <a:defRPr sz="9600"/>
            </a:lvl9pPr>
          </a:lstStyle>
          <a:p>
            <a:endParaRPr/>
          </a:p>
        </p:txBody>
      </p:sp>
      <p:sp>
        <p:nvSpPr>
          <p:cNvPr id="723" name="Google Shape;723;p28"/>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28"/>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8"/>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8"/>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8"/>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28"/>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28"/>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28"/>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28"/>
          <p:cNvSpPr/>
          <p:nvPr/>
        </p:nvSpPr>
        <p:spPr>
          <a:xfrm>
            <a:off x="-1490800" y="41222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28"/>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28"/>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28"/>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28"/>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28"/>
          <p:cNvSpPr/>
          <p:nvPr/>
        </p:nvSpPr>
        <p:spPr>
          <a:xfrm>
            <a:off x="-1490800" y="2153767"/>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28"/>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28"/>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28"/>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28"/>
          <p:cNvSpPr/>
          <p:nvPr/>
        </p:nvSpPr>
        <p:spPr>
          <a:xfrm>
            <a:off x="-1490800" y="212634"/>
            <a:ext cx="1045567" cy="1189133"/>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28"/>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28"/>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28"/>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28"/>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45" name="Google Shape;745;p28"/>
          <p:cNvGrpSpPr/>
          <p:nvPr/>
        </p:nvGrpSpPr>
        <p:grpSpPr>
          <a:xfrm>
            <a:off x="7080601" y="-931049"/>
            <a:ext cx="9479967" cy="4116400"/>
            <a:chOff x="238125" y="1301825"/>
            <a:chExt cx="7109975" cy="3087300"/>
          </a:xfrm>
        </p:grpSpPr>
        <p:sp>
          <p:nvSpPr>
            <p:cNvPr id="746" name="Google Shape;746;p28"/>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28"/>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28"/>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28"/>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28"/>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28"/>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28"/>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28"/>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2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28"/>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2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2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2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2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28"/>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28"/>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28"/>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28"/>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28"/>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28"/>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8"/>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8"/>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68" name="Google Shape;768;p28"/>
          <p:cNvSpPr txBox="1"/>
          <p:nvPr/>
        </p:nvSpPr>
        <p:spPr>
          <a:xfrm>
            <a:off x="4013000" y="4800433"/>
            <a:ext cx="4165600" cy="1242000"/>
          </a:xfrm>
          <a:prstGeom prst="rect">
            <a:avLst/>
          </a:prstGeom>
          <a:noFill/>
          <a:ln>
            <a:noFill/>
          </a:ln>
        </p:spPr>
        <p:txBody>
          <a:bodyPr spcFirstLastPara="1" wrap="square" lIns="121900" tIns="121900" rIns="121900" bIns="121900" anchor="b" anchorCtr="0">
            <a:noAutofit/>
          </a:bodyPr>
          <a:lstStyle/>
          <a:p>
            <a:pPr marL="0" marR="0" lvl="0" indent="0" algn="ctr" defTabSz="1219170" rtl="0" eaLnBrk="1" fontAlgn="auto" latinLnBrk="0" hangingPunct="1">
              <a:lnSpc>
                <a:spcPct val="115000"/>
              </a:lnSpc>
              <a:spcBef>
                <a:spcPts val="400"/>
              </a:spcBef>
              <a:spcAft>
                <a:spcPts val="0"/>
              </a:spcAft>
              <a:buClr>
                <a:srgbClr val="000000"/>
              </a:buClr>
              <a:buSzTx/>
              <a:buFont typeface="Arial"/>
              <a:buNone/>
              <a:tabLst/>
              <a:defRPr/>
            </a:pP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CREDITS: This presentation template was created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2">
                  <a:extLst>
                    <a:ext uri="{A12FA001-AC4F-418D-AE19-62706E023703}">
                      <ahyp:hlinkClr xmlns:ahyp="http://schemas.microsoft.com/office/drawing/2018/hyperlinkcolor" xmlns="" val="tx"/>
                    </a:ext>
                  </a:extLst>
                </a:hlinkClick>
              </a:rPr>
              <a:t>Slidesgo</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including icons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3">
                  <a:extLst>
                    <a:ext uri="{A12FA001-AC4F-418D-AE19-62706E023703}">
                      <ahyp:hlinkClr xmlns:ahyp="http://schemas.microsoft.com/office/drawing/2018/hyperlinkcolor" xmlns="" val="tx"/>
                    </a:ext>
                  </a:extLst>
                </a:hlinkClick>
              </a:rPr>
              <a:t>Flaticon</a:t>
            </a:r>
            <a:r>
              <a:rPr kumimoji="0" lang="en" sz="1333" b="0" i="0" u="none" strike="noStrike" kern="0" cap="none" spc="0" normalizeH="0" baseline="0" noProof="0">
                <a:ln>
                  <a:noFill/>
                </a:ln>
                <a:solidFill>
                  <a:srgbClr val="703316"/>
                </a:solidFill>
                <a:effectLst/>
                <a:uLnTx/>
                <a:uFillTx/>
                <a:latin typeface="Nunito"/>
                <a:ea typeface="Nunito"/>
                <a:cs typeface="Nunito"/>
                <a:sym typeface="Nunito"/>
              </a:rPr>
              <a:t>, and infographics &amp; images by </a:t>
            </a:r>
            <a:r>
              <a:rPr kumimoji="0" lang="en" sz="1333" b="1" i="0" u="none" strike="noStrike" kern="0" cap="none" spc="0" normalizeH="0" baseline="0" noProof="0">
                <a:ln>
                  <a:noFill/>
                </a:ln>
                <a:solidFill>
                  <a:srgbClr val="703316"/>
                </a:solidFill>
                <a:effectLst/>
                <a:uLnTx/>
                <a:uFill>
                  <a:noFill/>
                </a:uFill>
                <a:latin typeface="Nunito"/>
                <a:ea typeface="Nunito"/>
                <a:cs typeface="Nunito"/>
                <a:sym typeface="Nunito"/>
                <a:hlinkClick r:id="rId4">
                  <a:extLst>
                    <a:ext uri="{A12FA001-AC4F-418D-AE19-62706E023703}">
                      <ahyp:hlinkClr xmlns:ahyp="http://schemas.microsoft.com/office/drawing/2018/hyperlinkcolor" xmlns="" val="tx"/>
                    </a:ext>
                  </a:extLst>
                </a:hlinkClick>
              </a:rPr>
              <a:t>Freepik</a:t>
            </a:r>
            <a:endParaRPr kumimoji="0" sz="1333" b="1" i="0" u="none" strike="noStrike" kern="0" cap="none" spc="0" normalizeH="0" baseline="0" noProof="0">
              <a:ln>
                <a:noFill/>
              </a:ln>
              <a:solidFill>
                <a:srgbClr val="703316"/>
              </a:solidFill>
              <a:effectLst/>
              <a:uLnTx/>
              <a:uFillTx/>
              <a:latin typeface="Nunito"/>
              <a:ea typeface="Nunito"/>
              <a:cs typeface="Nunito"/>
              <a:sym typeface="Nunito"/>
            </a:endParaRPr>
          </a:p>
        </p:txBody>
      </p:sp>
    </p:spTree>
    <p:extLst>
      <p:ext uri="{BB962C8B-B14F-4D97-AF65-F5344CB8AC3E}">
        <p14:creationId xmlns:p14="http://schemas.microsoft.com/office/powerpoint/2010/main" val="1939408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795"/>
        <p:cNvGrpSpPr/>
        <p:nvPr/>
      </p:nvGrpSpPr>
      <p:grpSpPr>
        <a:xfrm>
          <a:off x="0" y="0"/>
          <a:ext cx="0" cy="0"/>
          <a:chOff x="0" y="0"/>
          <a:chExt cx="0" cy="0"/>
        </a:xfrm>
      </p:grpSpPr>
      <p:sp>
        <p:nvSpPr>
          <p:cNvPr id="796" name="Google Shape;796;p30"/>
          <p:cNvSpPr/>
          <p:nvPr/>
        </p:nvSpPr>
        <p:spPr>
          <a:xfrm>
            <a:off x="-909700" y="51282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30"/>
          <p:cNvSpPr/>
          <p:nvPr/>
        </p:nvSpPr>
        <p:spPr>
          <a:xfrm>
            <a:off x="2137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30"/>
          <p:cNvSpPr/>
          <p:nvPr/>
        </p:nvSpPr>
        <p:spPr>
          <a:xfrm>
            <a:off x="1337134" y="51228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30"/>
          <p:cNvSpPr/>
          <p:nvPr/>
        </p:nvSpPr>
        <p:spPr>
          <a:xfrm>
            <a:off x="-329267" y="61011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30"/>
          <p:cNvSpPr/>
          <p:nvPr/>
        </p:nvSpPr>
        <p:spPr>
          <a:xfrm>
            <a:off x="794901" y="60988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30"/>
          <p:cNvSpPr/>
          <p:nvPr/>
        </p:nvSpPr>
        <p:spPr>
          <a:xfrm>
            <a:off x="-947800" y="31470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30"/>
          <p:cNvSpPr/>
          <p:nvPr/>
        </p:nvSpPr>
        <p:spPr>
          <a:xfrm>
            <a:off x="1756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30"/>
          <p:cNvSpPr/>
          <p:nvPr/>
        </p:nvSpPr>
        <p:spPr>
          <a:xfrm>
            <a:off x="1299034" y="31416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30"/>
          <p:cNvSpPr/>
          <p:nvPr/>
        </p:nvSpPr>
        <p:spPr>
          <a:xfrm>
            <a:off x="-367367"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30"/>
          <p:cNvSpPr/>
          <p:nvPr/>
        </p:nvSpPr>
        <p:spPr>
          <a:xfrm>
            <a:off x="-947800" y="1178500"/>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30"/>
          <p:cNvSpPr/>
          <p:nvPr/>
        </p:nvSpPr>
        <p:spPr>
          <a:xfrm>
            <a:off x="175634" y="11762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30"/>
          <p:cNvSpPr/>
          <p:nvPr/>
        </p:nvSpPr>
        <p:spPr>
          <a:xfrm>
            <a:off x="1299034" y="1173167"/>
            <a:ext cx="1045567" cy="1189133"/>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30"/>
          <p:cNvSpPr/>
          <p:nvPr/>
        </p:nvSpPr>
        <p:spPr>
          <a:xfrm>
            <a:off x="756801" y="2149167"/>
            <a:ext cx="1045567" cy="1188367"/>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30"/>
          <p:cNvSpPr/>
          <p:nvPr/>
        </p:nvSpPr>
        <p:spPr>
          <a:xfrm>
            <a:off x="-947800" y="-762633"/>
            <a:ext cx="1045567" cy="1189133"/>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30"/>
          <p:cNvSpPr/>
          <p:nvPr/>
        </p:nvSpPr>
        <p:spPr>
          <a:xfrm>
            <a:off x="175634" y="-764933"/>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30"/>
          <p:cNvSpPr/>
          <p:nvPr/>
        </p:nvSpPr>
        <p:spPr>
          <a:xfrm>
            <a:off x="-367367" y="210334"/>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30"/>
          <p:cNvSpPr/>
          <p:nvPr/>
        </p:nvSpPr>
        <p:spPr>
          <a:xfrm>
            <a:off x="2512434" y="51259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30"/>
          <p:cNvSpPr/>
          <p:nvPr/>
        </p:nvSpPr>
        <p:spPr>
          <a:xfrm>
            <a:off x="2474334" y="3144701"/>
            <a:ext cx="1045533" cy="1188367"/>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30"/>
          <p:cNvSpPr/>
          <p:nvPr/>
        </p:nvSpPr>
        <p:spPr>
          <a:xfrm>
            <a:off x="1880534" y="4119967"/>
            <a:ext cx="1045533" cy="1189133"/>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15" name="Google Shape;815;p30"/>
          <p:cNvGrpSpPr/>
          <p:nvPr/>
        </p:nvGrpSpPr>
        <p:grpSpPr>
          <a:xfrm>
            <a:off x="7080601" y="-931049"/>
            <a:ext cx="9479967" cy="4116400"/>
            <a:chOff x="238125" y="1301825"/>
            <a:chExt cx="7109975" cy="3087300"/>
          </a:xfrm>
        </p:grpSpPr>
        <p:sp>
          <p:nvSpPr>
            <p:cNvPr id="816" name="Google Shape;816;p30"/>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30"/>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30"/>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30"/>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30"/>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30"/>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30"/>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30"/>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30"/>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30"/>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30"/>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30"/>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30"/>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30"/>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30"/>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30"/>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30"/>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30"/>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30"/>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30"/>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30"/>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30"/>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1883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1"/>
        <p:cNvGrpSpPr/>
        <p:nvPr/>
      </p:nvGrpSpPr>
      <p:grpSpPr>
        <a:xfrm>
          <a:off x="0" y="0"/>
          <a:ext cx="0" cy="0"/>
          <a:chOff x="0" y="0"/>
          <a:chExt cx="0" cy="0"/>
        </a:xfrm>
      </p:grpSpPr>
      <p:sp>
        <p:nvSpPr>
          <p:cNvPr id="122" name="Google Shape;122;p5"/>
          <p:cNvSpPr txBox="1">
            <a:spLocks noGrp="1"/>
          </p:cNvSpPr>
          <p:nvPr>
            <p:ph type="ctrTitle"/>
          </p:nvPr>
        </p:nvSpPr>
        <p:spPr>
          <a:xfrm flipH="1">
            <a:off x="7314872" y="3922359"/>
            <a:ext cx="20808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3" name="Google Shape;123;p5"/>
          <p:cNvSpPr txBox="1">
            <a:spLocks noGrp="1"/>
          </p:cNvSpPr>
          <p:nvPr>
            <p:ph type="subTitle" idx="1"/>
          </p:nvPr>
        </p:nvSpPr>
        <p:spPr>
          <a:xfrm flipH="1">
            <a:off x="6455872" y="4416051"/>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4" name="Google Shape;124;p5"/>
          <p:cNvSpPr txBox="1">
            <a:spLocks noGrp="1"/>
          </p:cNvSpPr>
          <p:nvPr>
            <p:ph type="ctrTitle" idx="2"/>
          </p:nvPr>
        </p:nvSpPr>
        <p:spPr>
          <a:xfrm flipH="1">
            <a:off x="2604005" y="3922359"/>
            <a:ext cx="2423600" cy="60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a:solidFill>
                  <a:schemeClr val="dk1"/>
                </a:solidFill>
                <a:latin typeface="Mali Medium"/>
                <a:ea typeface="Mali Medium"/>
                <a:cs typeface="Mali Medium"/>
                <a:sym typeface="Mali Medium"/>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125" name="Google Shape;125;p5"/>
          <p:cNvSpPr txBox="1">
            <a:spLocks noGrp="1"/>
          </p:cNvSpPr>
          <p:nvPr>
            <p:ph type="subTitle" idx="3"/>
          </p:nvPr>
        </p:nvSpPr>
        <p:spPr>
          <a:xfrm flipH="1">
            <a:off x="1916405" y="4416068"/>
            <a:ext cx="3798800" cy="15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6" name="Google Shape;126;p5"/>
          <p:cNvSpPr txBox="1">
            <a:spLocks noGrp="1"/>
          </p:cNvSpPr>
          <p:nvPr>
            <p:ph type="title" idx="4"/>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27" name="Google Shape;127;p5"/>
          <p:cNvGrpSpPr/>
          <p:nvPr/>
        </p:nvGrpSpPr>
        <p:grpSpPr>
          <a:xfrm>
            <a:off x="11224634" y="-1125782"/>
            <a:ext cx="2194933" cy="4108767"/>
            <a:chOff x="5721375" y="1301825"/>
            <a:chExt cx="1646200" cy="3081575"/>
          </a:xfrm>
        </p:grpSpPr>
        <p:sp>
          <p:nvSpPr>
            <p:cNvPr id="128" name="Google Shape;128;p5"/>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5"/>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5"/>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5"/>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5"/>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5"/>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 name="Google Shape;134;p5"/>
          <p:cNvGrpSpPr/>
          <p:nvPr/>
        </p:nvGrpSpPr>
        <p:grpSpPr>
          <a:xfrm flipH="1">
            <a:off x="-607533" y="4106733"/>
            <a:ext cx="7207200" cy="3147267"/>
            <a:chOff x="257575" y="1305825"/>
            <a:chExt cx="5405400" cy="2360450"/>
          </a:xfrm>
        </p:grpSpPr>
        <p:sp>
          <p:nvSpPr>
            <p:cNvPr id="135" name="Google Shape;135;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5"/>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5"/>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5"/>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140;p5"/>
          <p:cNvGrpSpPr/>
          <p:nvPr/>
        </p:nvGrpSpPr>
        <p:grpSpPr>
          <a:xfrm flipH="1">
            <a:off x="-1161966" y="-544534"/>
            <a:ext cx="2168967" cy="2162867"/>
            <a:chOff x="4452075" y="1303525"/>
            <a:chExt cx="1626725" cy="1622150"/>
          </a:xfrm>
        </p:grpSpPr>
        <p:sp>
          <p:nvSpPr>
            <p:cNvPr id="141" name="Google Shape;141;p5"/>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5"/>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5"/>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807797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838"/>
        <p:cNvGrpSpPr/>
        <p:nvPr/>
      </p:nvGrpSpPr>
      <p:grpSpPr>
        <a:xfrm>
          <a:off x="0" y="0"/>
          <a:ext cx="0" cy="0"/>
          <a:chOff x="0" y="0"/>
          <a:chExt cx="0" cy="0"/>
        </a:xfrm>
      </p:grpSpPr>
      <p:grpSp>
        <p:nvGrpSpPr>
          <p:cNvPr id="839" name="Google Shape;839;p31"/>
          <p:cNvGrpSpPr/>
          <p:nvPr/>
        </p:nvGrpSpPr>
        <p:grpSpPr>
          <a:xfrm>
            <a:off x="3520467" y="4101401"/>
            <a:ext cx="9480000" cy="4124033"/>
            <a:chOff x="257575" y="1301825"/>
            <a:chExt cx="7110000" cy="3093025"/>
          </a:xfrm>
        </p:grpSpPr>
        <p:sp>
          <p:nvSpPr>
            <p:cNvPr id="840" name="Google Shape;840;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841;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842;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9" name="Google Shape;859;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0" name="Google Shape;860;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1" name="Google Shape;861;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2" name="Google Shape;862;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3" name="Google Shape;863;p31"/>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31"/>
            <p:cNvSpPr/>
            <p:nvPr/>
          </p:nvSpPr>
          <p:spPr>
            <a:xfrm>
              <a:off x="6157250" y="2761825"/>
              <a:ext cx="784175" cy="891275"/>
            </a:xfrm>
            <a:custGeom>
              <a:avLst/>
              <a:gdLst/>
              <a:ahLst/>
              <a:cxnLst/>
              <a:rect l="l" t="t" r="r" b="b"/>
              <a:pathLst>
                <a:path w="31367" h="35651" extrusionOk="0">
                  <a:moveTo>
                    <a:pt x="15191" y="1"/>
                  </a:moveTo>
                  <a:lnTo>
                    <a:pt x="1" y="9326"/>
                  </a:lnTo>
                  <a:lnTo>
                    <a:pt x="459" y="27151"/>
                  </a:lnTo>
                  <a:lnTo>
                    <a:pt x="16153" y="35651"/>
                  </a:lnTo>
                  <a:lnTo>
                    <a:pt x="31366" y="26326"/>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31"/>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67" name="Google Shape;867;p31"/>
          <p:cNvGrpSpPr/>
          <p:nvPr/>
        </p:nvGrpSpPr>
        <p:grpSpPr>
          <a:xfrm>
            <a:off x="-645733" y="-1951766"/>
            <a:ext cx="9479967" cy="4124033"/>
            <a:chOff x="238125" y="1301825"/>
            <a:chExt cx="7109975" cy="3093025"/>
          </a:xfrm>
        </p:grpSpPr>
        <p:sp>
          <p:nvSpPr>
            <p:cNvPr id="868" name="Google Shape;868;p31"/>
            <p:cNvSpPr/>
            <p:nvPr/>
          </p:nvSpPr>
          <p:spPr>
            <a:xfrm>
              <a:off x="238125" y="1314975"/>
              <a:ext cx="784150" cy="891850"/>
            </a:xfrm>
            <a:custGeom>
              <a:avLst/>
              <a:gdLst/>
              <a:ahLst/>
              <a:cxnLst/>
              <a:rect l="l" t="t" r="r" b="b"/>
              <a:pathLst>
                <a:path w="31366" h="35674" extrusionOk="0">
                  <a:moveTo>
                    <a:pt x="15213" y="1"/>
                  </a:moveTo>
                  <a:lnTo>
                    <a:pt x="0" y="9326"/>
                  </a:lnTo>
                  <a:lnTo>
                    <a:pt x="481" y="27174"/>
                  </a:lnTo>
                  <a:lnTo>
                    <a:pt x="16152" y="35674"/>
                  </a:lnTo>
                  <a:lnTo>
                    <a:pt x="31366" y="26349"/>
                  </a:lnTo>
                  <a:lnTo>
                    <a:pt x="30884"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31"/>
            <p:cNvSpPr/>
            <p:nvPr/>
          </p:nvSpPr>
          <p:spPr>
            <a:xfrm>
              <a:off x="664825" y="2043000"/>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31"/>
            <p:cNvSpPr/>
            <p:nvPr/>
          </p:nvSpPr>
          <p:spPr>
            <a:xfrm>
              <a:off x="1080675" y="1313275"/>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31"/>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31"/>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31"/>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31"/>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31"/>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31"/>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31"/>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31"/>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31"/>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0" name="Google Shape;880;p31"/>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1" name="Google Shape;881;p31"/>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31"/>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31"/>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31"/>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3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3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3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31"/>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3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31"/>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3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31"/>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3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3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3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31"/>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98551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897"/>
        <p:cNvGrpSpPr/>
        <p:nvPr/>
      </p:nvGrpSpPr>
      <p:grpSpPr>
        <a:xfrm>
          <a:off x="0" y="0"/>
          <a:ext cx="0" cy="0"/>
          <a:chOff x="0" y="0"/>
          <a:chExt cx="0" cy="0"/>
        </a:xfrm>
      </p:grpSpPr>
      <p:grpSp>
        <p:nvGrpSpPr>
          <p:cNvPr id="898" name="Google Shape;898;p32"/>
          <p:cNvGrpSpPr/>
          <p:nvPr/>
        </p:nvGrpSpPr>
        <p:grpSpPr>
          <a:xfrm>
            <a:off x="-497199" y="-931050"/>
            <a:ext cx="4984767" cy="8026867"/>
            <a:chOff x="-372900" y="-698287"/>
            <a:chExt cx="3738575" cy="6020150"/>
          </a:xfrm>
        </p:grpSpPr>
        <p:sp>
          <p:nvSpPr>
            <p:cNvPr id="899" name="Google Shape;899;p32"/>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32"/>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32"/>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32"/>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32"/>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32"/>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32"/>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32"/>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32"/>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32"/>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32"/>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32"/>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32"/>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32"/>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32"/>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32"/>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32"/>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32"/>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32"/>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32"/>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32"/>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32"/>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32"/>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2465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923"/>
        <p:cNvGrpSpPr/>
        <p:nvPr/>
      </p:nvGrpSpPr>
      <p:grpSpPr>
        <a:xfrm>
          <a:off x="0" y="0"/>
          <a:ext cx="0" cy="0"/>
          <a:chOff x="0" y="0"/>
          <a:chExt cx="0" cy="0"/>
        </a:xfrm>
      </p:grpSpPr>
      <p:grpSp>
        <p:nvGrpSpPr>
          <p:cNvPr id="924" name="Google Shape;924;p33"/>
          <p:cNvGrpSpPr/>
          <p:nvPr/>
        </p:nvGrpSpPr>
        <p:grpSpPr>
          <a:xfrm>
            <a:off x="9922367" y="-931049"/>
            <a:ext cx="6638200" cy="4118700"/>
            <a:chOff x="2369450" y="1301825"/>
            <a:chExt cx="4978650" cy="3089025"/>
          </a:xfrm>
        </p:grpSpPr>
        <p:sp>
          <p:nvSpPr>
            <p:cNvPr id="925" name="Google Shape;925;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3" name="Google Shape;943;p33"/>
          <p:cNvGrpSpPr/>
          <p:nvPr/>
        </p:nvGrpSpPr>
        <p:grpSpPr>
          <a:xfrm>
            <a:off x="7717567" y="2981718"/>
            <a:ext cx="8885800" cy="4124033"/>
            <a:chOff x="683750" y="1301825"/>
            <a:chExt cx="6664350" cy="3093025"/>
          </a:xfrm>
        </p:grpSpPr>
        <p:sp>
          <p:nvSpPr>
            <p:cNvPr id="944" name="Google Shape;944;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33"/>
          <p:cNvGrpSpPr/>
          <p:nvPr/>
        </p:nvGrpSpPr>
        <p:grpSpPr>
          <a:xfrm>
            <a:off x="-2777633" y="-931049"/>
            <a:ext cx="6638200" cy="4118700"/>
            <a:chOff x="2369450" y="1301825"/>
            <a:chExt cx="4978650" cy="3089025"/>
          </a:xfrm>
        </p:grpSpPr>
        <p:sp>
          <p:nvSpPr>
            <p:cNvPr id="967" name="Google Shape;967;p33"/>
            <p:cNvSpPr/>
            <p:nvPr/>
          </p:nvSpPr>
          <p:spPr>
            <a:xfrm>
              <a:off x="2766375" y="1309250"/>
              <a:ext cx="784175" cy="891850"/>
            </a:xfrm>
            <a:custGeom>
              <a:avLst/>
              <a:gdLst/>
              <a:ahLst/>
              <a:cxnLst/>
              <a:rect l="l" t="t" r="r" b="b"/>
              <a:pathLst>
                <a:path w="31367" h="35674" extrusionOk="0">
                  <a:moveTo>
                    <a:pt x="15214" y="1"/>
                  </a:moveTo>
                  <a:lnTo>
                    <a:pt x="1" y="9326"/>
                  </a:lnTo>
                  <a:lnTo>
                    <a:pt x="482" y="27174"/>
                  </a:lnTo>
                  <a:lnTo>
                    <a:pt x="16176" y="35674"/>
                  </a:lnTo>
                  <a:lnTo>
                    <a:pt x="31366" y="26349"/>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33"/>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33"/>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33"/>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3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3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3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33"/>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3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5" name="Google Shape;985;p33"/>
          <p:cNvGrpSpPr/>
          <p:nvPr/>
        </p:nvGrpSpPr>
        <p:grpSpPr>
          <a:xfrm>
            <a:off x="-4982433" y="2983985"/>
            <a:ext cx="7219367" cy="4121767"/>
            <a:chOff x="683750" y="1303525"/>
            <a:chExt cx="5414525" cy="3091325"/>
          </a:xfrm>
        </p:grpSpPr>
        <p:sp>
          <p:nvSpPr>
            <p:cNvPr id="986" name="Google Shape;986;p3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1923825" y="13109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2349975" y="2039550"/>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3193100" y="203782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3609525" y="1307550"/>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5314125" y="2763550"/>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047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56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401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6114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068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106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050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322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4"/>
        <p:cNvGrpSpPr/>
        <p:nvPr/>
      </p:nvGrpSpPr>
      <p:grpSpPr>
        <a:xfrm>
          <a:off x="0" y="0"/>
          <a:ext cx="0" cy="0"/>
          <a:chOff x="0" y="0"/>
          <a:chExt cx="0" cy="0"/>
        </a:xfrm>
      </p:grpSpPr>
      <p:sp>
        <p:nvSpPr>
          <p:cNvPr id="145" name="Google Shape;145;p6"/>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46" name="Google Shape;146;p6"/>
          <p:cNvGrpSpPr/>
          <p:nvPr/>
        </p:nvGrpSpPr>
        <p:grpSpPr>
          <a:xfrm>
            <a:off x="9562501" y="-1006234"/>
            <a:ext cx="3318367" cy="3135067"/>
            <a:chOff x="7171875" y="-754675"/>
            <a:chExt cx="2488775" cy="2351300"/>
          </a:xfrm>
        </p:grpSpPr>
        <p:sp>
          <p:nvSpPr>
            <p:cNvPr id="147" name="Google Shape;147;p6"/>
            <p:cNvSpPr/>
            <p:nvPr/>
          </p:nvSpPr>
          <p:spPr>
            <a:xfrm>
              <a:off x="7171875" y="-751225"/>
              <a:ext cx="784175" cy="891850"/>
            </a:xfrm>
            <a:custGeom>
              <a:avLst/>
              <a:gdLst/>
              <a:ahLst/>
              <a:cxnLst/>
              <a:rect l="l" t="t" r="r" b="b"/>
              <a:pathLst>
                <a:path w="31367" h="35674" extrusionOk="0">
                  <a:moveTo>
                    <a:pt x="15191" y="0"/>
                  </a:moveTo>
                  <a:lnTo>
                    <a:pt x="1" y="9348"/>
                  </a:lnTo>
                  <a:lnTo>
                    <a:pt x="459" y="27173"/>
                  </a:lnTo>
                  <a:lnTo>
                    <a:pt x="16153" y="35673"/>
                  </a:lnTo>
                  <a:lnTo>
                    <a:pt x="31367" y="26348"/>
                  </a:lnTo>
                  <a:lnTo>
                    <a:pt x="30885" y="8523"/>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6"/>
            <p:cNvSpPr/>
            <p:nvPr/>
          </p:nvSpPr>
          <p:spPr>
            <a:xfrm>
              <a:off x="8014450" y="-752950"/>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6"/>
            <p:cNvSpPr/>
            <p:nvPr/>
          </p:nvSpPr>
          <p:spPr>
            <a:xfrm>
              <a:off x="8857025" y="-754675"/>
              <a:ext cx="784150" cy="891850"/>
            </a:xfrm>
            <a:custGeom>
              <a:avLst/>
              <a:gdLst/>
              <a:ahLst/>
              <a:cxnLst/>
              <a:rect l="l" t="t" r="r" b="b"/>
              <a:pathLst>
                <a:path w="31366" h="35674" extrusionOk="0">
                  <a:moveTo>
                    <a:pt x="15213" y="1"/>
                  </a:moveTo>
                  <a:lnTo>
                    <a:pt x="0" y="9326"/>
                  </a:lnTo>
                  <a:lnTo>
                    <a:pt x="481" y="27151"/>
                  </a:lnTo>
                  <a:lnTo>
                    <a:pt x="16175" y="35674"/>
                  </a:lnTo>
                  <a:lnTo>
                    <a:pt x="31366" y="26326"/>
                  </a:lnTo>
                  <a:lnTo>
                    <a:pt x="30907"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6"/>
            <p:cNvSpPr/>
            <p:nvPr/>
          </p:nvSpPr>
          <p:spPr>
            <a:xfrm>
              <a:off x="7607200" y="-2150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6"/>
            <p:cNvSpPr/>
            <p:nvPr/>
          </p:nvSpPr>
          <p:spPr>
            <a:xfrm>
              <a:off x="8450350" y="-23225"/>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6"/>
            <p:cNvSpPr/>
            <p:nvPr/>
          </p:nvSpPr>
          <p:spPr>
            <a:xfrm>
              <a:off x="8876500" y="704775"/>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3" name="Google Shape;153;p6"/>
          <p:cNvGrpSpPr/>
          <p:nvPr/>
        </p:nvGrpSpPr>
        <p:grpSpPr>
          <a:xfrm>
            <a:off x="-670533" y="6062600"/>
            <a:ext cx="2169000" cy="1191400"/>
            <a:chOff x="257575" y="2772725"/>
            <a:chExt cx="1626750" cy="893550"/>
          </a:xfrm>
        </p:grpSpPr>
        <p:sp>
          <p:nvSpPr>
            <p:cNvPr id="154" name="Google Shape;154;p6"/>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6"/>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327995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4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336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31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28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521DA6-6A4B-4D48-A63D-5CCF1DD26E16}"/>
              </a:ext>
            </a:extLst>
          </p:cNvPr>
          <p:cNvPicPr>
            <a:picLocks noChangeAspect="1"/>
          </p:cNvPicPr>
          <p:nvPr userDrawn="1"/>
        </p:nvPicPr>
        <p:blipFill>
          <a:blip r:embed="rId2"/>
          <a:stretch>
            <a:fillRect/>
          </a:stretch>
        </p:blipFill>
        <p:spPr>
          <a:xfrm>
            <a:off x="5408" y="1760"/>
            <a:ext cx="12186592" cy="6854153"/>
          </a:xfrm>
          <a:prstGeom prst="rect">
            <a:avLst/>
          </a:prstGeom>
        </p:spPr>
      </p:pic>
      <p:pic>
        <p:nvPicPr>
          <p:cNvPr id="10" name="图片 9">
            <a:extLst>
              <a:ext uri="{FF2B5EF4-FFF2-40B4-BE49-F238E27FC236}">
                <a16:creationId xmlns:a16="http://schemas.microsoft.com/office/drawing/2014/main" id="{C3E37192-389D-4F19-B6E3-075A3A40D7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
        <p:nvSpPr>
          <p:cNvPr id="17" name="矩形: 圆角 16">
            <a:extLst>
              <a:ext uri="{FF2B5EF4-FFF2-40B4-BE49-F238E27FC236}">
                <a16:creationId xmlns:a16="http://schemas.microsoft.com/office/drawing/2014/main" id="{B224673A-8D41-47D2-BF70-1939FD22C371}"/>
              </a:ext>
            </a:extLst>
          </p:cNvPr>
          <p:cNvSpPr/>
          <p:nvPr userDrawn="1"/>
        </p:nvSpPr>
        <p:spPr>
          <a:xfrm>
            <a:off x="476251" y="266700"/>
            <a:ext cx="11277600" cy="6324600"/>
          </a:xfrm>
          <a:prstGeom prst="roundRect">
            <a:avLst/>
          </a:prstGeom>
          <a:solidFill>
            <a:srgbClr val="F0F6FA"/>
          </a:solid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7号-萌趣欢乐体" panose="020F0502020204030204"/>
              <a:cs typeface="+mn-cs"/>
            </a:endParaRPr>
          </a:p>
        </p:txBody>
      </p:sp>
      <p:pic>
        <p:nvPicPr>
          <p:cNvPr id="9" name="图片 8">
            <a:extLst>
              <a:ext uri="{FF2B5EF4-FFF2-40B4-BE49-F238E27FC236}">
                <a16:creationId xmlns:a16="http://schemas.microsoft.com/office/drawing/2014/main" id="{05BAF02C-9614-4A48-BCE9-FC3D0FFF3A8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8946686">
            <a:off x="2788" y="43624"/>
            <a:ext cx="1838822" cy="1313232"/>
          </a:xfrm>
          <a:prstGeom prst="rect">
            <a:avLst/>
          </a:prstGeom>
        </p:spPr>
      </p:pic>
      <p:pic>
        <p:nvPicPr>
          <p:cNvPr id="11" name="图片 10">
            <a:extLst>
              <a:ext uri="{FF2B5EF4-FFF2-40B4-BE49-F238E27FC236}">
                <a16:creationId xmlns:a16="http://schemas.microsoft.com/office/drawing/2014/main" id="{D30FAE55-35F6-4258-8A82-CAB20970D6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00" t="23700" r="69271" b="3513"/>
          <a:stretch/>
        </p:blipFill>
        <p:spPr>
          <a:xfrm>
            <a:off x="-194641" y="3622303"/>
            <a:ext cx="1570380" cy="3101303"/>
          </a:xfrm>
          <a:prstGeom prst="rect">
            <a:avLst/>
          </a:prstGeom>
        </p:spPr>
      </p:pic>
    </p:spTree>
    <p:extLst>
      <p:ext uri="{BB962C8B-B14F-4D97-AF65-F5344CB8AC3E}">
        <p14:creationId xmlns:p14="http://schemas.microsoft.com/office/powerpoint/2010/main" val="34180066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6F2D86A-9F47-47BB-9979-8E3C082905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7054467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7B229EA-6419-4AE1-98F0-6FC7CF46D6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a:extLst>
              <a:ext uri="{FF2B5EF4-FFF2-40B4-BE49-F238E27FC236}">
                <a16:creationId xmlns:a16="http://schemas.microsoft.com/office/drawing/2014/main" id="{F8961965-FEC0-4AB4-A4A3-CF6839812930}"/>
              </a:ext>
            </a:extLst>
          </p:cNvPr>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7号-萌趣欢乐体" panose="020F0502020204030204"/>
              <a:cs typeface="+mn-ea"/>
              <a:sym typeface="+mn-lt"/>
            </a:endParaRPr>
          </a:p>
        </p:txBody>
      </p:sp>
      <p:pic>
        <p:nvPicPr>
          <p:cNvPr id="13" name="图片 12">
            <a:extLst>
              <a:ext uri="{FF2B5EF4-FFF2-40B4-BE49-F238E27FC236}">
                <a16:creationId xmlns:a16="http://schemas.microsoft.com/office/drawing/2014/main" id="{DDE7C000-CCE8-4C5F-9140-C2325B8B08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a:extLst>
              <a:ext uri="{FF2B5EF4-FFF2-40B4-BE49-F238E27FC236}">
                <a16:creationId xmlns:a16="http://schemas.microsoft.com/office/drawing/2014/main" id="{C24479DC-8F16-4CF4-8752-BA7A740E51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extLst>
      <p:ext uri="{BB962C8B-B14F-4D97-AF65-F5344CB8AC3E}">
        <p14:creationId xmlns:p14="http://schemas.microsoft.com/office/powerpoint/2010/main" val="3440420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25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nodeType="withEffect">
                                  <p:stCondLst>
                                    <p:cond delay="2250"/>
                                  </p:stCondLst>
                                  <p:childTnLst>
                                    <p:animMotion origin="layout" path="M -0.02214 -0.47871 L -0.02214 -0.47871 L 0.02161 -0.42871 C 0.02474 -0.425 0.03099 -0.4176 0.03099 -0.4176 C 0.04531 -0.37917 0.04101 -0.39676 0.04661 -0.3676 C 0.04557 -0.34723 0.04661 -0.32593 0.04349 -0.30648 C 0.04231 -0.29977 0.02838 -0.28148 0.02474 -0.27871 C 0.01862 -0.27385 0.01145 -0.27408 0.00599 -0.2676 C 0.00286 -0.26389 -0.00013 -0.25926 -0.00339 -0.25648 C -0.0293 -0.23334 0.00468 -0.27153 -0.02214 -0.23982 C -0.02422 -0.23426 -0.02813 -0.22963 -0.02839 -0.22315 C -0.02917 -0.2081 -0.02683 -0.19329 -0.02526 -0.17871 C -0.02474 -0.17292 -0.02422 -0.16644 -0.02214 -0.16204 C -0.0198 -0.15695 -0.01563 -0.15556 -0.01276 -0.15093 C -0.00625 -0.14051 0.00104 -0.13079 0.00599 -0.1176 C 0.01432 -0.0956 0.00911 -0.10463 0.02161 -0.09005 C 0.02955 -0.04746 0.03359 -0.04005 0.02474 0.01574 C 0.02382 0.02129 0.01849 0.01944 0.01536 0.02106 C 0.01224 0.01944 0.00872 0.01898 0.00599 0.01574 C 0.00221 0.01134 4.58333E-6 0.00393 -0.00339 -0.00093 C -0.00521 -0.00371 -0.00756 -0.00486 -0.00964 -0.00648 L -0.00964 -0.00648 " pathEditMode="relative" ptsTypes="AAAAAAAAAAAAAAAAAAAAAA">
                                      <p:cBhvr>
                                        <p:cTn id="8" dur="1750" fill="hold"/>
                                        <p:tgtEl>
                                          <p:spTgt spid="13"/>
                                        </p:tgtEl>
                                        <p:attrNameLst>
                                          <p:attrName>ppt_x</p:attrName>
                                          <p:attrName>ppt_y</p:attrName>
                                        </p:attrNameLst>
                                      </p:cBhvr>
                                    </p:animMotion>
                                  </p:childTnLst>
                                </p:cTn>
                              </p:par>
                              <p:par>
                                <p:cTn id="9" presetID="45" presetClass="entr" presetSubtype="0" fill="hold" nodeType="withEffect">
                                  <p:stCondLst>
                                    <p:cond delay="225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750"/>
                                        <p:tgtEl>
                                          <p:spTgt spid="13"/>
                                        </p:tgtEl>
                                      </p:cBhvr>
                                    </p:animEffect>
                                    <p:anim calcmode="lin" valueType="num">
                                      <p:cBhvr>
                                        <p:cTn id="12" dur="1750" fill="hold"/>
                                        <p:tgtEl>
                                          <p:spTgt spid="13"/>
                                        </p:tgtEl>
                                        <p:attrNameLst>
                                          <p:attrName>ppt_w</p:attrName>
                                        </p:attrNameLst>
                                      </p:cBhvr>
                                      <p:tavLst>
                                        <p:tav tm="0" fmla="#ppt_w*sin(2.5*pi*$)">
                                          <p:val>
                                            <p:fltVal val="0"/>
                                          </p:val>
                                        </p:tav>
                                        <p:tav tm="100000">
                                          <p:val>
                                            <p:fltVal val="1"/>
                                          </p:val>
                                        </p:tav>
                                      </p:tavLst>
                                    </p:anim>
                                    <p:anim calcmode="lin" valueType="num">
                                      <p:cBhvr>
                                        <p:cTn id="13" dur="1750" fill="hold"/>
                                        <p:tgtEl>
                                          <p:spTgt spid="13"/>
                                        </p:tgtEl>
                                        <p:attrNameLst>
                                          <p:attrName>ppt_h</p:attrName>
                                        </p:attrNameLst>
                                      </p:cBhvr>
                                      <p:tavLst>
                                        <p:tav tm="0">
                                          <p:val>
                                            <p:strVal val="#ppt_h"/>
                                          </p:val>
                                        </p:tav>
                                        <p:tav tm="100000">
                                          <p:val>
                                            <p:strVal val="#ppt_h"/>
                                          </p:val>
                                        </p:tav>
                                      </p:tavLst>
                                    </p:anim>
                                  </p:childTnLst>
                                </p:cTn>
                              </p:par>
                              <p:par>
                                <p:cTn id="14" presetID="1" presetClass="entr" presetSubtype="0" fill="hold" nodeType="withEffect">
                                  <p:stCondLst>
                                    <p:cond delay="3250"/>
                                  </p:stCondLst>
                                  <p:childTnLst>
                                    <p:set>
                                      <p:cBhvr>
                                        <p:cTn id="15" dur="1" fill="hold">
                                          <p:stCondLst>
                                            <p:cond delay="0"/>
                                          </p:stCondLst>
                                        </p:cTn>
                                        <p:tgtEl>
                                          <p:spTgt spid="14"/>
                                        </p:tgtEl>
                                        <p:attrNameLst>
                                          <p:attrName>style.visibility</p:attrName>
                                        </p:attrNameLst>
                                      </p:cBhvr>
                                      <p:to>
                                        <p:strVal val="visible"/>
                                      </p:to>
                                    </p:set>
                                  </p:childTnLst>
                                </p:cTn>
                              </p:par>
                              <p:par>
                                <p:cTn id="16" presetID="0" presetClass="path" presetSubtype="0" accel="41000" decel="59000" fill="hold" nodeType="withEffect">
                                  <p:stCondLst>
                                    <p:cond delay="3250"/>
                                  </p:stCondLst>
                                  <p:childTnLst>
                                    <p:animMotion origin="layout" path="M 0.01536 -1.04561 L 0.01536 -1.04561 C 0.02096 -1.03403 0.02708 -1.02338 0.03229 -1.01111 C 0.03437 -1.00602 0.03567 -0.99977 0.0371 -0.99398 C 0.03971 -0.98264 0.03984 -0.97593 0.04192 -0.96366 C 0.04335 -0.9551 0.04518 -0.94653 0.04674 -0.93797 L 0.04921 -0.925 C 0.04895 -0.92246 0.04739 -0.89051 0.04427 -0.88218 C 0.04244 -0.87732 0.03971 -0.87338 0.0371 -0.86945 C 0.03489 -0.86598 0.03229 -0.86366 0.02981 -0.86088 C 0.02096 -0.83704 0.02981 -0.85718 0.0177 -0.83936 C 0.0151 -0.83542 0.01315 -0.83033 0.01041 -0.82639 C -0.00977 -0.79653 0.01718 -0.8426 -0.00404 -0.80486 C -0.01016 -0.77246 -0.00196 -0.8125 -0.01133 -0.77917 C -0.01237 -0.775 -0.0129 -0.77037 -0.01368 -0.76621 C -0.0129 -0.75764 -0.01316 -0.74838 -0.01133 -0.74028 C -0.00912 -0.73079 -0.00482 -0.72315 -0.00157 -0.71459 L 0.01289 -0.67593 L 0.02252 -0.65 L 0.02734 -0.63704 C 0.02825 -0.63287 0.02851 -0.62824 0.02981 -0.62431 C 0.03268 -0.61528 0.03945 -0.59838 0.03945 -0.59838 C 0.04023 -0.59422 0.04114 -0.58982 0.04192 -0.58542 C 0.04661 -0.55625 0.047 -0.54167 0.04192 -0.50371 C 0.03945 -0.48542 0.03099 -0.47778 0.025 -0.46505 C 0.01653 -0.44723 0.02474 -0.45486 0.01289 -0.44792 C 0.00156 -0.41783 0.00807 -0.42778 -0.00404 -0.41343 C -0.0073 -0.40486 -0.01433 -0.39792 -0.01368 -0.38773 C -0.01081 -0.33565 -0.01381 -0.35834 -0.00651 -0.31875 L -0.00404 -0.30602 C -0.00326 -0.30162 -0.003 -0.29676 -0.00157 -0.29306 C 4.58333E-6 -0.28866 0.00104 -0.28357 0.00325 -0.2801 C 0.00755 -0.27338 0.0177 -0.26297 0.0177 -0.26297 C 0.01849 -0.25857 0.01875 -0.25371 0.02018 -0.25 C 0.02773 -0.22986 0.02695 -0.24537 0.03229 -0.22431 C 0.03424 -0.21598 0.03541 -0.20695 0.0371 -0.19838 L 0.03945 -0.18542 C 0.03671 -0.11621 0.04062 -0.14445 0.03229 -0.09954 C 0.03138 -0.09514 0.03164 -0.08982 0.02981 -0.08658 L 0.02252 -0.07361 C 0.01835 -0.05093 0.02161 -0.06459 0.01041 -0.03496 C 0.00885 -0.03079 0.00651 -0.02709 0.00559 -0.02199 C 0.00481 -0.01783 0.00481 -0.01273 0.00325 -0.00926 C 0.00143 -0.0051 -0.00404 -0.00047 -0.00404 -0.00047 L -0.00404 -0.00047 " pathEditMode="relative" ptsTypes="AAAAAAAAAAAAAAAAAAAAAAAAAAAAAAAAAAAAAAAAAAAAA">
                                      <p:cBhvr>
                                        <p:cTn id="17" dur="2750" fill="hold"/>
                                        <p:tgtEl>
                                          <p:spTgt spid="14"/>
                                        </p:tgtEl>
                                        <p:attrNameLst>
                                          <p:attrName>ppt_x</p:attrName>
                                          <p:attrName>ppt_y</p:attrName>
                                        </p:attrNameLst>
                                      </p:cBhvr>
                                    </p:animMotion>
                                  </p:childTnLst>
                                </p:cTn>
                              </p:par>
                              <p:par>
                                <p:cTn id="18" presetID="45" presetClass="entr" presetSubtype="0" fill="hold" nodeType="withEffect">
                                  <p:stCondLst>
                                    <p:cond delay="325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9C3AEAF3-27F4-467A-AF42-FA7B3E7A2D07}"/>
              </a:ext>
            </a:extLst>
          </p:cNvPr>
          <p:cNvGrpSpPr/>
          <p:nvPr userDrawn="1"/>
        </p:nvGrpSpPr>
        <p:grpSpPr>
          <a:xfrm>
            <a:off x="684452" y="1287863"/>
            <a:ext cx="3710568" cy="275466"/>
            <a:chOff x="1469042" y="1073970"/>
            <a:chExt cx="8924131" cy="3300801"/>
          </a:xfrm>
        </p:grpSpPr>
        <p:sp>
          <p:nvSpPr>
            <p:cNvPr id="12" name="标题 1">
              <a:extLst>
                <a:ext uri="{FF2B5EF4-FFF2-40B4-BE49-F238E27FC236}">
                  <a16:creationId xmlns:a16="http://schemas.microsoft.com/office/drawing/2014/main" id="{B693998D-6250-4CE6-8AE1-3262C69B8C3F}"/>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3" name="矩形 12">
              <a:extLst>
                <a:ext uri="{FF2B5EF4-FFF2-40B4-BE49-F238E27FC236}">
                  <a16:creationId xmlns:a16="http://schemas.microsoft.com/office/drawing/2014/main" id="{A5C467B7-187A-4594-AB6C-70DC1FCEFEC6}"/>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40972083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73A3B8-7F1E-4C2C-94BA-9E7AD4BCEA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936C068-6CCB-4A2A-833D-A3DAA3BD3B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36BEAC29-DCAF-4A41-9C70-B43E77F23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AAD094C0-04CE-44C5-8BBD-5641B21C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矩形 7">
            <a:extLst>
              <a:ext uri="{FF2B5EF4-FFF2-40B4-BE49-F238E27FC236}">
                <a16:creationId xmlns:a16="http://schemas.microsoft.com/office/drawing/2014/main" id="{07C6766B-9F8C-413B-A44A-01432263D920}"/>
              </a:ext>
            </a:extLst>
          </p:cNvPr>
          <p:cNvSpPr/>
          <p:nvPr/>
        </p:nvSpPr>
        <p:spPr>
          <a:xfrm>
            <a:off x="3510708" y="2408664"/>
            <a:ext cx="1055782" cy="707886"/>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20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nvGrpSpPr>
          <p:cNvPr id="9" name="组合 8">
            <a:extLst>
              <a:ext uri="{FF2B5EF4-FFF2-40B4-BE49-F238E27FC236}">
                <a16:creationId xmlns:a16="http://schemas.microsoft.com/office/drawing/2014/main" id="{F27CB772-D10E-49DA-9719-849A371E3054}"/>
              </a:ext>
            </a:extLst>
          </p:cNvPr>
          <p:cNvGrpSpPr/>
          <p:nvPr userDrawn="1"/>
        </p:nvGrpSpPr>
        <p:grpSpPr>
          <a:xfrm>
            <a:off x="2209800" y="2841084"/>
            <a:ext cx="3710568" cy="275466"/>
            <a:chOff x="1469042" y="1073970"/>
            <a:chExt cx="8924131" cy="3300801"/>
          </a:xfrm>
        </p:grpSpPr>
        <p:sp>
          <p:nvSpPr>
            <p:cNvPr id="10" name="标题 1">
              <a:extLst>
                <a:ext uri="{FF2B5EF4-FFF2-40B4-BE49-F238E27FC236}">
                  <a16:creationId xmlns:a16="http://schemas.microsoft.com/office/drawing/2014/main" id="{8153D0E5-54A9-4B4F-A430-679275F173B2}"/>
                </a:ext>
              </a:extLst>
            </p:cNvPr>
            <p:cNvSpPr txBox="1">
              <a:spLocks/>
            </p:cNvSpPr>
            <p:nvPr/>
          </p:nvSpPr>
          <p:spPr>
            <a:xfrm>
              <a:off x="1469042" y="1073970"/>
              <a:ext cx="8924131" cy="33008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t>
              </a:r>
              <a:b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感谢您下载平台上提供的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作品，为了您和熊猫办公以及原创作者的利益，请勿复制、传播、销售，否则将承担法律责任！熊猫办公将对作品进行维权，按照传播下载次数进行十倍的索取赔偿！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1.</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在熊猫办公出售的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模板是免版税类（</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RF</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Royalty-Free</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）正版受</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中国人民共和国著作法</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和</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世界版权公约</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的保护，作品的所有权、版权和著作权归熊猫办公所有，您下载的是</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模板素材的使用权。</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2.</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不得将熊猫办公的</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模板、</a:t>
              </a:r>
              <a:r>
                <a:rPr kumimoji="0" lang="en-US" altLang="zh-CN"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PPT</a:t>
              </a:r>
              <a: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t>素材，本身用于再出售，或者出租、出借、转让、分销、发布或者作为礼物供他人使用，不得转授权、出卖、转让本协议或者本协议中的权利。</a:t>
              </a:r>
              <a:br>
                <a:rPr kumimoji="0" lang="zh-CN" altLang="en-US" sz="100" b="0" i="0" u="none" strike="noStrike" kern="1200" cap="none" spc="12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j-cs"/>
                </a:rPr>
              </a:br>
              <a:endParaRPr kumimoji="0" lang="zh-CN" altLang="en-US" sz="100" b="0" i="0" u="none" strike="noStrike" kern="1200" cap="none" spc="120" normalizeH="0" baseline="0" noProof="0" dirty="0">
                <a:ln>
                  <a:noFill/>
                </a:ln>
                <a:solidFill>
                  <a:prstClr val="white"/>
                </a:solidFill>
                <a:effectLst/>
                <a:uLnTx/>
                <a:uFillTx/>
                <a:latin typeface="字魂107号-萌趣欢乐体" panose="020F0302020204030204"/>
                <a:cs typeface="+mj-cs"/>
              </a:endParaRPr>
            </a:p>
          </p:txBody>
        </p:sp>
        <p:sp>
          <p:nvSpPr>
            <p:cNvPr id="11" name="矩形 10">
              <a:extLst>
                <a:ext uri="{FF2B5EF4-FFF2-40B4-BE49-F238E27FC236}">
                  <a16:creationId xmlns:a16="http://schemas.microsoft.com/office/drawing/2014/main" id="{06F9DE8B-B4F4-4E07-ABDB-9208DBD28B4A}"/>
                </a:ext>
              </a:extLst>
            </p:cNvPr>
            <p:cNvSpPr/>
            <p:nvPr/>
          </p:nvSpPr>
          <p:spPr>
            <a:xfrm>
              <a:off x="4834812" y="1280107"/>
              <a:ext cx="2192590" cy="1290790"/>
            </a:xfrm>
            <a:prstGeom prst="rect">
              <a:avLst/>
            </a:prstGeom>
            <a:noFill/>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字魂107号-萌趣欢乐体" panose="00000500000000000000" pitchFamily="2" charset="-122"/>
                  <a:ea typeface="字魂107号-萌趣欢乐体" panose="00000500000000000000" pitchFamily="2" charset="-122"/>
                  <a:cs typeface="+mn-cs"/>
                </a:rPr>
                <a:t>  版权声明</a:t>
              </a:r>
              <a:endParaRPr kumimoji="0" lang="zh-CN" altLang="en-US" sz="1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grpSp>
    </p:spTree>
    <p:extLst>
      <p:ext uri="{BB962C8B-B14F-4D97-AF65-F5344CB8AC3E}">
        <p14:creationId xmlns:p14="http://schemas.microsoft.com/office/powerpoint/2010/main" val="3210842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6FC2264-B604-4505-BFB1-B69ABF1283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7BE20086-C0BF-4FA3-9932-5E2F3D6148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110FC46A-9EEC-4C9C-818C-94D300EDE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267760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6"/>
        <p:cNvGrpSpPr/>
        <p:nvPr/>
      </p:nvGrpSpPr>
      <p:grpSpPr>
        <a:xfrm>
          <a:off x="0" y="0"/>
          <a:ext cx="0" cy="0"/>
          <a:chOff x="0" y="0"/>
          <a:chExt cx="0" cy="0"/>
        </a:xfrm>
      </p:grpSpPr>
      <p:sp>
        <p:nvSpPr>
          <p:cNvPr id="157" name="Google Shape;157;p7"/>
          <p:cNvSpPr txBox="1">
            <a:spLocks noGrp="1"/>
          </p:cNvSpPr>
          <p:nvPr>
            <p:ph type="subTitle" idx="1"/>
          </p:nvPr>
        </p:nvSpPr>
        <p:spPr>
          <a:xfrm flipH="1">
            <a:off x="1752867" y="1559200"/>
            <a:ext cx="8686800" cy="43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AutoNum type="arabicPeriod"/>
              <a:defRPr sz="1600"/>
            </a:lvl1pPr>
            <a:lvl2pPr lvl="1" algn="ctr" rtl="0">
              <a:lnSpc>
                <a:spcPct val="100000"/>
              </a:lnSpc>
              <a:spcBef>
                <a:spcPts val="0"/>
              </a:spcBef>
              <a:spcAft>
                <a:spcPts val="0"/>
              </a:spcAft>
              <a:buSzPts val="1200"/>
              <a:buFont typeface="Roboto Condensed Light"/>
              <a:buAutoNum type="alphaLcPeriod"/>
              <a:defRPr sz="1600"/>
            </a:lvl2pPr>
            <a:lvl3pPr lvl="2" algn="ctr" rtl="0">
              <a:lnSpc>
                <a:spcPct val="100000"/>
              </a:lnSpc>
              <a:spcBef>
                <a:spcPts val="0"/>
              </a:spcBef>
              <a:spcAft>
                <a:spcPts val="0"/>
              </a:spcAft>
              <a:buSzPts val="1200"/>
              <a:buFont typeface="Roboto Condensed Light"/>
              <a:buAutoNum type="romanLcPeriod"/>
              <a:defRPr sz="1600"/>
            </a:lvl3pPr>
            <a:lvl4pPr lvl="3" algn="ctr" rtl="0">
              <a:lnSpc>
                <a:spcPct val="100000"/>
              </a:lnSpc>
              <a:spcBef>
                <a:spcPts val="0"/>
              </a:spcBef>
              <a:spcAft>
                <a:spcPts val="0"/>
              </a:spcAft>
              <a:buSzPts val="1200"/>
              <a:buFont typeface="Roboto Condensed Light"/>
              <a:buAutoNum type="arabicPeriod"/>
              <a:defRPr sz="1600"/>
            </a:lvl4pPr>
            <a:lvl5pPr lvl="4" algn="ctr" rtl="0">
              <a:lnSpc>
                <a:spcPct val="100000"/>
              </a:lnSpc>
              <a:spcBef>
                <a:spcPts val="0"/>
              </a:spcBef>
              <a:spcAft>
                <a:spcPts val="0"/>
              </a:spcAft>
              <a:buSzPts val="1200"/>
              <a:buFont typeface="Roboto Condensed Light"/>
              <a:buAutoNum type="alphaLcPeriod"/>
              <a:defRPr sz="1600"/>
            </a:lvl5pPr>
            <a:lvl6pPr lvl="5" algn="ctr" rtl="0">
              <a:lnSpc>
                <a:spcPct val="100000"/>
              </a:lnSpc>
              <a:spcBef>
                <a:spcPts val="0"/>
              </a:spcBef>
              <a:spcAft>
                <a:spcPts val="0"/>
              </a:spcAft>
              <a:buSzPts val="1200"/>
              <a:buFont typeface="Roboto Condensed Light"/>
              <a:buAutoNum type="romanLcPeriod"/>
              <a:defRPr sz="1600"/>
            </a:lvl6pPr>
            <a:lvl7pPr lvl="6" algn="ctr" rtl="0">
              <a:lnSpc>
                <a:spcPct val="100000"/>
              </a:lnSpc>
              <a:spcBef>
                <a:spcPts val="0"/>
              </a:spcBef>
              <a:spcAft>
                <a:spcPts val="0"/>
              </a:spcAft>
              <a:buSzPts val="1200"/>
              <a:buFont typeface="Roboto Condensed Light"/>
              <a:buAutoNum type="arabicPeriod"/>
              <a:defRPr sz="1600"/>
            </a:lvl7pPr>
            <a:lvl8pPr lvl="7" algn="ctr" rtl="0">
              <a:lnSpc>
                <a:spcPct val="100000"/>
              </a:lnSpc>
              <a:spcBef>
                <a:spcPts val="0"/>
              </a:spcBef>
              <a:spcAft>
                <a:spcPts val="0"/>
              </a:spcAft>
              <a:buSzPts val="1200"/>
              <a:buFont typeface="Roboto Condensed Light"/>
              <a:buAutoNum type="alphaLcPeriod"/>
              <a:defRPr sz="1600"/>
            </a:lvl8pPr>
            <a:lvl9pPr lvl="8" algn="ctr" rtl="0">
              <a:lnSpc>
                <a:spcPct val="100000"/>
              </a:lnSpc>
              <a:spcBef>
                <a:spcPts val="0"/>
              </a:spcBef>
              <a:spcAft>
                <a:spcPts val="0"/>
              </a:spcAft>
              <a:buSzPts val="1200"/>
              <a:buFont typeface="Roboto Condensed Light"/>
              <a:buAutoNum type="romanLcPeriod"/>
              <a:defRPr sz="1600"/>
            </a:lvl9pPr>
          </a:lstStyle>
          <a:p>
            <a:endParaRPr/>
          </a:p>
        </p:txBody>
      </p:sp>
      <p:sp>
        <p:nvSpPr>
          <p:cNvPr id="158" name="Google Shape;158;p7"/>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159" name="Google Shape;159;p7"/>
          <p:cNvGrpSpPr/>
          <p:nvPr/>
        </p:nvGrpSpPr>
        <p:grpSpPr>
          <a:xfrm>
            <a:off x="11393215" y="311639"/>
            <a:ext cx="1319512" cy="1707989"/>
            <a:chOff x="683750" y="2772725"/>
            <a:chExt cx="1200575" cy="1622125"/>
          </a:xfrm>
        </p:grpSpPr>
        <p:sp>
          <p:nvSpPr>
            <p:cNvPr id="160" name="Google Shape;160;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2" name="Google Shape;162;p7"/>
          <p:cNvGrpSpPr/>
          <p:nvPr/>
        </p:nvGrpSpPr>
        <p:grpSpPr>
          <a:xfrm>
            <a:off x="10210884" y="5589992"/>
            <a:ext cx="1421160" cy="1839707"/>
            <a:chOff x="683750" y="2772725"/>
            <a:chExt cx="1200575" cy="1622125"/>
          </a:xfrm>
        </p:grpSpPr>
        <p:sp>
          <p:nvSpPr>
            <p:cNvPr id="163" name="Google Shape;163;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5" name="Google Shape;165;p7"/>
          <p:cNvSpPr/>
          <p:nvPr/>
        </p:nvSpPr>
        <p:spPr>
          <a:xfrm>
            <a:off x="-412352" y="398770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6" name="Google Shape;166;p7"/>
          <p:cNvGrpSpPr/>
          <p:nvPr/>
        </p:nvGrpSpPr>
        <p:grpSpPr>
          <a:xfrm>
            <a:off x="-636373" y="-503809"/>
            <a:ext cx="1809009" cy="1707973"/>
            <a:chOff x="-398590" y="-303568"/>
            <a:chExt cx="1199397" cy="1132408"/>
          </a:xfrm>
        </p:grpSpPr>
        <p:sp>
          <p:nvSpPr>
            <p:cNvPr id="167" name="Google Shape;167;p7"/>
            <p:cNvSpPr/>
            <p:nvPr/>
          </p:nvSpPr>
          <p:spPr>
            <a:xfrm>
              <a:off x="229378" y="206257"/>
              <a:ext cx="571428" cy="622583"/>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68" name="Google Shape;168;p7"/>
            <p:cNvGrpSpPr/>
            <p:nvPr/>
          </p:nvGrpSpPr>
          <p:grpSpPr>
            <a:xfrm>
              <a:off x="-398590" y="-303568"/>
              <a:ext cx="874859" cy="1132405"/>
              <a:chOff x="683750" y="2772725"/>
              <a:chExt cx="1200575" cy="1622125"/>
            </a:xfrm>
          </p:grpSpPr>
          <p:sp>
            <p:nvSpPr>
              <p:cNvPr id="169" name="Google Shape;169;p7"/>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7"/>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97545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85A8E8-F316-4D66-B4EA-85588AFE523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F5ECFF-CACE-4A4B-A473-D61DB84F5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C094ADD-5214-403B-B6EB-E5513124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73E393-DA18-4385-A5D4-6977E4084E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E8BA74E4-D87D-41EE-AA76-CB61D07BD0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5C8DBAE2-8A7A-4775-807C-50EC856FD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308540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996E92-7FEC-46B4-837C-20CE93D4A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173D85-D27A-4994-BB43-9B9A6F1B99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7EFB03F-0EE8-4D4C-9DAE-6710061D2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9051401-1CE9-4BA6-95D4-FE4770D61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2489CFBB-B564-4292-89B5-96A955D3EF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2F53A4D0-0CE0-49EF-ACFF-7C3D4A0BA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5025762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495B4-2DD9-47A9-812E-F8C280199F7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DC47F77-1EC9-49E1-8887-CC86ABF0003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5F7101-A2C0-4FB9-9148-FC6E299D43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88A9AA3-79D4-4554-9E6C-047577FDF9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9645FB2F-5AB6-488C-8964-A912F734C7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54431684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172348B-9BC8-46F8-B0DE-21FF577A4F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368218D-09F0-4632-8C92-13CFB59A599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DEE740-4032-42FB-A9C2-7F78F11B05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55AE2FCF-F25B-41F6-9F5B-3D161C6DB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8D9F313D-D8AF-4582-A4F8-BBA233974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4840698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E62A-16EE-E93C-E6D4-F494C48859F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2E9481-E0F4-CF2C-9A83-1278889D26D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6EBE7-E31A-8DF7-DDA4-2B8B0FC4B68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A2DA9009-2031-9C75-BA10-4B08BACAB8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478878-7592-36C9-38A3-7E161C0AA81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956331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DD6B-E4E1-CE20-907D-87C0B70B28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EB30469-5CBE-A5E8-8B7E-376097A6C0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1F19-B9EB-F72E-79C6-5313D728B8D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1F8834F7-B70D-B933-0AA4-E99BD3EFA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1AF682-243B-AC38-5D0E-A9ABBBFB7F82}"/>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5374244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98BC8-A897-337B-9D01-CC9E0BBE08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1E47AD-ABEF-9990-FEA3-80635A52505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90B0E3-6845-47BF-8C3F-558FD983EAB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B5D7C4BA-71CC-453C-2244-15BF501E1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A8C7CE-6D5D-4B07-39A5-5CC8972EF7F5}"/>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884112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EDA61-1761-D67C-0F1A-C940C2FBBA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D48204-CED0-1433-371E-849B23995B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D0D6FE-508C-6EA5-B94D-205607B72D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9D084B-577A-E7B4-C673-84C03DF14F72}"/>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5583CD8B-E044-829E-ADC8-1BD62B3B6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FEFF95-BA15-B2F4-DABC-CB8AB7C565D7}"/>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9638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3AF7-C2CD-B459-5A6E-3CAB9626365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DD5789-61C3-A589-3030-26657CBD528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A43EEB-D1D3-BA81-0495-0F1E3C9106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02119A-2639-889B-330A-525A31CFF25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D72A3-239C-84EE-C37B-78FF277CAC1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7CCA91-E70A-2ED5-B513-C390399536F7}"/>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8" name="Footer Placeholder 7">
            <a:extLst>
              <a:ext uri="{FF2B5EF4-FFF2-40B4-BE49-F238E27FC236}">
                <a16:creationId xmlns:a16="http://schemas.microsoft.com/office/drawing/2014/main" id="{A583F3B6-0A38-7349-28F9-47F2AE2EA2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DA9B-7307-70BC-E361-2C62C1A029E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17745781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67489-D9E5-689B-CAFB-60154CAB5D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938872D-6C46-64D8-6A97-31A007533C4C}"/>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4" name="Footer Placeholder 3">
            <a:extLst>
              <a:ext uri="{FF2B5EF4-FFF2-40B4-BE49-F238E27FC236}">
                <a16:creationId xmlns:a16="http://schemas.microsoft.com/office/drawing/2014/main" id="{365288E5-4C95-8DD7-1E9F-C07994F26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01BFC59-6884-5C74-7953-42E316EB8208}"/>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077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1"/>
        <p:cNvGrpSpPr/>
        <p:nvPr/>
      </p:nvGrpSpPr>
      <p:grpSpPr>
        <a:xfrm>
          <a:off x="0" y="0"/>
          <a:ext cx="0" cy="0"/>
          <a:chOff x="0" y="0"/>
          <a:chExt cx="0" cy="0"/>
        </a:xfrm>
      </p:grpSpPr>
      <p:grpSp>
        <p:nvGrpSpPr>
          <p:cNvPr id="172" name="Google Shape;172;p8"/>
          <p:cNvGrpSpPr/>
          <p:nvPr/>
        </p:nvGrpSpPr>
        <p:grpSpPr>
          <a:xfrm>
            <a:off x="-497199" y="-931050"/>
            <a:ext cx="4984767" cy="8026867"/>
            <a:chOff x="-372900" y="-698287"/>
            <a:chExt cx="3738575" cy="6020150"/>
          </a:xfrm>
        </p:grpSpPr>
        <p:sp>
          <p:nvSpPr>
            <p:cNvPr id="173" name="Google Shape;173;p8"/>
            <p:cNvSpPr/>
            <p:nvPr/>
          </p:nvSpPr>
          <p:spPr>
            <a:xfrm>
              <a:off x="-372900" y="-692562"/>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3250" y="35438"/>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469650" y="-694287"/>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312225" y="-696587"/>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38950" y="31988"/>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2155350" y="-698287"/>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581500" y="29713"/>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354000" y="766888"/>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72725" y="1495463"/>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489125" y="765163"/>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915275" y="1493738"/>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331700" y="763438"/>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372900" y="2242013"/>
              <a:ext cx="784150" cy="891825"/>
            </a:xfrm>
            <a:custGeom>
              <a:avLst/>
              <a:gdLst/>
              <a:ahLst/>
              <a:cxnLst/>
              <a:rect l="l" t="t" r="r" b="b"/>
              <a:pathLst>
                <a:path w="31366" h="35673" extrusionOk="0">
                  <a:moveTo>
                    <a:pt x="15190" y="0"/>
                  </a:moveTo>
                  <a:lnTo>
                    <a:pt x="0" y="9325"/>
                  </a:lnTo>
                  <a:lnTo>
                    <a:pt x="458" y="27150"/>
                  </a:lnTo>
                  <a:lnTo>
                    <a:pt x="16153" y="35673"/>
                  </a:lnTo>
                  <a:lnTo>
                    <a:pt x="31366" y="26325"/>
                  </a:lnTo>
                  <a:lnTo>
                    <a:pt x="30885"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53250" y="2970013"/>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896375" y="2968288"/>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12225" y="2237988"/>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738950" y="2966563"/>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2155350" y="2236288"/>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2581500" y="2964288"/>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354000" y="3701463"/>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72725" y="4430038"/>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489125" y="3699738"/>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915275" y="4428313"/>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1331700" y="3698013"/>
              <a:ext cx="784150" cy="891850"/>
            </a:xfrm>
            <a:custGeom>
              <a:avLst/>
              <a:gdLst/>
              <a:ahLst/>
              <a:cxnLst/>
              <a:rect l="l" t="t" r="r" b="b"/>
              <a:pathLst>
                <a:path w="31366" h="35674" extrusionOk="0">
                  <a:moveTo>
                    <a:pt x="15213" y="1"/>
                  </a:moveTo>
                  <a:lnTo>
                    <a:pt x="0" y="9325"/>
                  </a:lnTo>
                  <a:lnTo>
                    <a:pt x="481" y="27150"/>
                  </a:lnTo>
                  <a:lnTo>
                    <a:pt x="16153" y="35673"/>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7" name="Google Shape;197;p8"/>
          <p:cNvGrpSpPr/>
          <p:nvPr/>
        </p:nvGrpSpPr>
        <p:grpSpPr>
          <a:xfrm>
            <a:off x="7555934" y="-931050"/>
            <a:ext cx="3861367" cy="2162067"/>
            <a:chOff x="4452075" y="1301825"/>
            <a:chExt cx="2896025" cy="1621550"/>
          </a:xfrm>
        </p:grpSpPr>
        <p:sp>
          <p:nvSpPr>
            <p:cNvPr id="198" name="Google Shape;198;p8"/>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6137775" y="13018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6563925" y="2029825"/>
              <a:ext cx="784175" cy="891850"/>
            </a:xfrm>
            <a:custGeom>
              <a:avLst/>
              <a:gdLst/>
              <a:ahLst/>
              <a:cxnLst/>
              <a:rect l="l" t="t" r="r" b="b"/>
              <a:pathLst>
                <a:path w="31367" h="35674" extrusionOk="0">
                  <a:moveTo>
                    <a:pt x="15214" y="0"/>
                  </a:moveTo>
                  <a:lnTo>
                    <a:pt x="1" y="9348"/>
                  </a:lnTo>
                  <a:lnTo>
                    <a:pt x="482" y="27173"/>
                  </a:lnTo>
                  <a:lnTo>
                    <a:pt x="16176" y="35673"/>
                  </a:lnTo>
                  <a:lnTo>
                    <a:pt x="31366" y="26348"/>
                  </a:lnTo>
                  <a:lnTo>
                    <a:pt x="30908" y="8523"/>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3" name="Google Shape;203;p8"/>
          <p:cNvGrpSpPr/>
          <p:nvPr/>
        </p:nvGrpSpPr>
        <p:grpSpPr>
          <a:xfrm>
            <a:off x="8882567" y="5345017"/>
            <a:ext cx="1614500" cy="2159800"/>
            <a:chOff x="5294650" y="1303525"/>
            <a:chExt cx="1210875" cy="1619850"/>
          </a:xfrm>
        </p:grpSpPr>
        <p:sp>
          <p:nvSpPr>
            <p:cNvPr id="204" name="Google Shape;204;p8"/>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5721375" y="2032100"/>
              <a:ext cx="784150" cy="891275"/>
            </a:xfrm>
            <a:custGeom>
              <a:avLst/>
              <a:gdLst/>
              <a:ahLst/>
              <a:cxnLst/>
              <a:rect l="l" t="t" r="r" b="b"/>
              <a:pathLst>
                <a:path w="31366" h="35651" extrusionOk="0">
                  <a:moveTo>
                    <a:pt x="15213" y="1"/>
                  </a:moveTo>
                  <a:lnTo>
                    <a:pt x="0" y="9326"/>
                  </a:lnTo>
                  <a:lnTo>
                    <a:pt x="481" y="27151"/>
                  </a:lnTo>
                  <a:lnTo>
                    <a:pt x="16153" y="35651"/>
                  </a:lnTo>
                  <a:lnTo>
                    <a:pt x="31366" y="26326"/>
                  </a:lnTo>
                  <a:lnTo>
                    <a:pt x="30885" y="8501"/>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6" name="Google Shape;206;p8"/>
          <p:cNvSpPr txBox="1">
            <a:spLocks noGrp="1"/>
          </p:cNvSpPr>
          <p:nvPr>
            <p:ph type="title"/>
          </p:nvPr>
        </p:nvSpPr>
        <p:spPr>
          <a:xfrm>
            <a:off x="4588100" y="1736000"/>
            <a:ext cx="6422800" cy="302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35892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65C752-3630-3CE9-D5F6-D81E94A23EC6}"/>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3" name="Footer Placeholder 2">
            <a:extLst>
              <a:ext uri="{FF2B5EF4-FFF2-40B4-BE49-F238E27FC236}">
                <a16:creationId xmlns:a16="http://schemas.microsoft.com/office/drawing/2014/main" id="{390121FF-8D1A-42BB-5142-5355310BB0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8E9321-3480-5659-EF6A-B1AA020D16CE}"/>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22798954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D8022-4260-F8BB-DECF-4D11AA6B2E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3DEADE-1E7E-3199-DACC-92C0035CF95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72C4F1-3E11-4EDE-377B-03C508BDAF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A01A88-051F-EE1B-FD21-CBDB153A6B4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7B51258B-4DE9-EF10-6C5B-F371A85A51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3D4CCA-8695-988C-D7AC-6FD0D3B6A393}"/>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238745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14BC-8FDB-E21A-7D55-068B1C9D69B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4A2FB3-2685-7991-D69B-ED93B98B96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30083A-641B-5D84-F49F-F9AB5153F2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FD0065-5AAD-2AEF-721E-59D4D7F04CAE}"/>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6" name="Footer Placeholder 5">
            <a:extLst>
              <a:ext uri="{FF2B5EF4-FFF2-40B4-BE49-F238E27FC236}">
                <a16:creationId xmlns:a16="http://schemas.microsoft.com/office/drawing/2014/main" id="{46156F45-8F86-66B2-004F-882868EA6F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9C5AB-01A2-23F1-6816-B87B351F15B6}"/>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5748205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E233D-825A-E46D-8752-519E1C3A62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69C8E3-7BF8-DD25-AB46-ECE453A14AA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3E4FC-8719-4560-A807-7D7A674DEB64}"/>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36BB5DA7-6386-84A5-ECAC-3438F5425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7F9F2-0622-E4B2-34BB-6B09CC99127D}"/>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31112895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7B1E5A-F949-9496-4322-E3599619D06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EAC04D-BBA6-1C0B-6C60-03B606C04CC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9C3F9-B565-BBC4-08A0-DDAB2E918311}"/>
              </a:ext>
            </a:extLst>
          </p:cNvPr>
          <p:cNvSpPr>
            <a:spLocks noGrp="1"/>
          </p:cNvSpPr>
          <p:nvPr>
            <p:ph type="dt" sz="half" idx="10"/>
          </p:nvPr>
        </p:nvSpPr>
        <p:spPr>
          <a:xfrm>
            <a:off x="838200" y="6356350"/>
            <a:ext cx="2743200" cy="365125"/>
          </a:xfrm>
          <a:prstGeom prst="rect">
            <a:avLst/>
          </a:prstGeom>
        </p:spPr>
        <p:txBody>
          <a:bodyPr/>
          <a:lstStyle/>
          <a:p>
            <a:fld id="{BEAF3151-616A-42A6-BE6D-BD6BC169A316}" type="datetimeFigureOut">
              <a:rPr lang="en-US" smtClean="0"/>
              <a:t>2/16/2025</a:t>
            </a:fld>
            <a:endParaRPr lang="en-US"/>
          </a:p>
        </p:txBody>
      </p:sp>
      <p:sp>
        <p:nvSpPr>
          <p:cNvPr id="5" name="Footer Placeholder 4">
            <a:extLst>
              <a:ext uri="{FF2B5EF4-FFF2-40B4-BE49-F238E27FC236}">
                <a16:creationId xmlns:a16="http://schemas.microsoft.com/office/drawing/2014/main" id="{6E2549C5-28E8-17DE-2A7C-FC483D1A03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D66EAD-F4C0-A6DB-9E32-E8E867003281}"/>
              </a:ext>
            </a:extLst>
          </p:cNvPr>
          <p:cNvSpPr>
            <a:spLocks noGrp="1"/>
          </p:cNvSpPr>
          <p:nvPr>
            <p:ph type="sldNum" sz="quarter" idx="12"/>
          </p:nvPr>
        </p:nvSpPr>
        <p:spPr>
          <a:xfrm>
            <a:off x="8610600" y="6356350"/>
            <a:ext cx="2743200" cy="365125"/>
          </a:xfrm>
          <a:prstGeom prst="rect">
            <a:avLst/>
          </a:prstGeom>
        </p:spPr>
        <p:txBody>
          <a:bodyPr/>
          <a:lstStyle/>
          <a:p>
            <a:fld id="{88FDD3AE-5AD5-403F-AC77-0AAB8942B4F3}" type="slidenum">
              <a:rPr lang="en-US" smtClean="0"/>
              <a:t>‹#›</a:t>
            </a:fld>
            <a:endParaRPr lang="en-US"/>
          </a:p>
        </p:txBody>
      </p:sp>
    </p:spTree>
    <p:extLst>
      <p:ext uri="{BB962C8B-B14F-4D97-AF65-F5344CB8AC3E}">
        <p14:creationId xmlns:p14="http://schemas.microsoft.com/office/powerpoint/2010/main" val="718194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7"/>
        <p:cNvGrpSpPr/>
        <p:nvPr/>
      </p:nvGrpSpPr>
      <p:grpSpPr>
        <a:xfrm>
          <a:off x="0" y="0"/>
          <a:ext cx="0" cy="0"/>
          <a:chOff x="0" y="0"/>
          <a:chExt cx="0" cy="0"/>
        </a:xfrm>
      </p:grpSpPr>
      <p:sp>
        <p:nvSpPr>
          <p:cNvPr id="208" name="Google Shape;208;p9"/>
          <p:cNvSpPr txBox="1">
            <a:spLocks noGrp="1"/>
          </p:cNvSpPr>
          <p:nvPr>
            <p:ph type="subTitle" idx="1"/>
          </p:nvPr>
        </p:nvSpPr>
        <p:spPr>
          <a:xfrm>
            <a:off x="1526900" y="1922633"/>
            <a:ext cx="3341200" cy="1908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209" name="Google Shape;209;p9"/>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sp>
        <p:nvSpPr>
          <p:cNvPr id="210" name="Google Shape;210;p9"/>
          <p:cNvSpPr txBox="1">
            <a:spLocks noGrp="1"/>
          </p:cNvSpPr>
          <p:nvPr>
            <p:ph type="body" idx="2"/>
          </p:nvPr>
        </p:nvSpPr>
        <p:spPr>
          <a:xfrm>
            <a:off x="5548367" y="1665800"/>
            <a:ext cx="5420400" cy="3526400"/>
          </a:xfrm>
          <a:prstGeom prst="rect">
            <a:avLst/>
          </a:prstGeom>
        </p:spPr>
        <p:txBody>
          <a:bodyPr spcFirstLastPara="1" wrap="square" lIns="91425" tIns="91425" rIns="91425" bIns="91425" anchor="t" anchorCtr="0">
            <a:noAutofit/>
          </a:bodyPr>
          <a:lstStyle>
            <a:lvl1pPr marL="609585" lvl="0" indent="-507987" rtl="0">
              <a:lnSpc>
                <a:spcPct val="100000"/>
              </a:lnSpc>
              <a:spcBef>
                <a:spcPts val="0"/>
              </a:spcBef>
              <a:spcAft>
                <a:spcPts val="0"/>
              </a:spcAft>
              <a:buClr>
                <a:schemeClr val="accent3"/>
              </a:buClr>
              <a:buSzPts val="2400"/>
              <a:buFont typeface="Nunito Light"/>
              <a:buChar char="●"/>
              <a:defRPr/>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06390" rtl="0">
              <a:spcBef>
                <a:spcPts val="2133"/>
              </a:spcBef>
              <a:spcAft>
                <a:spcPts val="0"/>
              </a:spcAft>
              <a:buSzPts val="1200"/>
              <a:buFont typeface="Nunito Light"/>
              <a:buChar char="○"/>
              <a:defRPr/>
            </a:lvl5pPr>
            <a:lvl6pPr marL="3657509" lvl="5" indent="-406390" rtl="0">
              <a:spcBef>
                <a:spcPts val="2133"/>
              </a:spcBef>
              <a:spcAft>
                <a:spcPts val="0"/>
              </a:spcAft>
              <a:buSzPts val="12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06390" rtl="0">
              <a:spcBef>
                <a:spcPts val="2133"/>
              </a:spcBef>
              <a:spcAft>
                <a:spcPts val="2133"/>
              </a:spcAft>
              <a:buSzPts val="1200"/>
              <a:buFont typeface="Nunito Light"/>
              <a:buChar char="■"/>
              <a:defRPr/>
            </a:lvl9pPr>
          </a:lstStyle>
          <a:p>
            <a:endParaRPr/>
          </a:p>
        </p:txBody>
      </p:sp>
      <p:grpSp>
        <p:nvGrpSpPr>
          <p:cNvPr id="211" name="Google Shape;211;p9"/>
          <p:cNvGrpSpPr/>
          <p:nvPr/>
        </p:nvGrpSpPr>
        <p:grpSpPr>
          <a:xfrm flipH="1">
            <a:off x="-607933" y="5920401"/>
            <a:ext cx="2724167" cy="2165167"/>
            <a:chOff x="4035675" y="1303525"/>
            <a:chExt cx="2043125" cy="1623875"/>
          </a:xfrm>
        </p:grpSpPr>
        <p:sp>
          <p:nvSpPr>
            <p:cNvPr id="212" name="Google Shape;212;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 name="Google Shape;216;p9"/>
          <p:cNvGrpSpPr/>
          <p:nvPr/>
        </p:nvGrpSpPr>
        <p:grpSpPr>
          <a:xfrm flipH="1">
            <a:off x="10236101" y="-968667"/>
            <a:ext cx="3267167" cy="3140400"/>
            <a:chOff x="3628425" y="1303525"/>
            <a:chExt cx="2450375" cy="2355300"/>
          </a:xfrm>
        </p:grpSpPr>
        <p:sp>
          <p:nvSpPr>
            <p:cNvPr id="217" name="Google Shape;217;p9"/>
            <p:cNvSpPr/>
            <p:nvPr/>
          </p:nvSpPr>
          <p:spPr>
            <a:xfrm>
              <a:off x="4035675" y="2035550"/>
              <a:ext cx="784150" cy="891850"/>
            </a:xfrm>
            <a:custGeom>
              <a:avLst/>
              <a:gdLst/>
              <a:ahLst/>
              <a:cxnLst/>
              <a:rect l="l" t="t" r="r" b="b"/>
              <a:pathLst>
                <a:path w="31366" h="35674" extrusionOk="0">
                  <a:moveTo>
                    <a:pt x="15213" y="0"/>
                  </a:moveTo>
                  <a:lnTo>
                    <a:pt x="0" y="9325"/>
                  </a:lnTo>
                  <a:lnTo>
                    <a:pt x="481" y="27173"/>
                  </a:lnTo>
                  <a:lnTo>
                    <a:pt x="16175" y="35673"/>
                  </a:lnTo>
                  <a:lnTo>
                    <a:pt x="31366" y="26348"/>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9"/>
            <p:cNvSpPr/>
            <p:nvPr/>
          </p:nvSpPr>
          <p:spPr>
            <a:xfrm>
              <a:off x="4452075" y="1305825"/>
              <a:ext cx="784175" cy="891275"/>
            </a:xfrm>
            <a:custGeom>
              <a:avLst/>
              <a:gdLst/>
              <a:ahLst/>
              <a:cxnLst/>
              <a:rect l="l" t="t" r="r" b="b"/>
              <a:pathLst>
                <a:path w="31367" h="35651" extrusionOk="0">
                  <a:moveTo>
                    <a:pt x="15214" y="0"/>
                  </a:moveTo>
                  <a:lnTo>
                    <a:pt x="1" y="9325"/>
                  </a:lnTo>
                  <a:lnTo>
                    <a:pt x="482" y="27150"/>
                  </a:lnTo>
                  <a:lnTo>
                    <a:pt x="16153" y="35650"/>
                  </a:lnTo>
                  <a:lnTo>
                    <a:pt x="31366" y="26325"/>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9"/>
            <p:cNvSpPr/>
            <p:nvPr/>
          </p:nvSpPr>
          <p:spPr>
            <a:xfrm>
              <a:off x="4878800" y="2033825"/>
              <a:ext cx="784175" cy="891850"/>
            </a:xfrm>
            <a:custGeom>
              <a:avLst/>
              <a:gdLst/>
              <a:ahLst/>
              <a:cxnLst/>
              <a:rect l="l" t="t" r="r" b="b"/>
              <a:pathLst>
                <a:path w="31367" h="35674" extrusionOk="0">
                  <a:moveTo>
                    <a:pt x="15191" y="1"/>
                  </a:moveTo>
                  <a:lnTo>
                    <a:pt x="1" y="9325"/>
                  </a:lnTo>
                  <a:lnTo>
                    <a:pt x="459" y="27173"/>
                  </a:lnTo>
                  <a:lnTo>
                    <a:pt x="16153" y="35673"/>
                  </a:lnTo>
                  <a:lnTo>
                    <a:pt x="31366"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9"/>
            <p:cNvSpPr/>
            <p:nvPr/>
          </p:nvSpPr>
          <p:spPr>
            <a:xfrm>
              <a:off x="5294650" y="1303525"/>
              <a:ext cx="784150" cy="891850"/>
            </a:xfrm>
            <a:custGeom>
              <a:avLst/>
              <a:gdLst/>
              <a:ahLst/>
              <a:cxnLst/>
              <a:rect l="l" t="t" r="r" b="b"/>
              <a:pathLst>
                <a:path w="31366" h="35674" extrusionOk="0">
                  <a:moveTo>
                    <a:pt x="15213" y="1"/>
                  </a:moveTo>
                  <a:lnTo>
                    <a:pt x="0" y="9349"/>
                  </a:lnTo>
                  <a:lnTo>
                    <a:pt x="481" y="27173"/>
                  </a:lnTo>
                  <a:lnTo>
                    <a:pt x="16176" y="35674"/>
                  </a:lnTo>
                  <a:lnTo>
                    <a:pt x="31366" y="26349"/>
                  </a:lnTo>
                  <a:lnTo>
                    <a:pt x="30908"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9"/>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9"/>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3734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txBox="1">
            <a:spLocks noGrp="1"/>
          </p:cNvSpPr>
          <p:nvPr>
            <p:ph type="ctrTitle"/>
          </p:nvPr>
        </p:nvSpPr>
        <p:spPr>
          <a:xfrm flipH="1">
            <a:off x="6045200" y="1896267"/>
            <a:ext cx="5186800" cy="168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0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25" name="Google Shape;225;p10"/>
          <p:cNvSpPr txBox="1">
            <a:spLocks noGrp="1"/>
          </p:cNvSpPr>
          <p:nvPr>
            <p:ph type="subTitle" idx="1"/>
          </p:nvPr>
        </p:nvSpPr>
        <p:spPr>
          <a:xfrm flipH="1">
            <a:off x="7223967" y="3840533"/>
            <a:ext cx="3942000" cy="116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26" name="Google Shape;226;p10"/>
          <p:cNvGrpSpPr/>
          <p:nvPr/>
        </p:nvGrpSpPr>
        <p:grpSpPr>
          <a:xfrm>
            <a:off x="11232015" y="290572"/>
            <a:ext cx="1319512" cy="1707989"/>
            <a:chOff x="683750" y="2772725"/>
            <a:chExt cx="1200575" cy="1622125"/>
          </a:xfrm>
        </p:grpSpPr>
        <p:sp>
          <p:nvSpPr>
            <p:cNvPr id="227" name="Google Shape;227;p10"/>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10"/>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302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picture">
  <p:cSld name="Big picture">
    <p:spTree>
      <p:nvGrpSpPr>
        <p:cNvPr id="1" name="Shape 229"/>
        <p:cNvGrpSpPr/>
        <p:nvPr/>
      </p:nvGrpSpPr>
      <p:grpSpPr>
        <a:xfrm>
          <a:off x="0" y="0"/>
          <a:ext cx="0" cy="0"/>
          <a:chOff x="0" y="0"/>
          <a:chExt cx="0" cy="0"/>
        </a:xfrm>
      </p:grpSpPr>
      <p:sp>
        <p:nvSpPr>
          <p:cNvPr id="230" name="Google Shape;230;p11"/>
          <p:cNvSpPr txBox="1">
            <a:spLocks noGrp="1"/>
          </p:cNvSpPr>
          <p:nvPr>
            <p:ph type="title"/>
          </p:nvPr>
        </p:nvSpPr>
        <p:spPr>
          <a:xfrm>
            <a:off x="2954200" y="364300"/>
            <a:ext cx="6283600" cy="1578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000">
                <a:solidFill>
                  <a:schemeClr val="dk1"/>
                </a:solidFill>
              </a:defRPr>
            </a:lvl1pPr>
            <a:lvl2pPr lvl="1" algn="ctr" rtl="0">
              <a:spcBef>
                <a:spcPts val="0"/>
              </a:spcBef>
              <a:spcAft>
                <a:spcPts val="0"/>
              </a:spcAft>
              <a:buNone/>
              <a:defRPr sz="4000">
                <a:solidFill>
                  <a:schemeClr val="dk1"/>
                </a:solidFill>
              </a:defRPr>
            </a:lvl2pPr>
            <a:lvl3pPr lvl="2" algn="ctr" rtl="0">
              <a:spcBef>
                <a:spcPts val="0"/>
              </a:spcBef>
              <a:spcAft>
                <a:spcPts val="0"/>
              </a:spcAft>
              <a:buNone/>
              <a:defRPr sz="4000">
                <a:solidFill>
                  <a:schemeClr val="dk1"/>
                </a:solidFill>
              </a:defRPr>
            </a:lvl3pPr>
            <a:lvl4pPr lvl="3" algn="ctr" rtl="0">
              <a:spcBef>
                <a:spcPts val="0"/>
              </a:spcBef>
              <a:spcAft>
                <a:spcPts val="0"/>
              </a:spcAft>
              <a:buNone/>
              <a:defRPr sz="4000">
                <a:solidFill>
                  <a:schemeClr val="dk1"/>
                </a:solidFill>
              </a:defRPr>
            </a:lvl4pPr>
            <a:lvl5pPr lvl="4" algn="ctr" rtl="0">
              <a:spcBef>
                <a:spcPts val="0"/>
              </a:spcBef>
              <a:spcAft>
                <a:spcPts val="0"/>
              </a:spcAft>
              <a:buNone/>
              <a:defRPr sz="4000">
                <a:solidFill>
                  <a:schemeClr val="dk1"/>
                </a:solidFill>
              </a:defRPr>
            </a:lvl5pPr>
            <a:lvl6pPr lvl="5" algn="ctr" rtl="0">
              <a:spcBef>
                <a:spcPts val="0"/>
              </a:spcBef>
              <a:spcAft>
                <a:spcPts val="0"/>
              </a:spcAft>
              <a:buNone/>
              <a:defRPr sz="4000">
                <a:solidFill>
                  <a:schemeClr val="dk1"/>
                </a:solidFill>
              </a:defRPr>
            </a:lvl6pPr>
            <a:lvl7pPr lvl="6" algn="ctr" rtl="0">
              <a:spcBef>
                <a:spcPts val="0"/>
              </a:spcBef>
              <a:spcAft>
                <a:spcPts val="0"/>
              </a:spcAft>
              <a:buNone/>
              <a:defRPr sz="4000">
                <a:solidFill>
                  <a:schemeClr val="dk1"/>
                </a:solidFill>
              </a:defRPr>
            </a:lvl7pPr>
            <a:lvl8pPr lvl="7" algn="ctr" rtl="0">
              <a:spcBef>
                <a:spcPts val="0"/>
              </a:spcBef>
              <a:spcAft>
                <a:spcPts val="0"/>
              </a:spcAft>
              <a:buNone/>
              <a:defRPr sz="4000">
                <a:solidFill>
                  <a:schemeClr val="dk1"/>
                </a:solidFill>
              </a:defRPr>
            </a:lvl8pPr>
            <a:lvl9pPr lvl="8" algn="ctr" rtl="0">
              <a:spcBef>
                <a:spcPts val="0"/>
              </a:spcBef>
              <a:spcAft>
                <a:spcPts val="0"/>
              </a:spcAft>
              <a:buNone/>
              <a:defRPr sz="4000">
                <a:solidFill>
                  <a:schemeClr val="dk1"/>
                </a:solidFill>
              </a:defRPr>
            </a:lvl9pPr>
          </a:lstStyle>
          <a:p>
            <a:endParaRPr/>
          </a:p>
        </p:txBody>
      </p:sp>
      <p:grpSp>
        <p:nvGrpSpPr>
          <p:cNvPr id="231" name="Google Shape;231;p11"/>
          <p:cNvGrpSpPr/>
          <p:nvPr/>
        </p:nvGrpSpPr>
        <p:grpSpPr>
          <a:xfrm>
            <a:off x="-693285" y="290572"/>
            <a:ext cx="1319512" cy="1707989"/>
            <a:chOff x="683750" y="2772725"/>
            <a:chExt cx="1200575" cy="1622125"/>
          </a:xfrm>
        </p:grpSpPr>
        <p:sp>
          <p:nvSpPr>
            <p:cNvPr id="232" name="Google Shape;23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4" name="Google Shape;234;p11"/>
          <p:cNvGrpSpPr/>
          <p:nvPr/>
        </p:nvGrpSpPr>
        <p:grpSpPr>
          <a:xfrm flipH="1">
            <a:off x="-76933" y="5488900"/>
            <a:ext cx="5540000" cy="2169733"/>
            <a:chOff x="1526875" y="2765275"/>
            <a:chExt cx="4155000" cy="1627300"/>
          </a:xfrm>
        </p:grpSpPr>
        <p:sp>
          <p:nvSpPr>
            <p:cNvPr id="235" name="Google Shape;235;p11"/>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1"/>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1"/>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1"/>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1"/>
            <p:cNvSpPr/>
            <p:nvPr/>
          </p:nvSpPr>
          <p:spPr>
            <a:xfrm>
              <a:off x="4471550" y="2765275"/>
              <a:ext cx="784175" cy="891850"/>
            </a:xfrm>
            <a:custGeom>
              <a:avLst/>
              <a:gdLst/>
              <a:ahLst/>
              <a:cxnLst/>
              <a:rect l="l" t="t" r="r" b="b"/>
              <a:pathLst>
                <a:path w="31367" h="35674" extrusionOk="0">
                  <a:moveTo>
                    <a:pt x="15191" y="0"/>
                  </a:moveTo>
                  <a:lnTo>
                    <a:pt x="1" y="9325"/>
                  </a:lnTo>
                  <a:lnTo>
                    <a:pt x="459" y="27173"/>
                  </a:lnTo>
                  <a:lnTo>
                    <a:pt x="16153" y="35673"/>
                  </a:lnTo>
                  <a:lnTo>
                    <a:pt x="31366" y="26348"/>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1"/>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 name="Google Shape;241;p11"/>
          <p:cNvGrpSpPr/>
          <p:nvPr/>
        </p:nvGrpSpPr>
        <p:grpSpPr>
          <a:xfrm>
            <a:off x="11397115" y="1077972"/>
            <a:ext cx="1319512" cy="1707989"/>
            <a:chOff x="683750" y="2772725"/>
            <a:chExt cx="1200575" cy="1622125"/>
          </a:xfrm>
        </p:grpSpPr>
        <p:sp>
          <p:nvSpPr>
            <p:cNvPr id="242" name="Google Shape;242;p11"/>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1"/>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67677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95"/>
        <p:cNvGrpSpPr/>
        <p:nvPr/>
      </p:nvGrpSpPr>
      <p:grpSpPr>
        <a:xfrm>
          <a:off x="0" y="0"/>
          <a:ext cx="0" cy="0"/>
          <a:chOff x="0" y="0"/>
          <a:chExt cx="0" cy="0"/>
        </a:xfrm>
      </p:grpSpPr>
      <p:sp>
        <p:nvSpPr>
          <p:cNvPr id="296" name="Google Shape;296;p13"/>
          <p:cNvSpPr txBox="1">
            <a:spLocks noGrp="1"/>
          </p:cNvSpPr>
          <p:nvPr>
            <p:ph type="title"/>
          </p:nvPr>
        </p:nvSpPr>
        <p:spPr>
          <a:xfrm>
            <a:off x="622300" y="474200"/>
            <a:ext cx="10947600" cy="88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4800"/>
            </a:lvl1pPr>
            <a:lvl2pPr lvl="1" algn="ctr" rtl="0">
              <a:spcBef>
                <a:spcPts val="0"/>
              </a:spcBef>
              <a:spcAft>
                <a:spcPts val="0"/>
              </a:spcAft>
              <a:buNone/>
              <a:defRPr sz="4800"/>
            </a:lvl2pPr>
            <a:lvl3pPr lvl="2" algn="ctr" rtl="0">
              <a:spcBef>
                <a:spcPts val="0"/>
              </a:spcBef>
              <a:spcAft>
                <a:spcPts val="0"/>
              </a:spcAft>
              <a:buNone/>
              <a:defRPr sz="4800"/>
            </a:lvl3pPr>
            <a:lvl4pPr lvl="3" algn="ctr" rtl="0">
              <a:spcBef>
                <a:spcPts val="0"/>
              </a:spcBef>
              <a:spcAft>
                <a:spcPts val="0"/>
              </a:spcAft>
              <a:buNone/>
              <a:defRPr sz="4800"/>
            </a:lvl4pPr>
            <a:lvl5pPr lvl="4" algn="ctr" rtl="0">
              <a:spcBef>
                <a:spcPts val="0"/>
              </a:spcBef>
              <a:spcAft>
                <a:spcPts val="0"/>
              </a:spcAft>
              <a:buNone/>
              <a:defRPr sz="4800"/>
            </a:lvl5pPr>
            <a:lvl6pPr lvl="5" algn="ctr" rtl="0">
              <a:spcBef>
                <a:spcPts val="0"/>
              </a:spcBef>
              <a:spcAft>
                <a:spcPts val="0"/>
              </a:spcAft>
              <a:buNone/>
              <a:defRPr sz="4800"/>
            </a:lvl6pPr>
            <a:lvl7pPr lvl="6" algn="ctr" rtl="0">
              <a:spcBef>
                <a:spcPts val="0"/>
              </a:spcBef>
              <a:spcAft>
                <a:spcPts val="0"/>
              </a:spcAft>
              <a:buNone/>
              <a:defRPr sz="4800"/>
            </a:lvl7pPr>
            <a:lvl8pPr lvl="7" algn="ctr" rtl="0">
              <a:spcBef>
                <a:spcPts val="0"/>
              </a:spcBef>
              <a:spcAft>
                <a:spcPts val="0"/>
              </a:spcAft>
              <a:buNone/>
              <a:defRPr sz="4800"/>
            </a:lvl8pPr>
            <a:lvl9pPr lvl="8" algn="ctr" rtl="0">
              <a:spcBef>
                <a:spcPts val="0"/>
              </a:spcBef>
              <a:spcAft>
                <a:spcPts val="0"/>
              </a:spcAft>
              <a:buNone/>
              <a:defRPr sz="4800"/>
            </a:lvl9pPr>
          </a:lstStyle>
          <a:p>
            <a:endParaRPr/>
          </a:p>
        </p:txBody>
      </p:sp>
      <p:grpSp>
        <p:nvGrpSpPr>
          <p:cNvPr id="297" name="Google Shape;297;p13"/>
          <p:cNvGrpSpPr/>
          <p:nvPr/>
        </p:nvGrpSpPr>
        <p:grpSpPr>
          <a:xfrm>
            <a:off x="-1171400" y="5113001"/>
            <a:ext cx="9480000" cy="3138100"/>
            <a:chOff x="-878550" y="3834750"/>
            <a:chExt cx="7110000" cy="2353575"/>
          </a:xfrm>
        </p:grpSpPr>
        <p:grpSp>
          <p:nvGrpSpPr>
            <p:cNvPr id="298" name="Google Shape;298;p13"/>
            <p:cNvGrpSpPr/>
            <p:nvPr/>
          </p:nvGrpSpPr>
          <p:grpSpPr>
            <a:xfrm>
              <a:off x="-878550" y="3834750"/>
              <a:ext cx="7110000" cy="2353575"/>
              <a:chOff x="257575" y="2041275"/>
              <a:chExt cx="7110000" cy="2353575"/>
            </a:xfrm>
          </p:grpSpPr>
          <p:sp>
            <p:nvSpPr>
              <p:cNvPr id="299" name="Google Shape;299;p13"/>
              <p:cNvSpPr/>
              <p:nvPr/>
            </p:nvSpPr>
            <p:spPr>
              <a:xfrm>
                <a:off x="1507400" y="2041275"/>
                <a:ext cx="784175" cy="891850"/>
              </a:xfrm>
              <a:custGeom>
                <a:avLst/>
                <a:gdLst/>
                <a:ahLst/>
                <a:cxnLst/>
                <a:rect l="l" t="t" r="r" b="b"/>
                <a:pathLst>
                  <a:path w="31367" h="35674" extrusionOk="0">
                    <a:moveTo>
                      <a:pt x="15214" y="0"/>
                    </a:moveTo>
                    <a:lnTo>
                      <a:pt x="0" y="9325"/>
                    </a:lnTo>
                    <a:lnTo>
                      <a:pt x="482" y="27173"/>
                    </a:lnTo>
                    <a:lnTo>
                      <a:pt x="16153" y="35673"/>
                    </a:lnTo>
                    <a:lnTo>
                      <a:pt x="31366" y="26348"/>
                    </a:lnTo>
                    <a:lnTo>
                      <a:pt x="30885"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3"/>
              <p:cNvSpPr/>
              <p:nvPr/>
            </p:nvSpPr>
            <p:spPr>
              <a:xfrm>
                <a:off x="257575" y="2774425"/>
                <a:ext cx="784175" cy="891850"/>
              </a:xfrm>
              <a:custGeom>
                <a:avLst/>
                <a:gdLst/>
                <a:ahLst/>
                <a:cxnLst/>
                <a:rect l="l" t="t" r="r" b="b"/>
                <a:pathLst>
                  <a:path w="31367" h="35674" extrusionOk="0">
                    <a:moveTo>
                      <a:pt x="15214" y="1"/>
                    </a:moveTo>
                    <a:lnTo>
                      <a:pt x="1" y="9349"/>
                    </a:lnTo>
                    <a:lnTo>
                      <a:pt x="482" y="27174"/>
                    </a:lnTo>
                    <a:lnTo>
                      <a:pt x="16153" y="35674"/>
                    </a:lnTo>
                    <a:lnTo>
                      <a:pt x="31367" y="26349"/>
                    </a:lnTo>
                    <a:lnTo>
                      <a:pt x="30885" y="8524"/>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3"/>
              <p:cNvSpPr/>
              <p:nvPr/>
            </p:nvSpPr>
            <p:spPr>
              <a:xfrm>
                <a:off x="683750" y="3503025"/>
                <a:ext cx="784150" cy="891825"/>
              </a:xfrm>
              <a:custGeom>
                <a:avLst/>
                <a:gdLst/>
                <a:ahLst/>
                <a:cxnLst/>
                <a:rect l="l" t="t" r="r" b="b"/>
                <a:pathLst>
                  <a:path w="31366" h="35673" extrusionOk="0">
                    <a:moveTo>
                      <a:pt x="15213" y="0"/>
                    </a:moveTo>
                    <a:lnTo>
                      <a:pt x="0" y="9325"/>
                    </a:lnTo>
                    <a:lnTo>
                      <a:pt x="481" y="27150"/>
                    </a:lnTo>
                    <a:lnTo>
                      <a:pt x="16175" y="35673"/>
                    </a:lnTo>
                    <a:lnTo>
                      <a:pt x="31366" y="26325"/>
                    </a:lnTo>
                    <a:lnTo>
                      <a:pt x="30907"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3"/>
              <p:cNvSpPr/>
              <p:nvPr/>
            </p:nvSpPr>
            <p:spPr>
              <a:xfrm>
                <a:off x="1100150" y="2772725"/>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3"/>
              <p:cNvSpPr/>
              <p:nvPr/>
            </p:nvSpPr>
            <p:spPr>
              <a:xfrm>
                <a:off x="1526875" y="3501300"/>
                <a:ext cx="784175" cy="891275"/>
              </a:xfrm>
              <a:custGeom>
                <a:avLst/>
                <a:gdLst/>
                <a:ahLst/>
                <a:cxnLst/>
                <a:rect l="l" t="t" r="r" b="b"/>
                <a:pathLst>
                  <a:path w="31367" h="35651" extrusionOk="0">
                    <a:moveTo>
                      <a:pt x="15191" y="0"/>
                    </a:moveTo>
                    <a:lnTo>
                      <a:pt x="0" y="9325"/>
                    </a:lnTo>
                    <a:lnTo>
                      <a:pt x="482" y="27150"/>
                    </a:lnTo>
                    <a:lnTo>
                      <a:pt x="16153" y="35650"/>
                    </a:lnTo>
                    <a:lnTo>
                      <a:pt x="31366" y="26325"/>
                    </a:lnTo>
                    <a:lnTo>
                      <a:pt x="30885" y="8500"/>
                    </a:lnTo>
                    <a:lnTo>
                      <a:pt x="15191"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3"/>
              <p:cNvSpPr/>
              <p:nvPr/>
            </p:nvSpPr>
            <p:spPr>
              <a:xfrm>
                <a:off x="1943300" y="2771000"/>
                <a:ext cx="784150" cy="891850"/>
              </a:xfrm>
              <a:custGeom>
                <a:avLst/>
                <a:gdLst/>
                <a:ahLst/>
                <a:cxnLst/>
                <a:rect l="l" t="t" r="r" b="b"/>
                <a:pathLst>
                  <a:path w="31366" h="35674" extrusionOk="0">
                    <a:moveTo>
                      <a:pt x="15190" y="0"/>
                    </a:moveTo>
                    <a:lnTo>
                      <a:pt x="0" y="9325"/>
                    </a:lnTo>
                    <a:lnTo>
                      <a:pt x="458" y="27173"/>
                    </a:lnTo>
                    <a:lnTo>
                      <a:pt x="16152" y="35673"/>
                    </a:lnTo>
                    <a:lnTo>
                      <a:pt x="31366" y="26325"/>
                    </a:lnTo>
                    <a:lnTo>
                      <a:pt x="30884" y="8500"/>
                    </a:lnTo>
                    <a:lnTo>
                      <a:pt x="15190"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3"/>
              <p:cNvSpPr/>
              <p:nvPr/>
            </p:nvSpPr>
            <p:spPr>
              <a:xfrm>
                <a:off x="2369450" y="3499000"/>
                <a:ext cx="784150" cy="891850"/>
              </a:xfrm>
              <a:custGeom>
                <a:avLst/>
                <a:gdLst/>
                <a:ahLst/>
                <a:cxnLst/>
                <a:rect l="l" t="t" r="r" b="b"/>
                <a:pathLst>
                  <a:path w="31366" h="35674" extrusionOk="0">
                    <a:moveTo>
                      <a:pt x="15213" y="1"/>
                    </a:moveTo>
                    <a:lnTo>
                      <a:pt x="0" y="9348"/>
                    </a:lnTo>
                    <a:lnTo>
                      <a:pt x="481" y="27173"/>
                    </a:lnTo>
                    <a:lnTo>
                      <a:pt x="16153" y="35673"/>
                    </a:lnTo>
                    <a:lnTo>
                      <a:pt x="31366" y="26349"/>
                    </a:lnTo>
                    <a:lnTo>
                      <a:pt x="30884" y="8524"/>
                    </a:lnTo>
                    <a:lnTo>
                      <a:pt x="15213"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3"/>
              <p:cNvSpPr/>
              <p:nvPr/>
            </p:nvSpPr>
            <p:spPr>
              <a:xfrm>
                <a:off x="2785850" y="2769275"/>
                <a:ext cx="784175" cy="891275"/>
              </a:xfrm>
              <a:custGeom>
                <a:avLst/>
                <a:gdLst/>
                <a:ahLst/>
                <a:cxnLst/>
                <a:rect l="l" t="t" r="r" b="b"/>
                <a:pathLst>
                  <a:path w="31367" h="35651" extrusionOk="0">
                    <a:moveTo>
                      <a:pt x="15214" y="1"/>
                    </a:moveTo>
                    <a:lnTo>
                      <a:pt x="1" y="9326"/>
                    </a:lnTo>
                    <a:lnTo>
                      <a:pt x="482" y="27151"/>
                    </a:lnTo>
                    <a:lnTo>
                      <a:pt x="16153" y="35651"/>
                    </a:lnTo>
                    <a:lnTo>
                      <a:pt x="31366" y="26326"/>
                    </a:lnTo>
                    <a:lnTo>
                      <a:pt x="30885" y="8501"/>
                    </a:lnTo>
                    <a:lnTo>
                      <a:pt x="15214"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3"/>
              <p:cNvSpPr/>
              <p:nvPr/>
            </p:nvSpPr>
            <p:spPr>
              <a:xfrm>
                <a:off x="3212575" y="3497275"/>
                <a:ext cx="783600" cy="891850"/>
              </a:xfrm>
              <a:custGeom>
                <a:avLst/>
                <a:gdLst/>
                <a:ahLst/>
                <a:cxnLst/>
                <a:rect l="l" t="t" r="r" b="b"/>
                <a:pathLst>
                  <a:path w="31344" h="35674" extrusionOk="0">
                    <a:moveTo>
                      <a:pt x="15191" y="1"/>
                    </a:moveTo>
                    <a:lnTo>
                      <a:pt x="0" y="9326"/>
                    </a:lnTo>
                    <a:lnTo>
                      <a:pt x="459" y="27174"/>
                    </a:lnTo>
                    <a:lnTo>
                      <a:pt x="16153" y="35674"/>
                    </a:lnTo>
                    <a:lnTo>
                      <a:pt x="31343" y="26349"/>
                    </a:lnTo>
                    <a:lnTo>
                      <a:pt x="30885" y="8501"/>
                    </a:lnTo>
                    <a:lnTo>
                      <a:pt x="15191"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3"/>
              <p:cNvSpPr/>
              <p:nvPr/>
            </p:nvSpPr>
            <p:spPr>
              <a:xfrm>
                <a:off x="3628425" y="2767000"/>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3"/>
              <p:cNvSpPr/>
              <p:nvPr/>
            </p:nvSpPr>
            <p:spPr>
              <a:xfrm>
                <a:off x="4055150" y="3495575"/>
                <a:ext cx="784150" cy="891825"/>
              </a:xfrm>
              <a:custGeom>
                <a:avLst/>
                <a:gdLst/>
                <a:ahLst/>
                <a:cxnLst/>
                <a:rect l="l" t="t" r="r" b="b"/>
                <a:pathLst>
                  <a:path w="31366" h="35673" extrusionOk="0">
                    <a:moveTo>
                      <a:pt x="15213" y="0"/>
                    </a:moveTo>
                    <a:lnTo>
                      <a:pt x="0" y="9325"/>
                    </a:lnTo>
                    <a:lnTo>
                      <a:pt x="481" y="27150"/>
                    </a:lnTo>
                    <a:lnTo>
                      <a:pt x="16153" y="35673"/>
                    </a:lnTo>
                    <a:lnTo>
                      <a:pt x="31366" y="26325"/>
                    </a:lnTo>
                    <a:lnTo>
                      <a:pt x="30885" y="8500"/>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3"/>
              <p:cNvSpPr/>
              <p:nvPr/>
            </p:nvSpPr>
            <p:spPr>
              <a:xfrm>
                <a:off x="4897700" y="3493850"/>
                <a:ext cx="784175" cy="891275"/>
              </a:xfrm>
              <a:custGeom>
                <a:avLst/>
                <a:gdLst/>
                <a:ahLst/>
                <a:cxnLst/>
                <a:rect l="l" t="t" r="r" b="b"/>
                <a:pathLst>
                  <a:path w="31367" h="35651" extrusionOk="0">
                    <a:moveTo>
                      <a:pt x="15214" y="0"/>
                    </a:moveTo>
                    <a:lnTo>
                      <a:pt x="1" y="9325"/>
                    </a:lnTo>
                    <a:lnTo>
                      <a:pt x="482" y="27150"/>
                    </a:lnTo>
                    <a:lnTo>
                      <a:pt x="16176" y="35650"/>
                    </a:lnTo>
                    <a:lnTo>
                      <a:pt x="31366" y="26325"/>
                    </a:lnTo>
                    <a:lnTo>
                      <a:pt x="30908" y="8501"/>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3"/>
              <p:cNvSpPr/>
              <p:nvPr/>
            </p:nvSpPr>
            <p:spPr>
              <a:xfrm>
                <a:off x="5740850" y="3491550"/>
                <a:ext cx="784150" cy="891850"/>
              </a:xfrm>
              <a:custGeom>
                <a:avLst/>
                <a:gdLst/>
                <a:ahLst/>
                <a:cxnLst/>
                <a:rect l="l" t="t" r="r" b="b"/>
                <a:pathLst>
                  <a:path w="31366" h="35674" extrusionOk="0">
                    <a:moveTo>
                      <a:pt x="15190" y="1"/>
                    </a:moveTo>
                    <a:lnTo>
                      <a:pt x="0" y="9326"/>
                    </a:lnTo>
                    <a:lnTo>
                      <a:pt x="481" y="27174"/>
                    </a:lnTo>
                    <a:lnTo>
                      <a:pt x="16153" y="35674"/>
                    </a:lnTo>
                    <a:lnTo>
                      <a:pt x="31366" y="26349"/>
                    </a:lnTo>
                    <a:lnTo>
                      <a:pt x="30885" y="8501"/>
                    </a:lnTo>
                    <a:lnTo>
                      <a:pt x="15190" y="1"/>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3"/>
              <p:cNvSpPr/>
              <p:nvPr/>
            </p:nvSpPr>
            <p:spPr>
              <a:xfrm>
                <a:off x="6583400" y="3489850"/>
                <a:ext cx="784175" cy="891825"/>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13"/>
            <p:cNvSpPr/>
            <p:nvPr/>
          </p:nvSpPr>
          <p:spPr>
            <a:xfrm>
              <a:off x="3340313"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3"/>
            <p:cNvSpPr/>
            <p:nvPr/>
          </p:nvSpPr>
          <p:spPr>
            <a:xfrm>
              <a:off x="4188325" y="4560475"/>
              <a:ext cx="784150" cy="891825"/>
            </a:xfrm>
            <a:custGeom>
              <a:avLst/>
              <a:gdLst/>
              <a:ahLst/>
              <a:cxnLst/>
              <a:rect l="l" t="t" r="r" b="b"/>
              <a:pathLst>
                <a:path w="31366" h="35673" extrusionOk="0">
                  <a:moveTo>
                    <a:pt x="15213" y="0"/>
                  </a:moveTo>
                  <a:lnTo>
                    <a:pt x="0" y="9348"/>
                  </a:lnTo>
                  <a:lnTo>
                    <a:pt x="481" y="27173"/>
                  </a:lnTo>
                  <a:lnTo>
                    <a:pt x="16176" y="35673"/>
                  </a:lnTo>
                  <a:lnTo>
                    <a:pt x="31366" y="26348"/>
                  </a:lnTo>
                  <a:lnTo>
                    <a:pt x="30907" y="8523"/>
                  </a:lnTo>
                  <a:lnTo>
                    <a:pt x="15213" y="0"/>
                  </a:lnTo>
                  <a:close/>
                </a:path>
              </a:pathLst>
            </a:custGeom>
            <a:solidFill>
              <a:srgbClr val="FFDB45">
                <a:alpha val="5363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2045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3.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7.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D58C9C4D-6EC5-A1D0-2A06-A95983D5FB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1pPr>
            <a:lvl2pPr lvl="1">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2pPr>
            <a:lvl3pPr lvl="2">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3pPr>
            <a:lvl4pPr lvl="3">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4pPr>
            <a:lvl5pPr lvl="4">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5pPr>
            <a:lvl6pPr lvl="5">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6pPr>
            <a:lvl7pPr lvl="6">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7pPr>
            <a:lvl8pPr lvl="7">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8pPr>
            <a:lvl9pPr lvl="8">
              <a:spcBef>
                <a:spcPts val="0"/>
              </a:spcBef>
              <a:spcAft>
                <a:spcPts val="0"/>
              </a:spcAft>
              <a:buClr>
                <a:schemeClr val="accent2"/>
              </a:buClr>
              <a:buSzPts val="2400"/>
              <a:buFont typeface="Mali SemiBold"/>
              <a:buNone/>
              <a:defRPr sz="2400">
                <a:solidFill>
                  <a:schemeClr val="accent2"/>
                </a:solidFill>
                <a:latin typeface="Mali SemiBold"/>
                <a:ea typeface="Mali SemiBold"/>
                <a:cs typeface="Mali SemiBold"/>
                <a:sym typeface="Mali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15000"/>
              </a:lnSpc>
              <a:spcBef>
                <a:spcPts val="160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15000"/>
              </a:lnSpc>
              <a:spcBef>
                <a:spcPts val="1600"/>
              </a:spcBef>
              <a:spcAft>
                <a:spcPts val="160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pic>
        <p:nvPicPr>
          <p:cNvPr id="4" name="Picture 3" descr="A round pink label with white text and a black background&#10;&#10;Description automatically generated">
            <a:extLst>
              <a:ext uri="{FF2B5EF4-FFF2-40B4-BE49-F238E27FC236}">
                <a16:creationId xmlns:a16="http://schemas.microsoft.com/office/drawing/2014/main" id="{94CBFCF3-2984-B8ED-0BAC-0F8A2EF56C5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4267776495"/>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2" r:id="rId9"/>
    <p:sldLayoutId id="2147483673" r:id="rId10"/>
    <p:sldLayoutId id="2147483674" r:id="rId11"/>
    <p:sldLayoutId id="2147483675" r:id="rId12"/>
    <p:sldLayoutId id="2147483679" r:id="rId13"/>
    <p:sldLayoutId id="2147483682" r:id="rId14"/>
    <p:sldLayoutId id="2147483683" r:id="rId15"/>
    <p:sldLayoutId id="2147483685" r:id="rId16"/>
    <p:sldLayoutId id="2147483686" r:id="rId17"/>
    <p:sldLayoutId id="2147483687" r:id="rId18"/>
    <p:sldLayoutId id="2147483689" r:id="rId19"/>
    <p:sldLayoutId id="2147483690" r:id="rId20"/>
    <p:sldLayoutId id="2147483691" r:id="rId21"/>
    <p:sldLayoutId id="214748369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00FF"/>
          </p15:clr>
        </p15:guide>
        <p15:guide id="2">
          <p15:clr>
            <a:srgbClr val="0000FF"/>
          </p15:clr>
        </p15:guide>
        <p15:guide id="3" pos="5760">
          <p15:clr>
            <a:srgbClr val="0000FF"/>
          </p15:clr>
        </p15:guide>
        <p15:guide id="4" pos="449">
          <p15:clr>
            <a:srgbClr val="0000FF"/>
          </p15:clr>
        </p15:guide>
        <p15:guide id="5" pos="5311">
          <p15:clr>
            <a:srgbClr val="0000FF"/>
          </p15:clr>
        </p15:guide>
        <p15:guide id="6" orient="horz" pos="1620">
          <p15:clr>
            <a:srgbClr val="0000FF"/>
          </p15:clr>
        </p15:guide>
        <p15:guide id="7" orient="horz" pos="340">
          <p15:clr>
            <a:srgbClr val="0000FF"/>
          </p15:clr>
        </p15:guide>
        <p15:guide id="8" orient="horz">
          <p15:clr>
            <a:srgbClr val="0000FF"/>
          </p15:clr>
        </p15:guide>
        <p15:guide id="9" orient="horz" pos="2903">
          <p15:clr>
            <a:srgbClr val="0000FF"/>
          </p15:clr>
        </p15:guide>
        <p15:guide id="10" orient="horz" pos="3237">
          <p15:clr>
            <a:srgbClr val="0000FF"/>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934585-6EE0-7E0C-69CE-7F9F192A13C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B6325E0-8F25-4BC0-ADD0-87EF17F80CA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2/16/2025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FAA58AF-24B6-4497-A32B-0C9CE7E8C9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round pink label with white text and a black background&#10;&#10;Description automatically generated">
            <a:extLst>
              <a:ext uri="{FF2B5EF4-FFF2-40B4-BE49-F238E27FC236}">
                <a16:creationId xmlns:a16="http://schemas.microsoft.com/office/drawing/2014/main" id="{300B1D2C-765F-5246-335B-A7426B054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235800652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5F50C5-8BB1-9278-FD89-F94FB29E042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48FCD3B-0D89-422F-AE7D-A37514F6F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9F7768E-4032-4D65-BB5C-DEC7A2BC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2BADE5E-BEEF-4A50-99AF-8267337D9E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7FA757F-4074-443D-BBBE-B68519F75834}"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2025/2/16</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F2CAECC8-4977-4BDE-93A0-556B033968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BA6AABBA-9D84-4FCB-9667-D045D604AC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10EC88B-2F56-4409-9E6F-B09B1B5A46EC}"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0111834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6DAC693-2130-EEC7-71C1-0EB36E71AA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795186492"/>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0.png"/><Relationship Id="rId5" Type="http://schemas.microsoft.com/office/2007/relationships/hdphoto" Target="../media/hdphoto7.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1.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microsoft.com/office/2007/relationships/hdphoto" Target="../media/hdphoto9.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emf"/><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09"/>
        <p:cNvGrpSpPr/>
        <p:nvPr/>
      </p:nvGrpSpPr>
      <p:grpSpPr>
        <a:xfrm>
          <a:off x="0" y="0"/>
          <a:ext cx="0" cy="0"/>
          <a:chOff x="0" y="0"/>
          <a:chExt cx="0" cy="0"/>
        </a:xfrm>
      </p:grpSpPr>
      <p:grpSp>
        <p:nvGrpSpPr>
          <p:cNvPr id="1012" name="Google Shape;1012;p37"/>
          <p:cNvGrpSpPr/>
          <p:nvPr/>
        </p:nvGrpSpPr>
        <p:grpSpPr>
          <a:xfrm>
            <a:off x="9274328" y="1316736"/>
            <a:ext cx="1250416" cy="1150222"/>
            <a:chOff x="5949775" y="2481625"/>
            <a:chExt cx="407775" cy="445825"/>
          </a:xfrm>
        </p:grpSpPr>
        <p:sp>
          <p:nvSpPr>
            <p:cNvPr id="101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85" name="Google Shape;1085;p37"/>
          <p:cNvSpPr/>
          <p:nvPr/>
        </p:nvSpPr>
        <p:spPr>
          <a:xfrm>
            <a:off x="7696200" y="-438933"/>
            <a:ext cx="1422400" cy="2476500"/>
          </a:xfrm>
          <a:custGeom>
            <a:avLst/>
            <a:gdLst/>
            <a:ahLst/>
            <a:cxnLst/>
            <a:rect l="l" t="t" r="r" b="b"/>
            <a:pathLst>
              <a:path w="42672" h="74295" extrusionOk="0">
                <a:moveTo>
                  <a:pt x="42672" y="74295"/>
                </a:moveTo>
                <a:cubicBezTo>
                  <a:pt x="33547" y="74295"/>
                  <a:pt x="21101" y="67753"/>
                  <a:pt x="20193" y="58674"/>
                </a:cubicBezTo>
                <a:cubicBezTo>
                  <a:pt x="19304" y="49785"/>
                  <a:pt x="30369" y="41060"/>
                  <a:pt x="27051" y="32766"/>
                </a:cubicBezTo>
                <a:cubicBezTo>
                  <a:pt x="24002" y="25144"/>
                  <a:pt x="12663" y="24474"/>
                  <a:pt x="6858" y="18669"/>
                </a:cubicBezTo>
                <a:cubicBezTo>
                  <a:pt x="2170" y="13981"/>
                  <a:pt x="0" y="6630"/>
                  <a:pt x="0" y="0"/>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180" name="Picture 17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0" y="2658691"/>
            <a:ext cx="4392075" cy="4202430"/>
          </a:xfrm>
          <a:prstGeom prst="rect">
            <a:avLst/>
          </a:prstGeom>
        </p:spPr>
      </p:pic>
      <p:sp>
        <p:nvSpPr>
          <p:cNvPr id="3" name="Title 2">
            <a:extLst>
              <a:ext uri="{FF2B5EF4-FFF2-40B4-BE49-F238E27FC236}">
                <a16:creationId xmlns:a16="http://schemas.microsoft.com/office/drawing/2014/main" id="{9E9B0688-018F-4CC1-8E55-F7738A58F58A}"/>
              </a:ext>
            </a:extLst>
          </p:cNvPr>
          <p:cNvSpPr>
            <a:spLocks noGrp="1"/>
          </p:cNvSpPr>
          <p:nvPr>
            <p:ph type="ctrTitle"/>
          </p:nvPr>
        </p:nvSpPr>
        <p:spPr/>
        <p:txBody>
          <a:bodyPr/>
          <a:lstStyle/>
          <a:p>
            <a:endParaRPr lang="en-US"/>
          </a:p>
        </p:txBody>
      </p:sp>
      <p:pic>
        <p:nvPicPr>
          <p:cNvPr id="4" name="Picture 3">
            <a:extLst>
              <a:ext uri="{FF2B5EF4-FFF2-40B4-BE49-F238E27FC236}">
                <a16:creationId xmlns:a16="http://schemas.microsoft.com/office/drawing/2014/main" id="{6A68CE19-7E35-4B14-9EBE-F2C830CEFB77}"/>
              </a:ext>
            </a:extLst>
          </p:cNvPr>
          <p:cNvPicPr>
            <a:picLocks noChangeAspect="1"/>
          </p:cNvPicPr>
          <p:nvPr/>
        </p:nvPicPr>
        <p:blipFill>
          <a:blip r:embed="rId4"/>
          <a:stretch>
            <a:fillRect/>
          </a:stretch>
        </p:blipFill>
        <p:spPr>
          <a:xfrm>
            <a:off x="2044857" y="2118246"/>
            <a:ext cx="8102286" cy="2621507"/>
          </a:xfrm>
          <a:prstGeom prst="rect">
            <a:avLst/>
          </a:prstGeom>
        </p:spPr>
      </p:pic>
      <p:pic>
        <p:nvPicPr>
          <p:cNvPr id="27"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54FEEC66-AD07-4B9A-8B73-3DFAF85F0F4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7473898" y="-5611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12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2181570" y="2401142"/>
            <a:ext cx="9171374" cy="2800767"/>
          </a:xfrm>
          <a:prstGeom prst="rect">
            <a:avLst/>
          </a:prstGeom>
        </p:spPr>
        <p:txBody>
          <a:bodyPr wrap="square">
            <a:spAutoFit/>
          </a:bodyPr>
          <a:lstStyle/>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như hòn lửa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đêm sập cửa</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lại ra khơi</a:t>
            </a:r>
          </a:p>
          <a:p>
            <a:pPr lvl="0" algn="just">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a:t>
            </a: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 cùng gió khơi.</a:t>
            </a:r>
          </a:p>
        </p:txBody>
      </p:sp>
      <p:sp>
        <p:nvSpPr>
          <p:cNvPr id="26" name="Google Shape;1244;p45"/>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TextBox 26">
            <a:extLst>
              <a:ext uri="{FF2B5EF4-FFF2-40B4-BE49-F238E27FC236}">
                <a16:creationId xmlns:a16="http://schemas.microsoft.com/office/drawing/2014/main" id="{C25133DE-CDA0-45CC-8B57-DA29957F6AEF}"/>
              </a:ext>
            </a:extLst>
          </p:cNvPr>
          <p:cNvSpPr txBox="1"/>
          <p:nvPr/>
        </p:nvSpPr>
        <p:spPr>
          <a:xfrm>
            <a:off x="2436851" y="802030"/>
            <a:ext cx="71459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oiny" panose="02000903060500060000" pitchFamily="2" charset="0"/>
              </a:rPr>
              <a:t>NGẮT NHỊP THƠ</a:t>
            </a:r>
            <a:endParaRPr kumimoji="0" lang="en-US" sz="4000" b="1"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grpSp>
        <p:nvGrpSpPr>
          <p:cNvPr id="28" name="Google Shape;1204;p44"/>
          <p:cNvGrpSpPr/>
          <p:nvPr/>
        </p:nvGrpSpPr>
        <p:grpSpPr>
          <a:xfrm>
            <a:off x="1018497" y="654541"/>
            <a:ext cx="721283" cy="788723"/>
            <a:chOff x="2013650" y="1733325"/>
            <a:chExt cx="407750" cy="445875"/>
          </a:xfrm>
        </p:grpSpPr>
        <p:sp>
          <p:nvSpPr>
            <p:cNvPr id="29"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E4D65BC-3FD0-4140-A672-766BF751C068}"/>
              </a:ext>
            </a:extLst>
          </p:cNvPr>
          <p:cNvPicPr>
            <a:picLocks noChangeAspect="1"/>
          </p:cNvPicPr>
          <p:nvPr/>
        </p:nvPicPr>
        <p:blipFill>
          <a:blip r:embed="rId3"/>
          <a:stretch>
            <a:fillRect/>
          </a:stretch>
        </p:blipFill>
        <p:spPr>
          <a:xfrm>
            <a:off x="285660" y="2562978"/>
            <a:ext cx="1662643" cy="2209368"/>
          </a:xfrm>
          <a:prstGeom prst="rect">
            <a:avLst/>
          </a:prstGeom>
        </p:spPr>
      </p:pic>
      <p:pic>
        <p:nvPicPr>
          <p:cNvPr id="4" name="Picture 3">
            <a:extLst>
              <a:ext uri="{FF2B5EF4-FFF2-40B4-BE49-F238E27FC236}">
                <a16:creationId xmlns:a16="http://schemas.microsoft.com/office/drawing/2014/main" id="{CEA423CA-7992-4901-9A0F-75C46A53EA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667" b="99333" l="7167" r="94500">
                        <a14:foregroundMark x1="7333" y1="8833" x2="9500" y2="12667"/>
                        <a14:foregroundMark x1="80667" y1="30333" x2="75833" y2="35667"/>
                        <a14:foregroundMark x1="90333" y1="60167" x2="90333" y2="68167"/>
                        <a14:foregroundMark x1="91333" y1="60833" x2="92333" y2="65500"/>
                        <a14:foregroundMark x1="89167" y1="62333" x2="90333" y2="69833"/>
                        <a14:foregroundMark x1="90833" y1="66667" x2="91333" y2="71500"/>
                        <a14:foregroundMark x1="91833" y1="67167" x2="94500" y2="67667"/>
                        <a14:foregroundMark x1="93500" y1="67667" x2="93500" y2="67667"/>
                        <a14:foregroundMark x1="54333" y1="87000" x2="49000" y2="94500"/>
                        <a14:foregroundMark x1="48000" y1="89167" x2="33500" y2="98833"/>
                        <a14:foregroundMark x1="30333" y1="97167" x2="26500" y2="99333"/>
                        <a14:foregroundMark x1="64500" y1="64000" x2="63000" y2="66167"/>
                        <a14:foregroundMark x1="27167" y1="45833" x2="27167" y2="45833"/>
                        <a14:foregroundMark x1="22833" y1="39833" x2="22833" y2="36667"/>
                      </a14:backgroundRemoval>
                    </a14:imgEffect>
                  </a14:imgLayer>
                </a14:imgProps>
              </a:ext>
            </a:extLst>
          </a:blip>
          <a:stretch>
            <a:fillRect/>
          </a:stretch>
        </p:blipFill>
        <p:spPr>
          <a:xfrm>
            <a:off x="10607040" y="4865195"/>
            <a:ext cx="1992805" cy="1992805"/>
          </a:xfrm>
          <a:prstGeom prst="rect">
            <a:avLst/>
          </a:prstGeom>
        </p:spPr>
      </p:pic>
    </p:spTree>
    <p:extLst>
      <p:ext uri="{BB962C8B-B14F-4D97-AF65-F5344CB8AC3E}">
        <p14:creationId xmlns:p14="http://schemas.microsoft.com/office/powerpoint/2010/main" val="3581343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04167E-6 0.02407 L 0.72318 0.01504 " pathEditMode="relative" rAng="0" ptsTypes="AA">
                                      <p:cBhvr>
                                        <p:cTn id="6" dur="2000" fill="hold"/>
                                        <p:tgtEl>
                                          <p:spTgt spid="28"/>
                                        </p:tgtEl>
                                        <p:attrNameLst>
                                          <p:attrName>ppt_x</p:attrName>
                                          <p:attrName>ppt_y</p:attrName>
                                        </p:attrNameLst>
                                      </p:cBhvr>
                                      <p:rCtr x="36159" y="-463"/>
                                    </p:animMotion>
                                  </p:childTnLst>
                                </p:cTn>
                              </p:par>
                              <p:par>
                                <p:cTn id="7" presetID="22" presetClass="entr" presetSubtype="8" fill="hold" grpId="0"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wipe(left)">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717" name="Google Shape;1717;p61"/>
          <p:cNvGrpSpPr/>
          <p:nvPr/>
        </p:nvGrpSpPr>
        <p:grpSpPr>
          <a:xfrm rot="-932556" flipH="1">
            <a:off x="11211835" y="79418"/>
            <a:ext cx="721291" cy="788733"/>
            <a:chOff x="2013650" y="1733325"/>
            <a:chExt cx="407750" cy="445875"/>
          </a:xfrm>
        </p:grpSpPr>
        <p:sp>
          <p:nvSpPr>
            <p:cNvPr id="1718" name="Google Shape;1718;p61"/>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61"/>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61"/>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61"/>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61"/>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61"/>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61"/>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61"/>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61"/>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61"/>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61"/>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61"/>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61"/>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61"/>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61"/>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61"/>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61"/>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9" name="Group 58"/>
          <p:cNvGrpSpPr/>
          <p:nvPr/>
        </p:nvGrpSpPr>
        <p:grpSpPr>
          <a:xfrm>
            <a:off x="2976880" y="74414"/>
            <a:ext cx="7903727" cy="3062946"/>
            <a:chOff x="5547555" y="173784"/>
            <a:chExt cx="6965221" cy="3062946"/>
          </a:xfrm>
        </p:grpSpPr>
        <p:pic>
          <p:nvPicPr>
            <p:cNvPr id="60"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22" t="15577" r="7573" b="51923"/>
            <a:stretch/>
          </p:blipFill>
          <p:spPr>
            <a:xfrm>
              <a:off x="5547555" y="173784"/>
              <a:ext cx="6965221" cy="3062946"/>
            </a:xfrm>
            <a:prstGeom prst="rect">
              <a:avLst/>
            </a:prstGeom>
          </p:spPr>
        </p:pic>
        <p:sp>
          <p:nvSpPr>
            <p:cNvPr id="61" name="Speech Bubble: Rectangle with Corners Rounded 4">
              <a:extLst>
                <a:ext uri="{FF2B5EF4-FFF2-40B4-BE49-F238E27FC236}">
                  <a16:creationId xmlns:a16="http://schemas.microsoft.com/office/drawing/2014/main" id="{F05EBE59-6458-40F2-9EFF-212C108A6CD2}"/>
                </a:ext>
              </a:extLst>
            </p:cNvPr>
            <p:cNvSpPr/>
            <p:nvPr/>
          </p:nvSpPr>
          <p:spPr>
            <a:xfrm>
              <a:off x="6391347" y="207482"/>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Trong</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bài</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Đoàn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thuyền</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đánh</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ysClr val="windowText" lastClr="000000"/>
                  </a:solidFill>
                  <a:effectLst/>
                  <a:uLnTx/>
                  <a:uFillTx/>
                  <a:latin typeface="Cambria" panose="02040503050406030204" pitchFamily="18" charset="0"/>
                  <a:ea typeface="Cambria" panose="02040503050406030204" pitchFamily="18" charset="0"/>
                </a:rPr>
                <a:t>cá</a:t>
              </a:r>
              <a:r>
                <a:rPr lang="en-US" sz="3200" dirty="0">
                  <a:solidFill>
                    <a:sysClr val="windowText" lastClr="000000"/>
                  </a:solidFill>
                  <a:latin typeface="Cambria" panose="02040503050406030204" pitchFamily="18" charset="0"/>
                  <a:ea typeface="Cambria" panose="02040503050406030204" pitchFamily="18" charset="0"/>
                </a:rPr>
                <a:t> </a:t>
              </a:r>
              <a:r>
                <a:rPr kumimoji="0" lang="en-US" sz="3200" b="0" i="0" u="none" strike="noStrike" kern="1200" cap="none" spc="0" normalizeH="0" noProof="0" dirty="0">
                  <a:ln>
                    <a:noFill/>
                  </a:ln>
                  <a:solidFill>
                    <a:sysClr val="windowText" lastClr="000000"/>
                  </a:solidFill>
                  <a:effectLst/>
                  <a:uLnTx/>
                  <a:uFillTx/>
                  <a:latin typeface="Cambria" panose="02040503050406030204" pitchFamily="18" charset="0"/>
                  <a:ea typeface="Cambria" panose="02040503050406030204" pitchFamily="18" charset="0"/>
                </a:rPr>
                <a:t>”</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có</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nào</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em</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chưa</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hiểu</a:t>
              </a:r>
              <a:r>
                <a:rPr kumimoji="0" lang="en-US" sz="32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rPr>
                <a:t>nghĩa</a:t>
              </a:r>
              <a:r>
                <a:rPr lang="en-US" sz="3200"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26" name="Picture 2" descr="Vui vẻ hạnh phúc cô gái dễ thương giơ tay chào logo vẽ tay minh họa nghệ thuật hoạt hình Miễn phí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7000" l="9904" r="89936">
                        <a14:foregroundMark x1="34185" y1="27800" x2="24920" y2="34800"/>
                        <a14:foregroundMark x1="47764" y1="91400" x2="48243" y2="95000"/>
                        <a14:foregroundMark x1="52875" y1="92000" x2="53035" y2="93800"/>
                      </a14:backgroundRemoval>
                    </a14:imgEffect>
                  </a14:imgLayer>
                </a14:imgProps>
              </a:ext>
              <a:ext uri="{28A0092B-C50C-407E-A947-70E740481C1C}">
                <a14:useLocalDpi xmlns:a14="http://schemas.microsoft.com/office/drawing/2010/main" val="0"/>
              </a:ext>
            </a:extLst>
          </a:blip>
          <a:srcRect/>
          <a:stretch>
            <a:fillRect/>
          </a:stretch>
        </p:blipFill>
        <p:spPr bwMode="auto">
          <a:xfrm>
            <a:off x="7294251" y="2120494"/>
            <a:ext cx="5962650" cy="4762500"/>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4DDDA96F-949A-4356-AD76-B627E15751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346860" y="-283902"/>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1562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ipe(down)">
                                      <p:cBhvr>
                                        <p:cTn id="1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97" name="Google Shape;1397;p51"/>
          <p:cNvSpPr/>
          <p:nvPr/>
        </p:nvSpPr>
        <p:spPr>
          <a:xfrm rot="10800000" flipH="1">
            <a:off x="-1270400" y="3089900"/>
            <a:ext cx="805200" cy="805200"/>
          </a:xfrm>
          <a:prstGeom prst="ellipse">
            <a:avLst/>
          </a:pr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1244;p45"/>
          <p:cNvSpPr/>
          <p:nvPr/>
        </p:nvSpPr>
        <p:spPr>
          <a:xfrm>
            <a:off x="3902236" y="236849"/>
            <a:ext cx="4567350" cy="871297"/>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 name="Google Shape;1204;p44"/>
          <p:cNvGrpSpPr/>
          <p:nvPr/>
        </p:nvGrpSpPr>
        <p:grpSpPr>
          <a:xfrm>
            <a:off x="2926591" y="187315"/>
            <a:ext cx="721283" cy="788723"/>
            <a:chOff x="2013650" y="1733325"/>
            <a:chExt cx="407750" cy="445875"/>
          </a:xfrm>
        </p:grpSpPr>
        <p:sp>
          <p:nvSpPr>
            <p:cNvPr id="2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 name="Group 3">
            <a:extLst>
              <a:ext uri="{FF2B5EF4-FFF2-40B4-BE49-F238E27FC236}">
                <a16:creationId xmlns:a16="http://schemas.microsoft.com/office/drawing/2014/main" id="{1D1CA89D-70D2-481C-BCA2-155269F6E65B}"/>
              </a:ext>
            </a:extLst>
          </p:cNvPr>
          <p:cNvGrpSpPr/>
          <p:nvPr/>
        </p:nvGrpSpPr>
        <p:grpSpPr>
          <a:xfrm>
            <a:off x="0" y="1402929"/>
            <a:ext cx="11784457" cy="1323439"/>
            <a:chOff x="0" y="1402929"/>
            <a:chExt cx="11784457" cy="1323439"/>
          </a:xfrm>
        </p:grpSpPr>
        <p:sp>
          <p:nvSpPr>
            <p:cNvPr id="40" name="TextBox 39"/>
            <p:cNvSpPr txBox="1"/>
            <p:nvPr/>
          </p:nvSpPr>
          <p:spPr>
            <a:xfrm>
              <a:off x="587364" y="1402929"/>
              <a:ext cx="11197093" cy="1323439"/>
            </a:xfrm>
            <a:prstGeom prst="rect">
              <a:avLst/>
            </a:prstGeom>
            <a:noFill/>
          </p:spPr>
          <p:txBody>
            <a:bodyPr wrap="square" rtlCol="0">
              <a:spAutoFit/>
            </a:bodyPr>
            <a:lstStyle/>
            <a:p>
              <a:pPr marL="457200" indent="-457200" algn="just">
                <a:buFont typeface="Arial" panose="020B0604020202020204" pitchFamily="34" charset="0"/>
                <a:buChar char="•"/>
              </a:pPr>
              <a:r>
                <a:rPr lang="vi-VN" sz="4000" b="1" dirty="0">
                  <a:solidFill>
                    <a:srgbClr val="FA3752"/>
                  </a:solidFill>
                  <a:latin typeface="Calibri" panose="020F0502020204030204" pitchFamily="34" charset="0"/>
                  <a:cs typeface="Calibri" panose="020F0502020204030204" pitchFamily="34" charset="0"/>
                </a:rPr>
                <a:t>Thoi: </a:t>
              </a:r>
              <a:r>
                <a:rPr lang="vi-VN" sz="4000" dirty="0">
                  <a:solidFill>
                    <a:srgbClr val="FA3752"/>
                  </a:solidFill>
                  <a:latin typeface="Calibri" panose="020F0502020204030204" pitchFamily="34" charset="0"/>
                  <a:cs typeface="Calibri" panose="020F0502020204030204" pitchFamily="34" charset="0"/>
                </a:rPr>
                <a:t>Bộ phận của khung cửi hoặc máy dệt để luồn sợi khi dệt vải.</a:t>
              </a:r>
              <a:endParaRPr lang="en-US" sz="3200" dirty="0">
                <a:solidFill>
                  <a:srgbClr val="002060"/>
                </a:solidFill>
              </a:endParaRPr>
            </a:p>
          </p:txBody>
        </p:sp>
        <p:pic>
          <p:nvPicPr>
            <p:cNvPr id="409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E92C9F5-9E1E-4877-A5A4-1BD894E01A4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1650133"/>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0D0B431-8C76-4A4C-93F9-B418C4DFFD72}"/>
              </a:ext>
            </a:extLst>
          </p:cNvPr>
          <p:cNvGrpSpPr/>
          <p:nvPr/>
        </p:nvGrpSpPr>
        <p:grpSpPr>
          <a:xfrm>
            <a:off x="0" y="2965921"/>
            <a:ext cx="11531985" cy="1377621"/>
            <a:chOff x="0" y="3433281"/>
            <a:chExt cx="11531985" cy="1377621"/>
          </a:xfrm>
        </p:grpSpPr>
        <p:sp>
          <p:nvSpPr>
            <p:cNvPr id="45" name="TextBox 44">
              <a:extLst>
                <a:ext uri="{FF2B5EF4-FFF2-40B4-BE49-F238E27FC236}">
                  <a16:creationId xmlns:a16="http://schemas.microsoft.com/office/drawing/2014/main" id="{EBCF1CD4-6EC4-4A4E-A1A7-ACBB1B5F63D6}"/>
                </a:ext>
              </a:extLst>
            </p:cNvPr>
            <p:cNvSpPr txBox="1"/>
            <p:nvPr/>
          </p:nvSpPr>
          <p:spPr>
            <a:xfrm>
              <a:off x="904240" y="3433281"/>
              <a:ext cx="10627745"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Gõ</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vào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thuyền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tạo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để</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lùa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bơi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một</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hướng</a:t>
              </a:r>
              <a:endPar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47"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02D03B50-E13D-459C-9059-A094448C19A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0" y="3757106"/>
              <a:ext cx="1139850" cy="8904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81F5E0F8-DE68-4F57-AD21-9B3FD7F72372}"/>
              </a:ext>
            </a:extLst>
          </p:cNvPr>
          <p:cNvGrpSpPr/>
          <p:nvPr/>
        </p:nvGrpSpPr>
        <p:grpSpPr>
          <a:xfrm>
            <a:off x="0" y="4642271"/>
            <a:ext cx="12038457" cy="1616943"/>
            <a:chOff x="-254000" y="4693071"/>
            <a:chExt cx="12038457" cy="1616943"/>
          </a:xfrm>
        </p:grpSpPr>
        <p:sp>
          <p:nvSpPr>
            <p:cNvPr id="46" name="TextBox 45">
              <a:extLst>
                <a:ext uri="{FF2B5EF4-FFF2-40B4-BE49-F238E27FC236}">
                  <a16:creationId xmlns:a16="http://schemas.microsoft.com/office/drawing/2014/main" id="{9DB9459D-F529-4607-99AB-A73F6FA658E5}"/>
                </a:ext>
              </a:extLst>
            </p:cNvPr>
            <p:cNvSpPr txBox="1"/>
            <p:nvPr/>
          </p:nvSpPr>
          <p:spPr>
            <a:xfrm>
              <a:off x="587364" y="4932393"/>
              <a:ext cx="11197093"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xoăn</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b="1"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tay</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khỏe</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mạnh</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của</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người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lao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động</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liên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kéo</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đến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mức</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cơ</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bắp</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nổi</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cuồn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FA3752"/>
                  </a:solidFill>
                  <a:effectLst/>
                  <a:latin typeface="Calibri" panose="020F0502020204030204" pitchFamily="34" charset="0"/>
                  <a:ea typeface="Calibri" panose="020F0502020204030204" pitchFamily="34" charset="0"/>
                  <a:cs typeface="Calibri" panose="020F0502020204030204" pitchFamily="34" charset="0"/>
                </a:rPr>
                <a:t>cuộn</a:t>
              </a:r>
              <a:r>
                <a:rPr lang="en-US" sz="3600" dirty="0">
                  <a:solidFill>
                    <a:srgbClr val="FA3752"/>
                  </a:solidFill>
                  <a:effectLst/>
                  <a:latin typeface="Calibri" panose="020F0502020204030204" pitchFamily="34" charset="0"/>
                  <a:ea typeface="Calibri" panose="020F0502020204030204" pitchFamily="34" charset="0"/>
                  <a:cs typeface="Calibri" panose="020F0502020204030204" pitchFamily="34" charset="0"/>
                </a:rPr>
                <a:t>.</a:t>
              </a:r>
            </a:p>
          </p:txBody>
        </p:sp>
        <p:pic>
          <p:nvPicPr>
            <p:cNvPr id="48" name="Picture 2" descr="Hình ảnh Một Minh Họa Ong Dễ Thương PNG , Ong Clipart, Con Ong, Phim Hoạt  Hình Ong PNG và Vector với nền trong suốt để tải xuống miễn phí">
              <a:extLst>
                <a:ext uri="{FF2B5EF4-FFF2-40B4-BE49-F238E27FC236}">
                  <a16:creationId xmlns:a16="http://schemas.microsoft.com/office/drawing/2014/main" id="{C5C23B7B-A3BF-4B98-B6CB-D621EB38B10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800" b="91867" l="10000" r="90000">
                          <a14:foregroundMark x1="51250" y1="11600" x2="59479" y2="33867"/>
                          <a14:foregroundMark x1="51042" y1="26800" x2="63750" y2="45200"/>
                          <a14:foregroundMark x1="41042" y1="12533" x2="48542" y2="28667"/>
                          <a14:foregroundMark x1="48542" y1="28667" x2="48646" y2="28667"/>
                          <a14:foregroundMark x1="52917" y1="14400" x2="59167" y2="23867"/>
                          <a14:foregroundMark x1="59167" y1="23867" x2="58438" y2="33733"/>
                          <a14:foregroundMark x1="58438" y1="33733" x2="56771" y2="33200"/>
                          <a14:foregroundMark x1="67500" y1="44933" x2="63333" y2="54267"/>
                          <a14:foregroundMark x1="60417" y1="42400" x2="65000" y2="52400"/>
                          <a14:foregroundMark x1="65000" y1="52400" x2="72708" y2="57200"/>
                          <a14:foregroundMark x1="74375" y1="53600" x2="78646" y2="60267"/>
                          <a14:foregroundMark x1="78125" y1="51200" x2="80729" y2="55067"/>
                          <a14:foregroundMark x1="77083" y1="47733" x2="78229" y2="55467"/>
                          <a14:foregroundMark x1="78229" y1="55467" x2="77813" y2="49600"/>
                          <a14:foregroundMark x1="43542" y1="15333" x2="42604" y2="24267"/>
                          <a14:foregroundMark x1="42604" y1="24267" x2="47500" y2="41600"/>
                          <a14:foregroundMark x1="47500" y1="41600" x2="62500" y2="41733"/>
                          <a14:foregroundMark x1="62500" y1="41733" x2="64583" y2="28800"/>
                          <a14:foregroundMark x1="64583" y1="28800" x2="51875" y2="18400"/>
                          <a14:foregroundMark x1="51875" y1="18400" x2="43958" y2="18133"/>
                          <a14:foregroundMark x1="43958" y1="18133" x2="43333" y2="18667"/>
                          <a14:foregroundMark x1="55104" y1="12267" x2="43542" y2="11733"/>
                          <a14:foregroundMark x1="50104" y1="10933" x2="56354" y2="13200"/>
                          <a14:foregroundMark x1="56354" y1="13200" x2="63646" y2="19467"/>
                          <a14:foregroundMark x1="63646" y1="19467" x2="63750" y2="20133"/>
                          <a14:foregroundMark x1="61771" y1="12800" x2="67917" y2="26800"/>
                          <a14:foregroundMark x1="67917" y1="26800" x2="67083" y2="26267"/>
                          <a14:foregroundMark x1="57917" y1="8800" x2="47708" y2="9867"/>
                          <a14:foregroundMark x1="47708" y1="9867" x2="47708" y2="9867"/>
                          <a14:foregroundMark x1="44688" y1="10133" x2="42500" y2="28800"/>
                          <a14:foregroundMark x1="39479" y1="18133" x2="49063" y2="48667"/>
                          <a14:foregroundMark x1="49063" y1="48667" x2="48958" y2="48000"/>
                          <a14:foregroundMark x1="41875" y1="29333" x2="47292" y2="40133"/>
                          <a14:foregroundMark x1="47292" y1="40133" x2="54479" y2="47733"/>
                          <a14:foregroundMark x1="54479" y1="47733" x2="54792" y2="47733"/>
                          <a14:foregroundMark x1="67500" y1="46133" x2="69583" y2="52667"/>
                          <a14:foregroundMark x1="69583" y1="52667" x2="69375" y2="54267"/>
                          <a14:foregroundMark x1="65729" y1="46267" x2="64688" y2="55733"/>
                          <a14:foregroundMark x1="60000" y1="47467" x2="69375" y2="53733"/>
                          <a14:foregroundMark x1="75208" y1="46400" x2="73229" y2="59067"/>
                          <a14:foregroundMark x1="73229" y1="59067" x2="69479" y2="58267"/>
                          <a14:foregroundMark x1="78646" y1="48533" x2="81458" y2="55467"/>
                          <a14:foregroundMark x1="81458" y1="55467" x2="81458" y2="55333"/>
                          <a14:foregroundMark x1="81042" y1="46400" x2="83229" y2="52933"/>
                          <a14:foregroundMark x1="83438" y1="48000" x2="83854" y2="55467"/>
                          <a14:foregroundMark x1="81771" y1="50533" x2="82292" y2="57200"/>
                          <a14:foregroundMark x1="81979" y1="53867" x2="78125" y2="58133"/>
                          <a14:foregroundMark x1="61042" y1="49733" x2="64271" y2="55733"/>
                          <a14:foregroundMark x1="60833" y1="49600" x2="65625" y2="57467"/>
                          <a14:foregroundMark x1="59688" y1="90667" x2="59688" y2="90667"/>
                          <a14:foregroundMark x1="55313" y1="90000" x2="56250" y2="91733"/>
                          <a14:foregroundMark x1="56354" y1="91867" x2="56354" y2="91867"/>
                          <a14:foregroundMark x1="59896" y1="90000" x2="59896" y2="90800"/>
                          <a14:foregroundMark x1="59479" y1="39600" x2="59062" y2="38267"/>
                          <a14:foregroundMark x1="52083" y1="13067" x2="51458" y2="11600"/>
                          <a14:foregroundMark x1="50000" y1="4800" x2="50000" y2="4800"/>
                          <a14:foregroundMark x1="49688" y1="5600" x2="49688" y2="5600"/>
                        </a14:backgroundRemoval>
                      </a14:imgEffect>
                    </a14:imgLayer>
                  </a14:imgProps>
                </a:ext>
                <a:ext uri="{28A0092B-C50C-407E-A947-70E740481C1C}">
                  <a14:useLocalDpi xmlns:a14="http://schemas.microsoft.com/office/drawing/2010/main" val="0"/>
                </a:ext>
              </a:extLst>
            </a:blip>
            <a:srcRect/>
            <a:stretch>
              <a:fillRect/>
            </a:stretch>
          </p:blipFill>
          <p:spPr bwMode="auto">
            <a:xfrm>
              <a:off x="-254000" y="4693071"/>
              <a:ext cx="1139850" cy="890443"/>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BD03FF29-8C23-0C61-3344-F4CD4B9B5D73}"/>
              </a:ext>
            </a:extLst>
          </p:cNvPr>
          <p:cNvPicPr>
            <a:picLocks noChangeAspect="1"/>
          </p:cNvPicPr>
          <p:nvPr/>
        </p:nvPicPr>
        <p:blipFill>
          <a:blip r:embed="rId5"/>
          <a:stretch>
            <a:fillRect/>
          </a:stretch>
        </p:blipFill>
        <p:spPr>
          <a:xfrm>
            <a:off x="3537478" y="281385"/>
            <a:ext cx="5401524" cy="1072989"/>
          </a:xfrm>
          <a:prstGeom prst="rect">
            <a:avLst/>
          </a:prstGeom>
        </p:spPr>
      </p:pic>
    </p:spTree>
    <p:extLst>
      <p:ext uri="{BB962C8B-B14F-4D97-AF65-F5344CB8AC3E}">
        <p14:creationId xmlns:p14="http://schemas.microsoft.com/office/powerpoint/2010/main" val="2003022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45833E-6 -2.22222E-6 L 0.43763 0.00509 " pathEditMode="relative" rAng="0" ptsTypes="AA">
                                      <p:cBhvr>
                                        <p:cTn id="6" dur="2000" fill="hold"/>
                                        <p:tgtEl>
                                          <p:spTgt spid="22"/>
                                        </p:tgtEl>
                                        <p:attrNameLst>
                                          <p:attrName>ppt_x</p:attrName>
                                          <p:attrName>ppt_y</p:attrName>
                                        </p:attrNameLst>
                                      </p:cBhvr>
                                      <p:rCtr x="21875" y="255"/>
                                    </p:animMotion>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144"/>
        <p:cNvGrpSpPr/>
        <p:nvPr/>
      </p:nvGrpSpPr>
      <p:grpSpPr>
        <a:xfrm>
          <a:off x="0" y="0"/>
          <a:ext cx="0" cy="0"/>
          <a:chOff x="0" y="0"/>
          <a:chExt cx="0" cy="0"/>
        </a:xfrm>
      </p:grpSpPr>
      <p:sp>
        <p:nvSpPr>
          <p:cNvPr id="25" name="Google Shape;1244;p45"/>
          <p:cNvSpPr/>
          <p:nvPr/>
        </p:nvSpPr>
        <p:spPr>
          <a:xfrm>
            <a:off x="893635" y="2570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TextBox 25">
            <a:extLst>
              <a:ext uri="{FF2B5EF4-FFF2-40B4-BE49-F238E27FC236}">
                <a16:creationId xmlns:a16="http://schemas.microsoft.com/office/drawing/2014/main" id="{C25133DE-CDA0-45CC-8B57-DA29957F6AEF}"/>
              </a:ext>
            </a:extLst>
          </p:cNvPr>
          <p:cNvSpPr txBox="1"/>
          <p:nvPr/>
        </p:nvSpPr>
        <p:spPr>
          <a:xfrm>
            <a:off x="434684" y="292977"/>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NHÓM</a:t>
            </a:r>
          </a:p>
        </p:txBody>
      </p:sp>
      <p:grpSp>
        <p:nvGrpSpPr>
          <p:cNvPr id="27" name="Google Shape;1204;p44"/>
          <p:cNvGrpSpPr/>
          <p:nvPr/>
        </p:nvGrpSpPr>
        <p:grpSpPr>
          <a:xfrm>
            <a:off x="109952" y="135925"/>
            <a:ext cx="721283" cy="788723"/>
            <a:chOff x="2013650" y="1733325"/>
            <a:chExt cx="407750" cy="445875"/>
          </a:xfrm>
        </p:grpSpPr>
        <p:sp>
          <p:nvSpPr>
            <p:cNvPr id="28"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Rectangle 44"/>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Yêu</a:t>
            </a:r>
            <a:r>
              <a:rPr lang="zh-CN" altLang="en-US" sz="3600" b="1" dirty="0">
                <a:solidFill>
                  <a:srgbClr val="FF0000"/>
                </a:solidFill>
                <a:latin typeface="Cambria" panose="02040503050406030204" pitchFamily="18" charset="0"/>
                <a:cs typeface="Calibri" panose="020F0502020204030204" pitchFamily="34" charset="0"/>
                <a:sym typeface="Arial"/>
              </a:rPr>
              <a:t> </a:t>
            </a:r>
            <a:r>
              <a:rPr lang="en-US" altLang="zh-CN" sz="3600" b="1"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cầu</a:t>
            </a:r>
            <a:endParaRPr lang="zh-CN" altLang="en-US" sz="3600" b="1" dirty="0">
              <a:solidFill>
                <a:srgbClr val="FF0000"/>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Phân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công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theo</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đoạn</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Tất</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cả</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thành</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viên</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đều</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đọc</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Giải</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nghĩa</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từ</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cùng</a:t>
            </a:r>
            <a:r>
              <a:rPr lang="zh-CN" altLang="en-US" sz="3600" dirty="0">
                <a:solidFill>
                  <a:schemeClr val="tx2">
                    <a:lumMod val="50000"/>
                  </a:schemeClr>
                </a:solidFill>
                <a:latin typeface="Cambria" panose="02040503050406030204" pitchFamily="18" charset="0"/>
                <a:cs typeface="Calibri" panose="020F0502020204030204" pitchFamily="34" charset="0"/>
                <a:sym typeface="Arial"/>
              </a:rPr>
              <a:t> </a:t>
            </a:r>
            <a:r>
              <a:rPr lang="en-US" altLang="zh-CN" sz="3600" dirty="0" err="1">
                <a:solidFill>
                  <a:schemeClr val="tx2">
                    <a:lumMod val="50000"/>
                  </a:schemeClr>
                </a:solidFill>
                <a:latin typeface="Cambria" panose="02040503050406030204" pitchFamily="18" charset="0"/>
                <a:ea typeface="Cambria" panose="02040503050406030204" pitchFamily="18" charset="0"/>
                <a:cs typeface="Calibri" panose="020F0502020204030204" pitchFamily="34" charset="0"/>
                <a:sym typeface="Arial"/>
              </a:rPr>
              <a:t>nhau</a:t>
            </a:r>
            <a:endParaRPr lang="zh-CN" altLang="en-US" sz="3600" dirty="0">
              <a:solidFill>
                <a:schemeClr val="tx2">
                  <a:lumMod val="50000"/>
                </a:schemeClr>
              </a:solidFill>
              <a:latin typeface="Cambria" panose="02040503050406030204" pitchFamily="18" charset="0"/>
              <a:cs typeface="Calibri" panose="020F0502020204030204" pitchFamily="34" charset="0"/>
              <a:sym typeface="Arial"/>
            </a:endParaRPr>
          </a:p>
        </p:txBody>
      </p:sp>
      <p:pic>
        <p:nvPicPr>
          <p:cNvPr id="46" name="Picture 45"/>
          <p:cNvPicPr>
            <a:picLocks noChangeAspect="1"/>
          </p:cNvPicPr>
          <p:nvPr/>
        </p:nvPicPr>
        <p:blipFill>
          <a:blip r:embed="rId3"/>
          <a:stretch>
            <a:fillRect/>
          </a:stretch>
        </p:blipFill>
        <p:spPr>
          <a:xfrm>
            <a:off x="6760842" y="1488135"/>
            <a:ext cx="5065398" cy="2548381"/>
          </a:xfrm>
          <a:prstGeom prst="rect">
            <a:avLst/>
          </a:prstGeom>
        </p:spPr>
      </p:pic>
      <p:pic>
        <p:nvPicPr>
          <p:cNvPr id="47" name="Picture 46"/>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3535706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6667E-6 -4.81481E-6 L 0.43594 0.00186 " pathEditMode="relative" rAng="0" ptsTypes="AA">
                                      <p:cBhvr>
                                        <p:cTn id="6" dur="2000" fill="hold"/>
                                        <p:tgtEl>
                                          <p:spTgt spid="27"/>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26"/>
                                        </p:tgtEl>
                                        <p:attrNameLst>
                                          <p:attrName>style.visibility</p:attrName>
                                        </p:attrNameLst>
                                      </p:cBhvr>
                                      <p:to>
                                        <p:strVal val="visible"/>
                                      </p:to>
                                    </p:set>
                                    <p:animEffect transition="in" filter="wipe(left)">
                                      <p:cBhvr>
                                        <p:cTn id="9" dur="10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up)">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500"/>
                                        <p:tgtEl>
                                          <p:spTgt spid="4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animEffect transition="in" filter="fade">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50" name="Google Shape;1244;p45"/>
          <p:cNvSpPr/>
          <p:nvPr/>
        </p:nvSpPr>
        <p:spPr>
          <a:xfrm>
            <a:off x="2256608" y="134629"/>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TextBox 50">
            <a:extLst>
              <a:ext uri="{FF2B5EF4-FFF2-40B4-BE49-F238E27FC236}">
                <a16:creationId xmlns:a16="http://schemas.microsoft.com/office/drawing/2014/main" id="{C25133DE-CDA0-45CC-8B57-DA29957F6AEF}"/>
              </a:ext>
            </a:extLst>
          </p:cNvPr>
          <p:cNvSpPr txBox="1"/>
          <p:nvPr/>
        </p:nvSpPr>
        <p:spPr>
          <a:xfrm>
            <a:off x="1988561" y="14618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52" name="Google Shape;1204;p44"/>
          <p:cNvGrpSpPr/>
          <p:nvPr/>
        </p:nvGrpSpPr>
        <p:grpSpPr>
          <a:xfrm>
            <a:off x="1465797" y="72082"/>
            <a:ext cx="721283" cy="788723"/>
            <a:chOff x="2013650" y="1733325"/>
            <a:chExt cx="407750" cy="445875"/>
          </a:xfrm>
        </p:grpSpPr>
        <p:sp>
          <p:nvSpPr>
            <p:cNvPr id="53"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0" name="Picture 69">
            <a:extLst>
              <a:ext uri="{FF2B5EF4-FFF2-40B4-BE49-F238E27FC236}">
                <a16:creationId xmlns:a16="http://schemas.microsoft.com/office/drawing/2014/main" id="{3E653074-F192-470B-8C4D-A068EBA2DCC6}"/>
              </a:ext>
            </a:extLst>
          </p:cNvPr>
          <p:cNvPicPr>
            <a:picLocks noChangeAspect="1"/>
          </p:cNvPicPr>
          <p:nvPr/>
        </p:nvPicPr>
        <p:blipFill>
          <a:blip r:embed="rId3"/>
          <a:stretch>
            <a:fillRect/>
          </a:stretch>
        </p:blipFill>
        <p:spPr>
          <a:xfrm>
            <a:off x="-129326" y="3371960"/>
            <a:ext cx="3643357" cy="3486040"/>
          </a:xfrm>
          <a:prstGeom prst="rect">
            <a:avLst/>
          </a:prstGeom>
        </p:spPr>
      </p:pic>
      <p:grpSp>
        <p:nvGrpSpPr>
          <p:cNvPr id="71" name="Group 70"/>
          <p:cNvGrpSpPr/>
          <p:nvPr/>
        </p:nvGrpSpPr>
        <p:grpSpPr>
          <a:xfrm>
            <a:off x="2651424" y="936986"/>
            <a:ext cx="7868387" cy="3785037"/>
            <a:chOff x="2506327" y="1715940"/>
            <a:chExt cx="7868387" cy="3785037"/>
          </a:xfrm>
        </p:grpSpPr>
        <p:sp>
          <p:nvSpPr>
            <p:cNvPr id="72" name="Rounded Rectangle 71"/>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3" name="Rectangle 72"/>
            <p:cNvSpPr/>
            <p:nvPr/>
          </p:nvSpPr>
          <p:spPr>
            <a:xfrm>
              <a:off x="4518568" y="1715940"/>
              <a:ext cx="3797835" cy="662746"/>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Tiêu</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chí</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đánh</a:t>
              </a:r>
              <a:r>
                <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zh-CN" sz="3600" b="1" dirty="0" err="1">
                  <a:solidFill>
                    <a:srgbClr val="FF1531"/>
                  </a:solidFill>
                  <a:latin typeface="Cambria" panose="02040503050406030204" pitchFamily="18" charset="0"/>
                  <a:ea typeface="Cambria" panose="02040503050406030204" pitchFamily="18" charset="0"/>
                  <a:cs typeface="Calibri" panose="020F0502020204030204" pitchFamily="34" charset="0"/>
                  <a:sym typeface="Arial"/>
                </a:rPr>
                <a:t>giá</a:t>
              </a:r>
              <a:endParaRPr lang="en-US" altLang="zh-CN" sz="3600" b="1" dirty="0">
                <a:solidFill>
                  <a:srgbClr val="FF1531"/>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4" name="Rectangle 73"/>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5" name="Oval 74"/>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6" name="Rounded Rectangle 75"/>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77" name="Rectangle 76"/>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78" name="Oval 77"/>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9" name="Rounded Rectangle 78"/>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80" name="Rectangle 79"/>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81" name="Oval 80"/>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82"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987021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4.16667E-7 -4.07407E-6 L 0.43594 0.00186 " pathEditMode="relative" rAng="0" ptsTypes="AA">
                                      <p:cBhvr>
                                        <p:cTn id="6" dur="2000" fill="hold"/>
                                        <p:tgtEl>
                                          <p:spTgt spid="52"/>
                                        </p:tgtEl>
                                        <p:attrNameLst>
                                          <p:attrName>ppt_x</p:attrName>
                                          <p:attrName>ppt_y</p:attrName>
                                        </p:attrNameLst>
                                      </p:cBhvr>
                                      <p:rCtr x="21797" y="93"/>
                                    </p:animMotion>
                                  </p:childTnLst>
                                </p:cTn>
                              </p:par>
                              <p:par>
                                <p:cTn id="7" presetID="22" presetClass="entr" presetSubtype="8" fill="hold" grpId="0" nodeType="withEffect">
                                  <p:stCondLst>
                                    <p:cond delay="500"/>
                                  </p:stCondLst>
                                  <p:childTnLst>
                                    <p:set>
                                      <p:cBhvr>
                                        <p:cTn id="8" dur="1" fill="hold">
                                          <p:stCondLst>
                                            <p:cond delay="0"/>
                                          </p:stCondLst>
                                        </p:cTn>
                                        <p:tgtEl>
                                          <p:spTgt spid="51"/>
                                        </p:tgtEl>
                                        <p:attrNameLst>
                                          <p:attrName>style.visibility</p:attrName>
                                        </p:attrNameLst>
                                      </p:cBhvr>
                                      <p:to>
                                        <p:strVal val="visible"/>
                                      </p:to>
                                    </p:set>
                                    <p:animEffect transition="in" filter="wipe(left)">
                                      <p:cBhvr>
                                        <p:cTn id="9" dur="1000"/>
                                        <p:tgtEl>
                                          <p:spTgt spid="51"/>
                                        </p:tgtEl>
                                      </p:cBhvr>
                                    </p:animEffect>
                                  </p:childTnLst>
                                </p:cTn>
                              </p:par>
                            </p:childTnLst>
                          </p:cTn>
                        </p:par>
                        <p:par>
                          <p:cTn id="10" fill="hold">
                            <p:stCondLst>
                              <p:cond delay="2000"/>
                            </p:stCondLst>
                            <p:childTnLst>
                              <p:par>
                                <p:cTn id="11" presetID="22" presetClass="entr" presetSubtype="1"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379338" y="-77574"/>
            <a:ext cx="1282951" cy="1392919"/>
          </a:xfrm>
          <a:prstGeom prst="rect">
            <a:avLst/>
          </a:prstGeom>
        </p:spPr>
      </p:pic>
      <p:pic>
        <p:nvPicPr>
          <p:cNvPr id="33" name="Picture 32">
            <a:extLst>
              <a:ext uri="{FF2B5EF4-FFF2-40B4-BE49-F238E27FC236}">
                <a16:creationId xmlns:a16="http://schemas.microsoft.com/office/drawing/2014/main" id="{4904DE10-9C29-430E-8F0A-10C9C4E5DC06}"/>
              </a:ext>
            </a:extLst>
          </p:cNvPr>
          <p:cNvPicPr>
            <a:picLocks noChangeAspect="1"/>
          </p:cNvPicPr>
          <p:nvPr/>
        </p:nvPicPr>
        <p:blipFill>
          <a:blip r:embed="rId8"/>
          <a:stretch>
            <a:fillRect/>
          </a:stretch>
        </p:blipFill>
        <p:spPr>
          <a:xfrm>
            <a:off x="495979" y="1928004"/>
            <a:ext cx="6151397" cy="3188484"/>
          </a:xfrm>
          <a:prstGeom prst="rect">
            <a:avLst/>
          </a:prstGeom>
        </p:spPr>
      </p:pic>
      <p:pic>
        <p:nvPicPr>
          <p:cNvPr id="34"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2C6C1DC4-DFBC-4CC2-A9E9-8497C0E68E2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636076" y="-556366"/>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6034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algn="ctr"/>
            <a:r>
              <a:rPr lang="en-US" sz="3600" b="1" dirty="0">
                <a:solidFill>
                  <a:srgbClr val="FF0000"/>
                </a:solidFill>
                <a:latin typeface="Coiny" panose="02000903060500060000" pitchFamily="2" charset="0"/>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2" name="Group 41">
            <a:extLst>
              <a:ext uri="{FF2B5EF4-FFF2-40B4-BE49-F238E27FC236}">
                <a16:creationId xmlns:a16="http://schemas.microsoft.com/office/drawing/2014/main" id="{9CFCF47D-7330-4F22-A73E-8B05CCA8E7D2}"/>
              </a:ext>
            </a:extLst>
          </p:cNvPr>
          <p:cNvGrpSpPr/>
          <p:nvPr/>
        </p:nvGrpSpPr>
        <p:grpSpPr>
          <a:xfrm>
            <a:off x="155714" y="975055"/>
            <a:ext cx="12165587" cy="1754326"/>
            <a:chOff x="175307" y="1112472"/>
            <a:chExt cx="12128711" cy="1164882"/>
          </a:xfrm>
        </p:grpSpPr>
        <p:sp>
          <p:nvSpPr>
            <p:cNvPr id="46" name="Rectangle 45">
              <a:extLst>
                <a:ext uri="{FF2B5EF4-FFF2-40B4-BE49-F238E27FC236}">
                  <a16:creationId xmlns:a16="http://schemas.microsoft.com/office/drawing/2014/main" id="{CBF80F6A-2B95-46D7-B22E-8FA331E0D45E}"/>
                </a:ext>
              </a:extLst>
            </p:cNvPr>
            <p:cNvSpPr/>
            <p:nvPr/>
          </p:nvSpPr>
          <p:spPr>
            <a:xfrm>
              <a:off x="786138" y="1112472"/>
              <a:ext cx="11517880" cy="1164882"/>
            </a:xfrm>
            <a:prstGeom prst="rect">
              <a:avLst/>
            </a:prstGeom>
          </p:spPr>
          <p:txBody>
            <a:bodyPr wrap="square">
              <a:spAutoFit/>
            </a:bodyPr>
            <a:lstStyle/>
            <a:p>
              <a:pPr algn="just"/>
              <a:r>
                <a:rPr lang="vi-VN" sz="3600" b="1" dirty="0">
                  <a:solidFill>
                    <a:srgbClr val="000000"/>
                  </a:solidFill>
                  <a:latin typeface="Calibri" panose="020F0502020204030204" pitchFamily="34" charset="0"/>
                  <a:cs typeface="Calibri" panose="020F0502020204030204" pitchFamily="34" charset="0"/>
                </a:rPr>
                <a:t>Ở khổ thơ thứ nhất, đoàn thuyền đánh cá ra khơi trong khung cảnh thiên nhiên như thế nào? Cách miêu tả của nhà thơ có gì đặc biệt?</a:t>
              </a:r>
              <a:endParaRPr lang="en-US" sz="3600" b="1" dirty="0">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136E0E49-6234-49A0-95E0-8DF2624A001B}"/>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1</a:t>
              </a:r>
            </a:p>
          </p:txBody>
        </p:sp>
      </p:grpSp>
      <p:sp>
        <p:nvSpPr>
          <p:cNvPr id="10" name="Cloud 9">
            <a:extLst>
              <a:ext uri="{FF2B5EF4-FFF2-40B4-BE49-F238E27FC236}">
                <a16:creationId xmlns:a16="http://schemas.microsoft.com/office/drawing/2014/main" id="{C8A2AFD3-D716-71EA-F057-C486D22AE2E4}"/>
              </a:ext>
            </a:extLst>
          </p:cNvPr>
          <p:cNvSpPr/>
          <p:nvPr/>
        </p:nvSpPr>
        <p:spPr>
          <a:xfrm>
            <a:off x="7620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Mặt</a:t>
            </a:r>
            <a:r>
              <a:rPr lang="en-US" sz="3200" dirty="0">
                <a:solidFill>
                  <a:srgbClr val="002060"/>
                </a:solidFill>
              </a:rPr>
              <a:t> </a:t>
            </a:r>
            <a:r>
              <a:rPr lang="en-US" sz="3200" dirty="0" err="1">
                <a:solidFill>
                  <a:srgbClr val="002060"/>
                </a:solidFill>
              </a:rPr>
              <a:t>trời</a:t>
            </a:r>
            <a:endParaRPr lang="en-US" sz="3200" dirty="0">
              <a:solidFill>
                <a:srgbClr val="002060"/>
              </a:solidFill>
            </a:endParaRPr>
          </a:p>
        </p:txBody>
      </p:sp>
      <p:sp>
        <p:nvSpPr>
          <p:cNvPr id="11" name="Cloud 10">
            <a:extLst>
              <a:ext uri="{FF2B5EF4-FFF2-40B4-BE49-F238E27FC236}">
                <a16:creationId xmlns:a16="http://schemas.microsoft.com/office/drawing/2014/main" id="{1A38290E-1897-AA06-91EF-45494E3BB042}"/>
              </a:ext>
            </a:extLst>
          </p:cNvPr>
          <p:cNvSpPr/>
          <p:nvPr/>
        </p:nvSpPr>
        <p:spPr>
          <a:xfrm>
            <a:off x="5201920" y="318008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Sóng</a:t>
            </a:r>
            <a:endParaRPr lang="en-US" sz="3200" dirty="0">
              <a:solidFill>
                <a:srgbClr val="002060"/>
              </a:solidFill>
            </a:endParaRPr>
          </a:p>
        </p:txBody>
      </p:sp>
      <p:sp>
        <p:nvSpPr>
          <p:cNvPr id="12" name="Cloud 11">
            <a:extLst>
              <a:ext uri="{FF2B5EF4-FFF2-40B4-BE49-F238E27FC236}">
                <a16:creationId xmlns:a16="http://schemas.microsoft.com/office/drawing/2014/main" id="{F284CC82-9325-850C-A7F4-5EFBD1FC2327}"/>
              </a:ext>
            </a:extLst>
          </p:cNvPr>
          <p:cNvSpPr/>
          <p:nvPr/>
        </p:nvSpPr>
        <p:spPr>
          <a:xfrm>
            <a:off x="9093200" y="3159760"/>
            <a:ext cx="2438400" cy="122936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pic>
        <p:nvPicPr>
          <p:cNvPr id="13" name="Picture 12" descr="A round pink label with white text and a black background&#10;&#10;Description automatically generated">
            <a:extLst>
              <a:ext uri="{FF2B5EF4-FFF2-40B4-BE49-F238E27FC236}">
                <a16:creationId xmlns:a16="http://schemas.microsoft.com/office/drawing/2014/main" id="{46C3ACF1-0120-0314-5381-1EE4C37AD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0079" y="123709"/>
            <a:ext cx="1360535" cy="1360535"/>
          </a:xfrm>
          <a:prstGeom prst="rect">
            <a:avLst/>
          </a:prstGeom>
        </p:spPr>
      </p:pic>
    </p:spTree>
    <p:extLst>
      <p:ext uri="{BB962C8B-B14F-4D97-AF65-F5344CB8AC3E}">
        <p14:creationId xmlns:p14="http://schemas.microsoft.com/office/powerpoint/2010/main" val="942937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left)">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106572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213896" y="1922575"/>
            <a:ext cx="10319731" cy="3198066"/>
            <a:chOff x="1146143" y="3176071"/>
            <a:chExt cx="10319731" cy="3708367"/>
          </a:xfrm>
        </p:grpSpPr>
        <p:sp>
          <p:nvSpPr>
            <p:cNvPr id="44" name="Rounded Rectangle 43"/>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A3752"/>
                </a:solidFill>
                <a:effectLst/>
                <a:uLnTx/>
                <a:uFillTx/>
                <a:latin typeface="Arial"/>
                <a:ea typeface="+mn-ea"/>
                <a:cs typeface="+mn-cs"/>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726086" y="3176071"/>
              <a:ext cx="9569979" cy="35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Câu hát căng buồm cùng gió khơi.</a:t>
              </a:r>
            </a:p>
          </p:txBody>
        </p:sp>
      </p:grpSp>
      <p:cxnSp>
        <p:nvCxnSpPr>
          <p:cNvPr id="5" name="Straight Connector 4">
            <a:extLst>
              <a:ext uri="{FF2B5EF4-FFF2-40B4-BE49-F238E27FC236}">
                <a16:creationId xmlns:a16="http://schemas.microsoft.com/office/drawing/2014/main" id="{D5B5195C-7ED9-F387-8226-F1FE8D154EED}"/>
              </a:ext>
            </a:extLst>
          </p:cNvPr>
          <p:cNvCxnSpPr>
            <a:cxnSpLocks/>
          </p:cNvCxnSpPr>
          <p:nvPr/>
        </p:nvCxnSpPr>
        <p:spPr>
          <a:xfrm>
            <a:off x="1849120" y="2600960"/>
            <a:ext cx="84023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A7FDB36-891F-DD7C-1004-5781F9FF9120}"/>
              </a:ext>
            </a:extLst>
          </p:cNvPr>
          <p:cNvCxnSpPr>
            <a:cxnSpLocks/>
          </p:cNvCxnSpPr>
          <p:nvPr/>
        </p:nvCxnSpPr>
        <p:spPr>
          <a:xfrm>
            <a:off x="1920240" y="3383280"/>
            <a:ext cx="77419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69B421-7320-CA8A-03F2-FB8976DF3715}"/>
              </a:ext>
            </a:extLst>
          </p:cNvPr>
          <p:cNvSpPr txBox="1"/>
          <p:nvPr/>
        </p:nvSpPr>
        <p:spPr>
          <a:xfrm>
            <a:off x="475489" y="1369545"/>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Đoàn thuyền đánh cá ra khơi vào thời điểm đặc biệt: </a:t>
            </a:r>
            <a:r>
              <a:rPr kumimoji="0" lang="vi-VN"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lúc mặt trời đang khuất dần (theo vòng quay của Trái Đất), đó thời điểm ngày chuyển dần sang đêm. </a:t>
            </a:r>
            <a:endParaRPr kumimoji="0" lang="en-US" sz="2800" b="1" i="1"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Hình ảnh mặt trời lặn xuống biển là hình ảnh gợi liên tưởng thú vị, hình ảnh sóng – cài then, đêm – sập cửa cũng khiến người đọc hình dung ra “ngôi nhà thiên nhiên” – “ngôi nhà biển cả” đã đóng cửa cài then. Người ra khơi đánh cá vào thời điểm đó như đi trong ngôi nhà của mình, bởi biển cả đã vô cùng thân quen với họ.</a:t>
            </a:r>
            <a:endParaRPr kumimoji="0" lang="en-US" sz="28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919056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034990" y="37310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CÙNG TÌM HIỂU</a:t>
            </a: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8" name="Group 37">
            <a:extLst>
              <a:ext uri="{FF2B5EF4-FFF2-40B4-BE49-F238E27FC236}">
                <a16:creationId xmlns:a16="http://schemas.microsoft.com/office/drawing/2014/main" id="{4C32F29A-E723-43D8-9C87-258019C70285}"/>
              </a:ext>
            </a:extLst>
          </p:cNvPr>
          <p:cNvGrpSpPr/>
          <p:nvPr/>
        </p:nvGrpSpPr>
        <p:grpSpPr>
          <a:xfrm>
            <a:off x="310585" y="1259018"/>
            <a:ext cx="11708695" cy="1569660"/>
            <a:chOff x="156606" y="1234456"/>
            <a:chExt cx="11673204" cy="1042262"/>
          </a:xfrm>
        </p:grpSpPr>
        <p:sp>
          <p:nvSpPr>
            <p:cNvPr id="39" name="Rectangle 38">
              <a:extLst>
                <a:ext uri="{FF2B5EF4-FFF2-40B4-BE49-F238E27FC236}">
                  <a16:creationId xmlns:a16="http://schemas.microsoft.com/office/drawing/2014/main" id="{9D5C56B3-756D-4FAF-B3AB-E4544E10E28F}"/>
                </a:ext>
              </a:extLst>
            </p:cNvPr>
            <p:cNvSpPr/>
            <p:nvPr/>
          </p:nvSpPr>
          <p:spPr>
            <a:xfrm>
              <a:off x="804525" y="1234456"/>
              <a:ext cx="11025285" cy="1042262"/>
            </a:xfrm>
            <a:prstGeom prst="rect">
              <a:avLst/>
            </a:prstGeom>
          </p:spPr>
          <p:txBody>
            <a:bodyPr wrap="square">
              <a:spAutoFit/>
            </a:bodyPr>
            <a:lstStyle/>
            <a:p>
              <a:pPr algn="just"/>
              <a:r>
                <a:rPr lang="vi-VN" sz="3200" dirty="0">
                  <a:solidFill>
                    <a:srgbClr val="000000"/>
                  </a:solidFill>
                  <a:latin typeface="Cambria" panose="02040503050406030204" pitchFamily="18" charset="0"/>
                  <a:ea typeface="Cambria" panose="02040503050406030204" pitchFamily="18" charset="0"/>
                  <a:cs typeface="Calibri" panose="020F0502020204030204" pitchFamily="34" charset="0"/>
                </a:rPr>
                <a:t>Tìm trong bài thơ những chi tiết thể hiện tình cảm, cảm xúc của những người đánh cá trên biển: Niềm vui trong lao động ; tình yêu và lòng biết ơn đối với biển cả</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sp>
          <p:nvSpPr>
            <p:cNvPr id="40" name="Oval 39">
              <a:extLst>
                <a:ext uri="{FF2B5EF4-FFF2-40B4-BE49-F238E27FC236}">
                  <a16:creationId xmlns:a16="http://schemas.microsoft.com/office/drawing/2014/main" id="{9BD6D5D8-250E-4A25-8446-43A27EBD781E}"/>
                </a:ext>
              </a:extLst>
            </p:cNvPr>
            <p:cNvSpPr/>
            <p:nvPr/>
          </p:nvSpPr>
          <p:spPr>
            <a:xfrm>
              <a:off x="156606" y="1234456"/>
              <a:ext cx="637043" cy="409864"/>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2</a:t>
              </a:r>
            </a:p>
          </p:txBody>
        </p:sp>
      </p:grpSp>
      <p:sp>
        <p:nvSpPr>
          <p:cNvPr id="5" name="Rectangle: Rounded Corners 4">
            <a:extLst>
              <a:ext uri="{FF2B5EF4-FFF2-40B4-BE49-F238E27FC236}">
                <a16:creationId xmlns:a16="http://schemas.microsoft.com/office/drawing/2014/main" id="{10F2BF25-93DA-0CC4-BCC3-B1F3D342E3AA}"/>
              </a:ext>
            </a:extLst>
          </p:cNvPr>
          <p:cNvSpPr/>
          <p:nvPr/>
        </p:nvSpPr>
        <p:spPr>
          <a:xfrm>
            <a:off x="701040" y="3312160"/>
            <a:ext cx="391160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Niềm</a:t>
            </a:r>
            <a:r>
              <a:rPr lang="en-US" sz="3600" dirty="0">
                <a:solidFill>
                  <a:srgbClr val="002060"/>
                </a:solidFill>
              </a:rPr>
              <a:t> </a:t>
            </a:r>
            <a:r>
              <a:rPr lang="en-US" sz="3600" dirty="0" err="1">
                <a:solidFill>
                  <a:srgbClr val="002060"/>
                </a:solidFill>
              </a:rPr>
              <a:t>vui</a:t>
            </a:r>
            <a:r>
              <a:rPr lang="en-US" sz="3600"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lao</a:t>
            </a:r>
            <a:r>
              <a:rPr lang="en-US" sz="3600" dirty="0">
                <a:solidFill>
                  <a:srgbClr val="002060"/>
                </a:solidFill>
              </a:rPr>
              <a:t> </a:t>
            </a:r>
            <a:r>
              <a:rPr lang="en-US" sz="3600" dirty="0" err="1">
                <a:solidFill>
                  <a:srgbClr val="002060"/>
                </a:solidFill>
              </a:rPr>
              <a:t>động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282DE133-2111-9F63-04D4-20E4D4E1E9D4}"/>
              </a:ext>
            </a:extLst>
          </p:cNvPr>
          <p:cNvSpPr/>
          <p:nvPr/>
        </p:nvSpPr>
        <p:spPr>
          <a:xfrm>
            <a:off x="6400800" y="3261360"/>
            <a:ext cx="5120640" cy="114808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rPr>
              <a:t>Tình</a:t>
            </a:r>
            <a:r>
              <a:rPr lang="en-US" sz="3600" dirty="0">
                <a:solidFill>
                  <a:srgbClr val="002060"/>
                </a:solidFill>
              </a:rPr>
              <a:t> </a:t>
            </a:r>
            <a:r>
              <a:rPr lang="en-US" sz="3600" dirty="0" err="1">
                <a:solidFill>
                  <a:srgbClr val="002060"/>
                </a:solidFill>
              </a:rPr>
              <a:t>yêu</a:t>
            </a:r>
            <a:r>
              <a:rPr lang="en-US" sz="3600" dirty="0">
                <a:solidFill>
                  <a:srgbClr val="002060"/>
                </a:solidFill>
              </a:rPr>
              <a:t> </a:t>
            </a:r>
            <a:r>
              <a:rPr lang="en-US" sz="3600" dirty="0" err="1">
                <a:solidFill>
                  <a:srgbClr val="002060"/>
                </a:solidFill>
              </a:rPr>
              <a:t>và</a:t>
            </a:r>
            <a:r>
              <a:rPr lang="en-US" sz="3600" dirty="0">
                <a:solidFill>
                  <a:srgbClr val="002060"/>
                </a:solidFill>
              </a:rPr>
              <a:t> </a:t>
            </a:r>
            <a:r>
              <a:rPr lang="en-US" sz="3600" dirty="0" err="1">
                <a:solidFill>
                  <a:srgbClr val="002060"/>
                </a:solidFill>
              </a:rPr>
              <a:t>lòng</a:t>
            </a:r>
            <a:r>
              <a:rPr lang="en-US" sz="3600" dirty="0">
                <a:solidFill>
                  <a:srgbClr val="002060"/>
                </a:solidFill>
              </a:rPr>
              <a:t> </a:t>
            </a:r>
            <a:r>
              <a:rPr lang="en-US" sz="3600" dirty="0" err="1">
                <a:solidFill>
                  <a:srgbClr val="002060"/>
                </a:solidFill>
              </a:rPr>
              <a:t>biết</a:t>
            </a:r>
            <a:r>
              <a:rPr lang="en-US" sz="3600" dirty="0">
                <a:solidFill>
                  <a:srgbClr val="002060"/>
                </a:solidFill>
              </a:rPr>
              <a:t> </a:t>
            </a:r>
            <a:r>
              <a:rPr lang="en-US" sz="3600" dirty="0" err="1">
                <a:solidFill>
                  <a:srgbClr val="002060"/>
                </a:solidFill>
              </a:rPr>
              <a:t>ơn</a:t>
            </a:r>
            <a:r>
              <a:rPr lang="en-US" sz="3600" dirty="0">
                <a:solidFill>
                  <a:srgbClr val="002060"/>
                </a:solidFill>
              </a:rPr>
              <a:t> </a:t>
            </a:r>
            <a:r>
              <a:rPr lang="en-US" sz="3600" dirty="0" err="1">
                <a:solidFill>
                  <a:srgbClr val="002060"/>
                </a:solidFill>
              </a:rPr>
              <a:t>đối</a:t>
            </a:r>
            <a:r>
              <a:rPr lang="en-US" sz="3600" dirty="0">
                <a:solidFill>
                  <a:srgbClr val="002060"/>
                </a:solidFill>
              </a:rPr>
              <a:t> </a:t>
            </a:r>
            <a:r>
              <a:rPr lang="en-US" sz="3600" dirty="0" err="1">
                <a:solidFill>
                  <a:srgbClr val="002060"/>
                </a:solidFill>
              </a:rPr>
              <a:t>với</a:t>
            </a:r>
            <a:r>
              <a:rPr lang="en-US" sz="3600" dirty="0">
                <a:solidFill>
                  <a:srgbClr val="002060"/>
                </a:solidFill>
              </a:rPr>
              <a:t> </a:t>
            </a:r>
            <a:r>
              <a:rPr lang="en-US" sz="3600" dirty="0" err="1">
                <a:solidFill>
                  <a:srgbClr val="002060"/>
                </a:solidFill>
              </a:rPr>
              <a:t>biển</a:t>
            </a:r>
            <a:r>
              <a:rPr lang="en-US" sz="3600" dirty="0">
                <a:solidFill>
                  <a:srgbClr val="002060"/>
                </a:solidFill>
              </a:rPr>
              <a:t> </a:t>
            </a:r>
            <a:r>
              <a:rPr lang="en-US" sz="3600" dirty="0" err="1">
                <a:solidFill>
                  <a:srgbClr val="002060"/>
                </a:solidFill>
              </a:rPr>
              <a:t>cả</a:t>
            </a:r>
            <a:endParaRPr lang="en-US" sz="3600" dirty="0">
              <a:solidFill>
                <a:srgbClr val="002060"/>
              </a:solidFill>
            </a:endParaRPr>
          </a:p>
        </p:txBody>
      </p:sp>
    </p:spTree>
    <p:extLst>
      <p:ext uri="{BB962C8B-B14F-4D97-AF65-F5344CB8AC3E}">
        <p14:creationId xmlns:p14="http://schemas.microsoft.com/office/powerpoint/2010/main" val="1921008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par>
                                <p:cTn id="7" presetID="22" presetClass="entr" presetSubtype="8" fill="hold" grpId="0" nodeType="withEffect">
                                  <p:stCondLst>
                                    <p:cond delay="500"/>
                                  </p:stCondLst>
                                  <p:childTnLst>
                                    <p:set>
                                      <p:cBhvr>
                                        <p:cTn id="8" dur="1" fill="hold">
                                          <p:stCondLst>
                                            <p:cond delay="0"/>
                                          </p:stCondLst>
                                        </p:cTn>
                                        <p:tgtEl>
                                          <p:spTgt spid="19"/>
                                        </p:tgtEl>
                                        <p:attrNameLst>
                                          <p:attrName>style.visibility</p:attrName>
                                        </p:attrNameLst>
                                      </p:cBhvr>
                                      <p:to>
                                        <p:strVal val="visible"/>
                                      </p:to>
                                    </p:set>
                                    <p:animEffect transition="in" filter="wipe(left)">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EA1209AA-5EAF-9465-4626-4D7A6C8CBAAB}"/>
              </a:ext>
            </a:extLst>
          </p:cNvPr>
          <p:cNvSpPr txBox="1"/>
          <p:nvPr/>
        </p:nvSpPr>
        <p:spPr>
          <a:xfrm>
            <a:off x="485649" y="1072594"/>
            <a:ext cx="11533631" cy="446079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ra khơi mang tâm trạng hào hứng, tiếng hát của họ hoà với gió, vang dội trong ngôi nhà biển cả:</a:t>
            </a:r>
            <a:endParaRPr kumimoji="0" lang="en-US"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 Lúc lên đường ra khơi: </a:t>
            </a:r>
            <a:r>
              <a:rPr kumimoji="0" lang="vi-VN"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Người lao động ra khơi với cảm xúc phấn chấn, náo nức, đầy “năng lượng”. Câu thơ “Câu hát căng buồm cùng gió khơi” gợi cảm giác như thể cánh buồm căng phồng lướt sóng là nhờ tiếng hát rộn vang của người đi biển. Tâm trạng, tình cảm, cảm xúc của người ra khơi như ngập tràn niềm vui, niềm lạc quan, hi vọng vào những mẻ lưới trĩu nặng tôm cá</a:t>
            </a:r>
            <a:r>
              <a:rPr kumimoji="0" lang="en-US" sz="3200" b="0" i="0" u="none" strike="noStrike" kern="1200" cap="none" spc="0" normalizeH="0" baseline="0" noProof="0" dirty="0">
                <a:ln>
                  <a:noFill/>
                </a:ln>
                <a:solidFill>
                  <a:srgbClr val="FA3752"/>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596443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29" name="Group 28"/>
          <p:cNvGrpSpPr/>
          <p:nvPr/>
        </p:nvGrpSpPr>
        <p:grpSpPr>
          <a:xfrm>
            <a:off x="7945119" y="444625"/>
            <a:ext cx="4033521" cy="2999615"/>
            <a:chOff x="2442281" y="800017"/>
            <a:chExt cx="2943177" cy="2440364"/>
          </a:xfrm>
        </p:grpSpPr>
        <p:sp>
          <p:nvSpPr>
            <p:cNvPr id="30" name="Cloud 29">
              <a:extLst>
                <a:ext uri="{FF2B5EF4-FFF2-40B4-BE49-F238E27FC236}">
                  <a16:creationId xmlns:a16="http://schemas.microsoft.com/office/drawing/2014/main" id="{DB402F56-D1AA-4B4C-A9F3-5A1A473A263F}"/>
                </a:ext>
              </a:extLst>
            </p:cNvPr>
            <p:cNvSpPr/>
            <p:nvPr/>
          </p:nvSpPr>
          <p:spPr>
            <a:xfrm rot="554997">
              <a:off x="2442281" y="800017"/>
              <a:ext cx="2943177" cy="2440364"/>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8F2BA4D9-C279-446E-ABE4-F0153E208B8F}"/>
                </a:ext>
              </a:extLst>
            </p:cNvPr>
            <p:cNvSpPr txBox="1"/>
            <p:nvPr/>
          </p:nvSpPr>
          <p:spPr>
            <a:xfrm>
              <a:off x="3193405" y="2156390"/>
              <a:ext cx="1440928" cy="694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THẢO LUẬN</a:t>
              </a:r>
              <a:b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br>
              <a:r>
                <a:rPr kumimoji="0" lang="en-US" sz="3200" b="0" i="0" u="none" strike="noStrike" kern="1200" cap="none" spc="0" normalizeH="0" baseline="0" noProof="0" dirty="0">
                  <a:ln>
                    <a:noFill/>
                  </a:ln>
                  <a:solidFill>
                    <a:srgbClr val="FFA500"/>
                  </a:solidFill>
                  <a:effectLst/>
                  <a:uLnTx/>
                  <a:uFillTx/>
                  <a:latin typeface="iCiel Cadena" panose="02000503000000020004" pitchFamily="50" charset="0"/>
                  <a:ea typeface="+mn-ea"/>
                  <a:cs typeface="+mn-cs"/>
                </a:rPr>
                <a:t>NHÓM ĐÔI</a:t>
              </a:r>
            </a:p>
          </p:txBody>
        </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backgroundRemoval t="10000" b="100000" l="0" r="93770">
                          <a14:foregroundMark x1="30511" y1="45800" x2="11022" y2="55600"/>
                          <a14:foregroundMark x1="29872" y1="83200" x2="33387" y2="85400"/>
                          <a14:foregroundMark x1="37540" y1="76600" x2="44728" y2="82200"/>
                          <a14:foregroundMark x1="44728" y1="82200" x2="44728" y2="82200"/>
                          <a14:foregroundMark x1="28594" y1="86200" x2="29712" y2="92600"/>
                          <a14:foregroundMark x1="64696" y1="52400" x2="65335" y2="60400"/>
                          <a14:foregroundMark x1="67252" y1="72400" x2="64537" y2="83400"/>
                          <a14:foregroundMark x1="58307" y1="73400" x2="55911" y2="82000"/>
                          <a14:foregroundMark x1="71086" y1="72200" x2="72204" y2="80200"/>
                          <a14:foregroundMark x1="75399" y1="76400" x2="78275" y2="90600"/>
                          <a14:backgroundMark x1="36422" y1="12800" x2="34824" y2="28400"/>
                          <a14:backgroundMark x1="42013" y1="27000" x2="45687" y2="38400"/>
                          <a14:backgroundMark x1="48722" y1="40400" x2="49840" y2="48400"/>
                          <a14:backgroundMark x1="50639" y1="50000" x2="48722" y2="59200"/>
                          <a14:backgroundMark x1="47923" y1="65800" x2="48882" y2="80200"/>
                          <a14:backgroundMark x1="16773" y1="74800" x2="24121" y2="77000"/>
                          <a14:backgroundMark x1="23003" y1="16000" x2="30831" y2="22200"/>
                          <a14:backgroundMark x1="24760" y1="23400" x2="19489" y2="29400"/>
                          <a14:backgroundMark x1="48722" y1="60000" x2="50639" y2="73200"/>
                          <a14:backgroundMark x1="52556" y1="66600" x2="54473" y2="74400"/>
                          <a14:backgroundMark x1="50160" y1="81600" x2="49361" y2="93200"/>
                          <a14:backgroundMark x1="20607" y1="77400" x2="21885" y2="84000"/>
                          <a14:backgroundMark x1="23802" y1="73800" x2="27476" y2="75400"/>
                          <a14:backgroundMark x1="77316" y1="66800" x2="89457" y2="67200"/>
                        </a14:backgroundRemoval>
                      </a14:imgEffect>
                    </a14:imgLayer>
                  </a14:imgProps>
                </a:ext>
              </a:extLst>
            </a:blip>
            <a:stretch>
              <a:fillRect/>
            </a:stretch>
          </p:blipFill>
          <p:spPr>
            <a:xfrm>
              <a:off x="3041493" y="816711"/>
              <a:ext cx="1744754" cy="1393574"/>
            </a:xfrm>
            <a:prstGeom prst="rect">
              <a:avLst/>
            </a:prstGeom>
          </p:spPr>
        </p:pic>
      </p:grpSp>
      <p:grpSp>
        <p:nvGrpSpPr>
          <p:cNvPr id="2" name="Group 1"/>
          <p:cNvGrpSpPr/>
          <p:nvPr/>
        </p:nvGrpSpPr>
        <p:grpSpPr>
          <a:xfrm>
            <a:off x="538480" y="2115801"/>
            <a:ext cx="8382000" cy="3832526"/>
            <a:chOff x="1411713" y="3207165"/>
            <a:chExt cx="6965221" cy="3832526"/>
          </a:xfrm>
        </p:grpSpPr>
        <p:pic>
          <p:nvPicPr>
            <p:cNvPr id="34"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522" t="15577" r="7573" b="51923"/>
            <a:stretch/>
          </p:blipFill>
          <p:spPr>
            <a:xfrm rot="10800000" flipH="1">
              <a:off x="1411713" y="3207165"/>
              <a:ext cx="6965221" cy="3832526"/>
            </a:xfrm>
            <a:prstGeom prst="rect">
              <a:avLst/>
            </a:prstGeom>
          </p:spPr>
        </p:pic>
        <p:sp>
          <p:nvSpPr>
            <p:cNvPr id="13" name="Speech Bubble: Rectangle with Corners Rounded 4">
              <a:extLst>
                <a:ext uri="{FF2B5EF4-FFF2-40B4-BE49-F238E27FC236}">
                  <a16:creationId xmlns:a16="http://schemas.microsoft.com/office/drawing/2014/main" id="{F05EBE59-6458-40F2-9EFF-212C108A6CD2}"/>
                </a:ext>
              </a:extLst>
            </p:cNvPr>
            <p:cNvSpPr/>
            <p:nvPr/>
          </p:nvSpPr>
          <p:spPr>
            <a:xfrm rot="10800000" flipV="1">
              <a:off x="2112284" y="4200848"/>
              <a:ext cx="5678089" cy="2438400"/>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rPr>
                <a:t>Trao đổi với bạn những điều em biết về cuộc sống, công việc của người dân miền biển.</a:t>
              </a:r>
              <a:endParaRPr kumimoji="0" lang="en-US" sz="3600" b="0" i="0" u="none" strike="noStrike" kern="1200" cap="none" spc="0" normalizeH="0" baseline="0" noProof="0" dirty="0">
                <a:ln>
                  <a:noFill/>
                </a:ln>
                <a:solidFill>
                  <a:srgbClr val="666666">
                    <a:lumMod val="50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19070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A109419-6EA4-6559-F409-479FB000F6AC}"/>
              </a:ext>
            </a:extLst>
          </p:cNvPr>
          <p:cNvSpPr txBox="1"/>
          <p:nvPr/>
        </p:nvSpPr>
        <p:spPr>
          <a:xfrm>
            <a:off x="312929" y="208994"/>
            <a:ext cx="11533631" cy="2962513"/>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 + Lúc buông lưới bắt cá: </a:t>
            </a:r>
            <a:r>
              <a:rPr lang="vi-VN" sz="2800" dirty="0">
                <a:solidFill>
                  <a:srgbClr val="FA3752"/>
                </a:solidFill>
                <a:latin typeface="Calibri" panose="020F0502020204030204" pitchFamily="34" charset="0"/>
                <a:cs typeface="Calibri" panose="020F0502020204030204" pitchFamily="34" charset="0"/>
              </a:rPr>
              <a:t>Tiếng hát của của người lao động vang lên như tiêu tan hết những nhọc nhằn: “Hát rằng: cá bạc Biển Đông lặng/ Cá thu Biển Đông như đoàn thoi...”, “Ta hát bài ca gọi cá vào/ Gõ thuyền đã có nhịp trăng cao...”. Lời ca, tiếng hát của người lao động như vang lên suốt hành trình, thể hiện tình yêu lao động, gợi lên không khí lao động vô cùng hào hứng, hăng say.</a:t>
            </a:r>
            <a:endParaRPr lang="en-US" sz="2800" dirty="0">
              <a:solidFill>
                <a:srgbClr val="FA3752"/>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3C519CC0-0B29-DEF3-4FDD-8326E8A40D2C}"/>
              </a:ext>
            </a:extLst>
          </p:cNvPr>
          <p:cNvSpPr txBox="1"/>
          <p:nvPr/>
        </p:nvSpPr>
        <p:spPr>
          <a:xfrm>
            <a:off x="191009" y="3114754"/>
            <a:ext cx="11533631" cy="3915966"/>
          </a:xfrm>
          <a:prstGeom prst="round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just"/>
            <a:r>
              <a:rPr lang="vi-VN" sz="2800" b="1" dirty="0">
                <a:solidFill>
                  <a:srgbClr val="FA3752"/>
                </a:solidFill>
                <a:latin typeface="Calibri" panose="020F0502020204030204" pitchFamily="34" charset="0"/>
                <a:cs typeface="Calibri" panose="020F0502020204030204" pitchFamily="34" charset="0"/>
              </a:rPr>
              <a:t>Lúc trở về: </a:t>
            </a:r>
            <a:r>
              <a:rPr lang="vi-VN" sz="2800" dirty="0">
                <a:solidFill>
                  <a:srgbClr val="FA3752"/>
                </a:solidFill>
                <a:latin typeface="Calibri" panose="020F0502020204030204" pitchFamily="34" charset="0"/>
                <a:cs typeface="Calibri" panose="020F0502020204030204" pitchFamily="34" charset="0"/>
              </a:rPr>
              <a:t>Tiếng hát hào hứng vang lên lúc đoàn thuyền ra khơi nay lại vang lên náo nức khi trở về với thành quả bội thu: </a:t>
            </a:r>
          </a:p>
          <a:p>
            <a:pPr algn="ctr"/>
            <a:r>
              <a:rPr lang="vi-VN" sz="2800" i="1" dirty="0">
                <a:solidFill>
                  <a:srgbClr val="FA3752"/>
                </a:solidFill>
                <a:latin typeface="Calibri" panose="020F0502020204030204" pitchFamily="34" charset="0"/>
                <a:cs typeface="Calibri" panose="020F0502020204030204" pitchFamily="34" charset="0"/>
              </a:rPr>
              <a:t>Vảy bạc, đuôi vàng loé rạng đông</a:t>
            </a:r>
          </a:p>
          <a:p>
            <a:pPr algn="ctr"/>
            <a:r>
              <a:rPr lang="vi-VN" sz="2800" i="1" dirty="0">
                <a:solidFill>
                  <a:srgbClr val="FA3752"/>
                </a:solidFill>
                <a:latin typeface="Calibri" panose="020F0502020204030204" pitchFamily="34" charset="0"/>
                <a:cs typeface="Calibri" panose="020F0502020204030204" pitchFamily="34" charset="0"/>
              </a:rPr>
              <a:t> Lưới xếp buồm lên đón nắng hồng.</a:t>
            </a:r>
          </a:p>
          <a:p>
            <a:pPr algn="ctr"/>
            <a:r>
              <a:rPr lang="vi-VN" sz="2800" i="1" dirty="0">
                <a:solidFill>
                  <a:srgbClr val="FA3752"/>
                </a:solidFill>
                <a:latin typeface="Calibri" panose="020F0502020204030204" pitchFamily="34" charset="0"/>
                <a:cs typeface="Calibri" panose="020F0502020204030204" pitchFamily="34" charset="0"/>
              </a:rPr>
              <a:t> Câu hát căng buồm với gió khơi,</a:t>
            </a:r>
          </a:p>
          <a:p>
            <a:pPr algn="ctr"/>
            <a:r>
              <a:rPr lang="vi-VN" sz="2800" i="1" dirty="0">
                <a:solidFill>
                  <a:srgbClr val="FA3752"/>
                </a:solidFill>
                <a:latin typeface="Calibri" panose="020F0502020204030204" pitchFamily="34" charset="0"/>
                <a:cs typeface="Calibri" panose="020F0502020204030204" pitchFamily="34" charset="0"/>
              </a:rPr>
              <a:t> Đoàn thuyền chạy đua cùng mặt trời,</a:t>
            </a:r>
          </a:p>
          <a:p>
            <a:pPr algn="ctr"/>
            <a:r>
              <a:rPr lang="vi-VN" sz="2800" i="1" dirty="0">
                <a:solidFill>
                  <a:srgbClr val="FA3752"/>
                </a:solidFill>
                <a:latin typeface="Calibri" panose="020F0502020204030204" pitchFamily="34" charset="0"/>
                <a:cs typeface="Calibri" panose="020F0502020204030204" pitchFamily="34" charset="0"/>
              </a:rPr>
              <a:t> Mặt trời đội biển nhô màu mới,</a:t>
            </a:r>
          </a:p>
          <a:p>
            <a:pPr algn="ctr"/>
            <a:r>
              <a:rPr lang="vi-VN" sz="2800" i="1" dirty="0">
                <a:solidFill>
                  <a:srgbClr val="FA3752"/>
                </a:solidFill>
                <a:latin typeface="Calibri" panose="020F0502020204030204" pitchFamily="34" charset="0"/>
                <a:cs typeface="Calibri" panose="020F0502020204030204" pitchFamily="34" charset="0"/>
              </a:rPr>
              <a:t> Mắt cá huy hoàng muôn dặm phơi</a:t>
            </a:r>
            <a:endParaRPr lang="en-US" sz="2800" i="1" dirty="0">
              <a:solidFill>
                <a:srgbClr val="FA375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0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919372" y="2353168"/>
            <a:ext cx="10324878" cy="3915551"/>
            <a:chOff x="1113354" y="3223259"/>
            <a:chExt cx="10324878" cy="3037232"/>
          </a:xfrm>
        </p:grpSpPr>
        <p:sp>
          <p:nvSpPr>
            <p:cNvPr id="44" name="Rounded Rectangle 43"/>
            <p:cNvSpPr/>
            <p:nvPr/>
          </p:nvSpPr>
          <p:spPr>
            <a:xfrm>
              <a:off x="1146143" y="3226085"/>
              <a:ext cx="10292089" cy="3034406"/>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rgbClr val="00B0F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Calibri" panose="020F0502020204030204" pitchFamily="34" charset="0"/>
                  <a:cs typeface="Calibri" panose="020F0502020204030204" pitchFamily="34" charset="0"/>
                  <a:sym typeface="Arial"/>
                </a:rPr>
                <a:t>3</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562836" y="3397420"/>
              <a:ext cx="9875396" cy="2649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Hình ảnh ở khổ thơ cuối có ý nghĩa: </a:t>
              </a:r>
              <a:r>
                <a:rPr kumimoji="0" lang="vi-VN"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rPr>
                <a:t>mở ra trong tâm trí người đọc hình ảnh rực rỡ, huy hoàng của triệu triệu mắt cá lấp lánh giữa muộn dặm biển khơi. Là sự hòa quyện giữa vẻ đẹp của thiên nhiên và vẻ đẹp khỏe khoắn, lạc quan, yêu đời của người lao động.</a:t>
              </a:r>
              <a:endParaRPr kumimoji="0" lang="en-US" sz="3600" i="0" u="none" strike="noStrike" kern="1200" cap="none" spc="0" normalizeH="0" baseline="0" noProof="0" dirty="0">
                <a:ln>
                  <a:noFill/>
                </a:ln>
                <a:solidFill>
                  <a:srgbClr val="FA3752"/>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2" name="Group 41">
            <a:extLst>
              <a:ext uri="{FF2B5EF4-FFF2-40B4-BE49-F238E27FC236}">
                <a16:creationId xmlns:a16="http://schemas.microsoft.com/office/drawing/2014/main" id="{7BD90359-E07B-42AB-9553-F92BAD991E46}"/>
              </a:ext>
            </a:extLst>
          </p:cNvPr>
          <p:cNvGrpSpPr/>
          <p:nvPr/>
        </p:nvGrpSpPr>
        <p:grpSpPr>
          <a:xfrm>
            <a:off x="846150" y="1348923"/>
            <a:ext cx="10662260" cy="707886"/>
            <a:chOff x="148609" y="1084819"/>
            <a:chExt cx="10629941" cy="470040"/>
          </a:xfrm>
        </p:grpSpPr>
        <p:sp>
          <p:nvSpPr>
            <p:cNvPr id="43" name="Rectangle 42">
              <a:extLst>
                <a:ext uri="{FF2B5EF4-FFF2-40B4-BE49-F238E27FC236}">
                  <a16:creationId xmlns:a16="http://schemas.microsoft.com/office/drawing/2014/main" id="{0CD20B3D-678A-44B3-AF16-B8B5E076166C}"/>
                </a:ext>
              </a:extLst>
            </p:cNvPr>
            <p:cNvSpPr/>
            <p:nvPr/>
          </p:nvSpPr>
          <p:spPr>
            <a:xfrm>
              <a:off x="955716" y="1084819"/>
              <a:ext cx="9822834" cy="470040"/>
            </a:xfrm>
            <a:prstGeom prst="rect">
              <a:avLst/>
            </a:prstGeom>
          </p:spPr>
          <p:txBody>
            <a:bodyPr wrap="square">
              <a:spAutoFit/>
            </a:bodyPr>
            <a:lstStyle/>
            <a:p>
              <a:pPr algn="just"/>
              <a:r>
                <a:rPr lang="vi-VN" sz="4000" b="1" dirty="0">
                  <a:solidFill>
                    <a:srgbClr val="000000"/>
                  </a:solidFill>
                  <a:latin typeface="Calibri" panose="020F0502020204030204" pitchFamily="34" charset="0"/>
                  <a:cs typeface="Calibri" panose="020F0502020204030204" pitchFamily="34" charset="0"/>
                </a:rPr>
                <a:t>Những hình ảnh ở khổ thơ cuối có ý nghĩa gì?</a:t>
              </a:r>
            </a:p>
          </p:txBody>
        </p:sp>
        <p:sp>
          <p:nvSpPr>
            <p:cNvPr id="46" name="Oval 45">
              <a:extLst>
                <a:ext uri="{FF2B5EF4-FFF2-40B4-BE49-F238E27FC236}">
                  <a16:creationId xmlns:a16="http://schemas.microsoft.com/office/drawing/2014/main" id="{F82E0C3A-0C67-441D-86B0-45442262768D}"/>
                </a:ext>
              </a:extLst>
            </p:cNvPr>
            <p:cNvSpPr/>
            <p:nvPr/>
          </p:nvSpPr>
          <p:spPr>
            <a:xfrm>
              <a:off x="148609" y="1130091"/>
              <a:ext cx="645040" cy="386767"/>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3200" dirty="0">
                  <a:solidFill>
                    <a:srgbClr val="4CB9D0"/>
                  </a:solidFill>
                  <a:latin typeface="iCiel Pony" panose="02000000000000000000" pitchFamily="2" charset="0"/>
                </a:rPr>
                <a:t>3</a:t>
              </a:r>
            </a:p>
          </p:txBody>
        </p:sp>
      </p:grpSp>
      <p:pic>
        <p:nvPicPr>
          <p:cNvPr id="4" name="Picture 3">
            <a:extLst>
              <a:ext uri="{FF2B5EF4-FFF2-40B4-BE49-F238E27FC236}">
                <a16:creationId xmlns:a16="http://schemas.microsoft.com/office/drawing/2014/main" id="{8DFC182C-3F73-4302-D587-FD8D28DE9803}"/>
              </a:ext>
            </a:extLst>
          </p:cNvPr>
          <p:cNvPicPr>
            <a:picLocks noChangeAspect="1"/>
          </p:cNvPicPr>
          <p:nvPr/>
        </p:nvPicPr>
        <p:blipFill>
          <a:blip r:embed="rId3"/>
          <a:stretch>
            <a:fillRect/>
          </a:stretch>
        </p:blipFill>
        <p:spPr>
          <a:xfrm>
            <a:off x="3209309" y="244814"/>
            <a:ext cx="5407621" cy="963251"/>
          </a:xfrm>
          <a:prstGeom prst="rect">
            <a:avLst/>
          </a:prstGeom>
        </p:spPr>
      </p:pic>
    </p:spTree>
    <p:extLst>
      <p:ext uri="{BB962C8B-B14F-4D97-AF65-F5344CB8AC3E}">
        <p14:creationId xmlns:p14="http://schemas.microsoft.com/office/powerpoint/2010/main" val="1444403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wipe(left)">
                                      <p:cBhvr>
                                        <p:cTn id="11" dur="500"/>
                                        <p:tgtEl>
                                          <p:spTgt spid="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8" name="Google Shape;1244;p45"/>
          <p:cNvSpPr/>
          <p:nvPr/>
        </p:nvSpPr>
        <p:spPr>
          <a:xfrm>
            <a:off x="3510063" y="192765"/>
            <a:ext cx="4683971" cy="872131"/>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 name="Google Shape;1204;p44"/>
          <p:cNvGrpSpPr/>
          <p:nvPr/>
        </p:nvGrpSpPr>
        <p:grpSpPr>
          <a:xfrm>
            <a:off x="2364725" y="192765"/>
            <a:ext cx="721283" cy="788723"/>
            <a:chOff x="2013650" y="1733325"/>
            <a:chExt cx="407750" cy="445875"/>
          </a:xfrm>
        </p:grpSpPr>
        <p:sp>
          <p:nvSpPr>
            <p:cNvPr id="21"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1" name="Rectangle 40"/>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942C2077-CDCF-42D7-B63C-F7EC444FBCE7}"/>
              </a:ext>
            </a:extLst>
          </p:cNvPr>
          <p:cNvGrpSpPr/>
          <p:nvPr/>
        </p:nvGrpSpPr>
        <p:grpSpPr>
          <a:xfrm>
            <a:off x="1020972" y="3039972"/>
            <a:ext cx="10434713" cy="3199850"/>
            <a:chOff x="1113354" y="3223259"/>
            <a:chExt cx="10434713" cy="3199850"/>
          </a:xfrm>
        </p:grpSpPr>
        <p:sp>
          <p:nvSpPr>
            <p:cNvPr id="44" name="Rounded Rectangle 43"/>
            <p:cNvSpPr/>
            <p:nvPr/>
          </p:nvSpPr>
          <p:spPr>
            <a:xfrm>
              <a:off x="1146143" y="3226085"/>
              <a:ext cx="10401924" cy="3197024"/>
            </a:xfrm>
            <a:prstGeom prst="roundRect">
              <a:avLst/>
            </a:prstGeom>
            <a:noFill/>
            <a:ln w="3810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45" name="Teardrop 44"/>
            <p:cNvSpPr/>
            <p:nvPr/>
          </p:nvSpPr>
          <p:spPr>
            <a:xfrm>
              <a:off x="1113354" y="3223259"/>
              <a:ext cx="580077" cy="553998"/>
            </a:xfrm>
            <a:prstGeom prst="teardrop">
              <a:avLst/>
            </a:prstGeom>
            <a:solidFill>
              <a:schemeClr val="accent2">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4</a:t>
              </a:r>
              <a:endPar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
          <p:nvSpPr>
            <p:cNvPr id="2" name="TextBox 1">
              <a:extLst>
                <a:ext uri="{FF2B5EF4-FFF2-40B4-BE49-F238E27FC236}">
                  <a16:creationId xmlns:a16="http://schemas.microsoft.com/office/drawing/2014/main" id="{B7416CBE-2C34-443D-ABF6-D1EA62E7CCBC}"/>
                </a:ext>
              </a:extLst>
            </p:cNvPr>
            <p:cNvSpPr txBox="1"/>
            <p:nvPr/>
          </p:nvSpPr>
          <p:spPr>
            <a:xfrm>
              <a:off x="1690252" y="3313087"/>
              <a:ext cx="9694865"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Bài thơ giúp em cảm nhận được vẻ đẹp của người lao động. Họ yêu lao động, hăng say lao động và luôn lạc quan trong cuộc sống...</a:t>
              </a:r>
              <a:endParaRPr kumimoji="0" 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39FB36E4-7647-4ABD-A7F5-4C3DCC4E0347}"/>
              </a:ext>
            </a:extLst>
          </p:cNvPr>
          <p:cNvGrpSpPr/>
          <p:nvPr/>
        </p:nvGrpSpPr>
        <p:grpSpPr>
          <a:xfrm>
            <a:off x="480509" y="1317615"/>
            <a:ext cx="11271621" cy="1323439"/>
            <a:chOff x="115101" y="1123581"/>
            <a:chExt cx="11200514" cy="878772"/>
          </a:xfrm>
        </p:grpSpPr>
        <p:sp>
          <p:nvSpPr>
            <p:cNvPr id="39" name="Rectangle 38">
              <a:extLst>
                <a:ext uri="{FF2B5EF4-FFF2-40B4-BE49-F238E27FC236}">
                  <a16:creationId xmlns:a16="http://schemas.microsoft.com/office/drawing/2014/main" id="{A8D443DB-8E46-4438-8FB1-BEE14B2F9F5C}"/>
                </a:ext>
              </a:extLst>
            </p:cNvPr>
            <p:cNvSpPr/>
            <p:nvPr/>
          </p:nvSpPr>
          <p:spPr>
            <a:xfrm>
              <a:off x="809301" y="1123581"/>
              <a:ext cx="10506314" cy="878772"/>
            </a:xfrm>
            <a:prstGeom prst="rect">
              <a:avLst/>
            </a:prstGeom>
          </p:spPr>
          <p:txBody>
            <a:bodyPr wrap="square">
              <a:spAutoFit/>
            </a:bodyPr>
            <a:lstStyle/>
            <a:p>
              <a:r>
                <a:rPr lang="vi-VN" sz="4000" b="1" dirty="0">
                  <a:solidFill>
                    <a:srgbClr val="000000"/>
                  </a:solidFill>
                  <a:latin typeface="Calibri" panose="020F0502020204030204" pitchFamily="34" charset="0"/>
                  <a:cs typeface="Calibri" panose="020F0502020204030204" pitchFamily="34" charset="0"/>
                </a:rPr>
                <a:t>Bài thơ giúp em cảm nhận được những vẻ đẹp nào của cuộc sống?</a:t>
              </a:r>
              <a:endParaRPr lang="en-US" sz="4000" b="1" dirty="0">
                <a:latin typeface="Calibri" panose="020F0502020204030204" pitchFamily="34" charset="0"/>
                <a:cs typeface="Calibri" panose="020F0502020204030204" pitchFamily="34" charset="0"/>
              </a:endParaRPr>
            </a:p>
          </p:txBody>
        </p:sp>
        <p:sp>
          <p:nvSpPr>
            <p:cNvPr id="40" name="Oval 39">
              <a:extLst>
                <a:ext uri="{FF2B5EF4-FFF2-40B4-BE49-F238E27FC236}">
                  <a16:creationId xmlns:a16="http://schemas.microsoft.com/office/drawing/2014/main" id="{F74DA845-11A4-46DF-B14A-C0CACF1E069A}"/>
                </a:ext>
              </a:extLst>
            </p:cNvPr>
            <p:cNvSpPr/>
            <p:nvPr/>
          </p:nvSpPr>
          <p:spPr>
            <a:xfrm>
              <a:off x="115101" y="1130092"/>
              <a:ext cx="610210" cy="427146"/>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a:solidFill>
                    <a:srgbClr val="4CB9D0"/>
                  </a:solidFill>
                  <a:latin typeface="iCiel Pony" panose="02000000000000000000" pitchFamily="2" charset="0"/>
                </a:rPr>
                <a:t>4</a:t>
              </a:r>
            </a:p>
          </p:txBody>
        </p:sp>
      </p:grpSp>
      <p:pic>
        <p:nvPicPr>
          <p:cNvPr id="4" name="Picture 3">
            <a:extLst>
              <a:ext uri="{FF2B5EF4-FFF2-40B4-BE49-F238E27FC236}">
                <a16:creationId xmlns:a16="http://schemas.microsoft.com/office/drawing/2014/main" id="{B2C0D44D-2FCC-BA29-077C-77FE73767743}"/>
              </a:ext>
            </a:extLst>
          </p:cNvPr>
          <p:cNvPicPr>
            <a:picLocks noChangeAspect="1"/>
          </p:cNvPicPr>
          <p:nvPr/>
        </p:nvPicPr>
        <p:blipFill>
          <a:blip r:embed="rId3"/>
          <a:stretch>
            <a:fillRect/>
          </a:stretch>
        </p:blipFill>
        <p:spPr>
          <a:xfrm>
            <a:off x="3219469" y="265134"/>
            <a:ext cx="5407621" cy="963251"/>
          </a:xfrm>
          <a:prstGeom prst="rect">
            <a:avLst/>
          </a:prstGeom>
        </p:spPr>
      </p:pic>
    </p:spTree>
    <p:extLst>
      <p:ext uri="{BB962C8B-B14F-4D97-AF65-F5344CB8AC3E}">
        <p14:creationId xmlns:p14="http://schemas.microsoft.com/office/powerpoint/2010/main" val="3128253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29167E-6 3.33333E-6 L 0.47591 0.00393 " pathEditMode="relative" rAng="0" ptsTypes="AA">
                                      <p:cBhvr>
                                        <p:cTn id="6" dur="2000" fill="hold"/>
                                        <p:tgtEl>
                                          <p:spTgt spid="20"/>
                                        </p:tgtEl>
                                        <p:attrNameLst>
                                          <p:attrName>ppt_x</p:attrName>
                                          <p:attrName>ppt_y</p:attrName>
                                        </p:attrNameLst>
                                      </p:cBhvr>
                                      <p:rCtr x="23789" y="185"/>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30" name="Google Shape;1330;p47"/>
          <p:cNvSpPr/>
          <p:nvPr/>
        </p:nvSpPr>
        <p:spPr>
          <a:xfrm>
            <a:off x="7282452" y="5727837"/>
            <a:ext cx="3681567" cy="3437367"/>
          </a:xfrm>
          <a:custGeom>
            <a:avLst/>
            <a:gdLst/>
            <a:ahLst/>
            <a:cxnLst/>
            <a:rect l="l" t="t" r="r" b="b"/>
            <a:pathLst>
              <a:path w="110447" h="103121" extrusionOk="0">
                <a:moveTo>
                  <a:pt x="0" y="29207"/>
                </a:moveTo>
                <a:cubicBezTo>
                  <a:pt x="4147" y="34184"/>
                  <a:pt x="14248" y="33475"/>
                  <a:pt x="19431" y="29588"/>
                </a:cubicBezTo>
                <a:cubicBezTo>
                  <a:pt x="26772" y="24083"/>
                  <a:pt x="32370" y="16390"/>
                  <a:pt x="40005" y="11300"/>
                </a:cubicBezTo>
                <a:cubicBezTo>
                  <a:pt x="58185" y="-820"/>
                  <a:pt x="90087" y="-5674"/>
                  <a:pt x="105537" y="9776"/>
                </a:cubicBezTo>
                <a:cubicBezTo>
                  <a:pt x="110489" y="14728"/>
                  <a:pt x="112760" y="26660"/>
                  <a:pt x="107061" y="30731"/>
                </a:cubicBezTo>
                <a:cubicBezTo>
                  <a:pt x="93066" y="40727"/>
                  <a:pt x="69999" y="35695"/>
                  <a:pt x="58674" y="48638"/>
                </a:cubicBezTo>
                <a:cubicBezTo>
                  <a:pt x="50186" y="58339"/>
                  <a:pt x="50459" y="75005"/>
                  <a:pt x="54864" y="87119"/>
                </a:cubicBezTo>
                <a:cubicBezTo>
                  <a:pt x="57055" y="93144"/>
                  <a:pt x="62665" y="97387"/>
                  <a:pt x="65532" y="103121"/>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91" name="Google Shape;1762;p47"/>
          <p:cNvGrpSpPr/>
          <p:nvPr/>
        </p:nvGrpSpPr>
        <p:grpSpPr>
          <a:xfrm rot="18648294" flipH="1">
            <a:off x="10943601" y="2545626"/>
            <a:ext cx="1069549" cy="716789"/>
            <a:chOff x="238125" y="461875"/>
            <a:chExt cx="7107950" cy="4763600"/>
          </a:xfrm>
        </p:grpSpPr>
        <p:sp>
          <p:nvSpPr>
            <p:cNvPr id="92" name="Google Shape;1763;p47"/>
            <p:cNvSpPr/>
            <p:nvPr/>
          </p:nvSpPr>
          <p:spPr>
            <a:xfrm>
              <a:off x="238125" y="461875"/>
              <a:ext cx="7107950" cy="4763600"/>
            </a:xfrm>
            <a:custGeom>
              <a:avLst/>
              <a:gdLst/>
              <a:ahLst/>
              <a:cxnLst/>
              <a:rect l="l" t="t" r="r" b="b"/>
              <a:pathLst>
                <a:path w="284318" h="190544" extrusionOk="0">
                  <a:moveTo>
                    <a:pt x="99177" y="121534"/>
                  </a:moveTo>
                  <a:lnTo>
                    <a:pt x="99177" y="122091"/>
                  </a:lnTo>
                  <a:lnTo>
                    <a:pt x="98620" y="122091"/>
                  </a:lnTo>
                  <a:lnTo>
                    <a:pt x="99177" y="121534"/>
                  </a:lnTo>
                  <a:close/>
                  <a:moveTo>
                    <a:pt x="184981" y="123922"/>
                  </a:moveTo>
                  <a:lnTo>
                    <a:pt x="185618" y="124559"/>
                  </a:lnTo>
                  <a:lnTo>
                    <a:pt x="184981" y="124559"/>
                  </a:lnTo>
                  <a:lnTo>
                    <a:pt x="184981" y="123922"/>
                  </a:lnTo>
                  <a:close/>
                  <a:moveTo>
                    <a:pt x="111853" y="1"/>
                  </a:moveTo>
                  <a:cubicBezTo>
                    <a:pt x="107866" y="1"/>
                    <a:pt x="103863" y="1513"/>
                    <a:pt x="100769" y="4528"/>
                  </a:cubicBezTo>
                  <a:lnTo>
                    <a:pt x="100689" y="4687"/>
                  </a:lnTo>
                  <a:cubicBezTo>
                    <a:pt x="94560" y="10816"/>
                    <a:pt x="94640" y="20686"/>
                    <a:pt x="100689" y="26735"/>
                  </a:cubicBezTo>
                  <a:lnTo>
                    <a:pt x="110877" y="36924"/>
                  </a:lnTo>
                  <a:lnTo>
                    <a:pt x="110877" y="39630"/>
                  </a:lnTo>
                  <a:cubicBezTo>
                    <a:pt x="103475" y="44724"/>
                    <a:pt x="99097" y="53081"/>
                    <a:pt x="99097" y="62076"/>
                  </a:cubicBezTo>
                  <a:cubicBezTo>
                    <a:pt x="99097" y="63031"/>
                    <a:pt x="99097" y="63986"/>
                    <a:pt x="99256" y="64941"/>
                  </a:cubicBezTo>
                  <a:lnTo>
                    <a:pt x="99256" y="69399"/>
                  </a:lnTo>
                  <a:lnTo>
                    <a:pt x="37808" y="69399"/>
                  </a:lnTo>
                  <a:cubicBezTo>
                    <a:pt x="16954" y="69399"/>
                    <a:pt x="0" y="86273"/>
                    <a:pt x="0" y="107207"/>
                  </a:cubicBezTo>
                  <a:cubicBezTo>
                    <a:pt x="0" y="128140"/>
                    <a:pt x="16954" y="145015"/>
                    <a:pt x="37808" y="145015"/>
                  </a:cubicBezTo>
                  <a:lnTo>
                    <a:pt x="59458" y="145015"/>
                  </a:lnTo>
                  <a:cubicBezTo>
                    <a:pt x="59721" y="145023"/>
                    <a:pt x="59984" y="145027"/>
                    <a:pt x="60247" y="145027"/>
                  </a:cubicBezTo>
                  <a:cubicBezTo>
                    <a:pt x="62530" y="145027"/>
                    <a:pt x="64807" y="144727"/>
                    <a:pt x="67020" y="144298"/>
                  </a:cubicBezTo>
                  <a:lnTo>
                    <a:pt x="67020" y="144298"/>
                  </a:lnTo>
                  <a:lnTo>
                    <a:pt x="57468" y="153850"/>
                  </a:lnTo>
                  <a:cubicBezTo>
                    <a:pt x="52772" y="158546"/>
                    <a:pt x="52772" y="166108"/>
                    <a:pt x="57468" y="170804"/>
                  </a:cubicBezTo>
                  <a:lnTo>
                    <a:pt x="62722" y="176057"/>
                  </a:lnTo>
                  <a:cubicBezTo>
                    <a:pt x="65070" y="178405"/>
                    <a:pt x="68134" y="179579"/>
                    <a:pt x="71189" y="179579"/>
                  </a:cubicBezTo>
                  <a:cubicBezTo>
                    <a:pt x="74243" y="179579"/>
                    <a:pt x="77288" y="178405"/>
                    <a:pt x="79596" y="176057"/>
                  </a:cubicBezTo>
                  <a:lnTo>
                    <a:pt x="99973" y="155760"/>
                  </a:lnTo>
                  <a:cubicBezTo>
                    <a:pt x="101007" y="161252"/>
                    <a:pt x="103157" y="166506"/>
                    <a:pt x="106261" y="171122"/>
                  </a:cubicBezTo>
                  <a:lnTo>
                    <a:pt x="106500" y="171600"/>
                  </a:lnTo>
                  <a:cubicBezTo>
                    <a:pt x="114459" y="183460"/>
                    <a:pt x="127831" y="190544"/>
                    <a:pt x="142079" y="190544"/>
                  </a:cubicBezTo>
                  <a:cubicBezTo>
                    <a:pt x="156327" y="190544"/>
                    <a:pt x="169699" y="183460"/>
                    <a:pt x="177659" y="171600"/>
                  </a:cubicBezTo>
                  <a:lnTo>
                    <a:pt x="177977" y="171122"/>
                  </a:lnTo>
                  <a:cubicBezTo>
                    <a:pt x="180683" y="167063"/>
                    <a:pt x="182673" y="162446"/>
                    <a:pt x="183787" y="157671"/>
                  </a:cubicBezTo>
                  <a:lnTo>
                    <a:pt x="204642" y="178525"/>
                  </a:lnTo>
                  <a:cubicBezTo>
                    <a:pt x="206950" y="180873"/>
                    <a:pt x="210014" y="182047"/>
                    <a:pt x="213079" y="182047"/>
                  </a:cubicBezTo>
                  <a:cubicBezTo>
                    <a:pt x="216143" y="182047"/>
                    <a:pt x="219208" y="180873"/>
                    <a:pt x="221516" y="178525"/>
                  </a:cubicBezTo>
                  <a:lnTo>
                    <a:pt x="226849" y="173192"/>
                  </a:lnTo>
                  <a:cubicBezTo>
                    <a:pt x="231545" y="168575"/>
                    <a:pt x="231545" y="161014"/>
                    <a:pt x="226849" y="156317"/>
                  </a:cubicBezTo>
                  <a:lnTo>
                    <a:pt x="217297" y="146766"/>
                  </a:lnTo>
                  <a:lnTo>
                    <a:pt x="217297" y="146766"/>
                  </a:lnTo>
                  <a:cubicBezTo>
                    <a:pt x="219765" y="147323"/>
                    <a:pt x="222312" y="147562"/>
                    <a:pt x="224859" y="147562"/>
                  </a:cubicBezTo>
                  <a:lnTo>
                    <a:pt x="246430" y="147562"/>
                  </a:lnTo>
                  <a:cubicBezTo>
                    <a:pt x="267363" y="147562"/>
                    <a:pt x="284317" y="130608"/>
                    <a:pt x="284317" y="109674"/>
                  </a:cubicBezTo>
                  <a:cubicBezTo>
                    <a:pt x="284317" y="88820"/>
                    <a:pt x="267363" y="71866"/>
                    <a:pt x="246430" y="71866"/>
                  </a:cubicBezTo>
                  <a:lnTo>
                    <a:pt x="246430" y="71787"/>
                  </a:lnTo>
                  <a:lnTo>
                    <a:pt x="184981" y="71787"/>
                  </a:lnTo>
                  <a:lnTo>
                    <a:pt x="184981" y="62155"/>
                  </a:lnTo>
                  <a:lnTo>
                    <a:pt x="184981" y="61280"/>
                  </a:lnTo>
                  <a:cubicBezTo>
                    <a:pt x="184743" y="52604"/>
                    <a:pt x="180365" y="44644"/>
                    <a:pt x="173281" y="39630"/>
                  </a:cubicBezTo>
                  <a:lnTo>
                    <a:pt x="173281" y="36924"/>
                  </a:lnTo>
                  <a:lnTo>
                    <a:pt x="183469" y="26735"/>
                  </a:lnTo>
                  <a:cubicBezTo>
                    <a:pt x="189518" y="20606"/>
                    <a:pt x="189518" y="10736"/>
                    <a:pt x="183469" y="4608"/>
                  </a:cubicBezTo>
                  <a:cubicBezTo>
                    <a:pt x="180405" y="1543"/>
                    <a:pt x="176385" y="11"/>
                    <a:pt x="172365" y="11"/>
                  </a:cubicBezTo>
                  <a:cubicBezTo>
                    <a:pt x="168346" y="11"/>
                    <a:pt x="164326" y="1543"/>
                    <a:pt x="161262" y="4608"/>
                  </a:cubicBezTo>
                  <a:lnTo>
                    <a:pt x="145342" y="20447"/>
                  </a:lnTo>
                  <a:cubicBezTo>
                    <a:pt x="143591" y="22198"/>
                    <a:pt x="142397" y="24507"/>
                    <a:pt x="141999" y="26974"/>
                  </a:cubicBezTo>
                  <a:cubicBezTo>
                    <a:pt x="141601" y="24507"/>
                    <a:pt x="140487" y="22198"/>
                    <a:pt x="138736" y="20447"/>
                  </a:cubicBezTo>
                  <a:lnTo>
                    <a:pt x="122896" y="4608"/>
                  </a:lnTo>
                  <a:cubicBezTo>
                    <a:pt x="119862" y="1533"/>
                    <a:pt x="115866" y="1"/>
                    <a:pt x="111853" y="1"/>
                  </a:cubicBezTo>
                  <a:close/>
                </a:path>
              </a:pathLst>
            </a:custGeom>
            <a:solidFill>
              <a:srgbClr val="FFFFFF"/>
            </a:solidFill>
            <a:ln>
              <a:noFill/>
            </a:ln>
            <a:effectLst>
              <a:outerShdw blurRad="57150" dist="19050" dir="5400000" algn="bl" rotWithShape="0">
                <a:srgbClr val="000000">
                  <a:alpha val="58999"/>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764;p47"/>
            <p:cNvSpPr/>
            <p:nvPr/>
          </p:nvSpPr>
          <p:spPr>
            <a:xfrm>
              <a:off x="3143375" y="4574750"/>
              <a:ext cx="1293450" cy="350250"/>
            </a:xfrm>
            <a:custGeom>
              <a:avLst/>
              <a:gdLst/>
              <a:ahLst/>
              <a:cxnLst/>
              <a:rect l="l" t="t" r="r" b="b"/>
              <a:pathLst>
                <a:path w="51738" h="14010" extrusionOk="0">
                  <a:moveTo>
                    <a:pt x="0" y="1"/>
                  </a:moveTo>
                  <a:cubicBezTo>
                    <a:pt x="5731" y="8756"/>
                    <a:pt x="15442" y="14010"/>
                    <a:pt x="25869" y="14010"/>
                  </a:cubicBezTo>
                  <a:cubicBezTo>
                    <a:pt x="36296" y="14010"/>
                    <a:pt x="46007" y="8756"/>
                    <a:pt x="51738" y="1"/>
                  </a:cubicBez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765;p47"/>
            <p:cNvSpPr/>
            <p:nvPr/>
          </p:nvSpPr>
          <p:spPr>
            <a:xfrm>
              <a:off x="3016025" y="3635525"/>
              <a:ext cx="1548150" cy="469650"/>
            </a:xfrm>
            <a:custGeom>
              <a:avLst/>
              <a:gdLst/>
              <a:ahLst/>
              <a:cxnLst/>
              <a:rect l="l" t="t" r="r" b="b"/>
              <a:pathLst>
                <a:path w="61926" h="18786" extrusionOk="0">
                  <a:moveTo>
                    <a:pt x="0" y="1"/>
                  </a:moveTo>
                  <a:lnTo>
                    <a:pt x="0" y="7164"/>
                  </a:lnTo>
                  <a:lnTo>
                    <a:pt x="0" y="14646"/>
                  </a:lnTo>
                  <a:lnTo>
                    <a:pt x="0" y="18785"/>
                  </a:lnTo>
                  <a:lnTo>
                    <a:pt x="61926" y="18785"/>
                  </a:lnTo>
                  <a:lnTo>
                    <a:pt x="61926" y="17034"/>
                  </a:lnTo>
                  <a:lnTo>
                    <a:pt x="61926" y="9552"/>
                  </a:lnTo>
                  <a:lnTo>
                    <a:pt x="61926" y="1"/>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766;p47"/>
            <p:cNvSpPr/>
            <p:nvPr/>
          </p:nvSpPr>
          <p:spPr>
            <a:xfrm>
              <a:off x="3016025" y="2696300"/>
              <a:ext cx="1548150" cy="469625"/>
            </a:xfrm>
            <a:custGeom>
              <a:avLst/>
              <a:gdLst/>
              <a:ahLst/>
              <a:cxnLst/>
              <a:rect l="l" t="t" r="r" b="b"/>
              <a:pathLst>
                <a:path w="61926" h="18785" extrusionOk="0">
                  <a:moveTo>
                    <a:pt x="0" y="0"/>
                  </a:moveTo>
                  <a:lnTo>
                    <a:pt x="0" y="4458"/>
                  </a:lnTo>
                  <a:lnTo>
                    <a:pt x="0" y="18785"/>
                  </a:lnTo>
                  <a:lnTo>
                    <a:pt x="61926" y="18785"/>
                  </a:lnTo>
                  <a:lnTo>
                    <a:pt x="61926" y="6845"/>
                  </a:lnTo>
                  <a:lnTo>
                    <a:pt x="61926" y="0"/>
                  </a:lnTo>
                  <a:close/>
                </a:path>
              </a:pathLst>
            </a:custGeom>
            <a:solidFill>
              <a:srgbClr val="DB690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767;p47"/>
            <p:cNvSpPr/>
            <p:nvPr/>
          </p:nvSpPr>
          <p:spPr>
            <a:xfrm>
              <a:off x="4564150" y="3874325"/>
              <a:ext cx="1134275" cy="837750"/>
            </a:xfrm>
            <a:custGeom>
              <a:avLst/>
              <a:gdLst/>
              <a:ahLst/>
              <a:cxnLst/>
              <a:rect l="l" t="t" r="r" b="b"/>
              <a:pathLst>
                <a:path w="45371" h="33510" extrusionOk="0">
                  <a:moveTo>
                    <a:pt x="1" y="0"/>
                  </a:moveTo>
                  <a:lnTo>
                    <a:pt x="1" y="7482"/>
                  </a:lnTo>
                  <a:lnTo>
                    <a:pt x="14010" y="7482"/>
                  </a:lnTo>
                  <a:lnTo>
                    <a:pt x="40038" y="33510"/>
                  </a:lnTo>
                  <a:lnTo>
                    <a:pt x="45371" y="28257"/>
                  </a:lnTo>
                  <a:lnTo>
                    <a:pt x="17114"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768;p47"/>
            <p:cNvSpPr/>
            <p:nvPr/>
          </p:nvSpPr>
          <p:spPr>
            <a:xfrm>
              <a:off x="1885750" y="3814625"/>
              <a:ext cx="1130300" cy="837775"/>
            </a:xfrm>
            <a:custGeom>
              <a:avLst/>
              <a:gdLst/>
              <a:ahLst/>
              <a:cxnLst/>
              <a:rect l="l" t="t" r="r" b="b"/>
              <a:pathLst>
                <a:path w="45212" h="33511" extrusionOk="0">
                  <a:moveTo>
                    <a:pt x="28178" y="0"/>
                  </a:moveTo>
                  <a:lnTo>
                    <a:pt x="1" y="28257"/>
                  </a:lnTo>
                  <a:lnTo>
                    <a:pt x="5254" y="33510"/>
                  </a:lnTo>
                  <a:lnTo>
                    <a:pt x="31282" y="7482"/>
                  </a:lnTo>
                  <a:lnTo>
                    <a:pt x="45211" y="7482"/>
                  </a:lnTo>
                  <a:lnTo>
                    <a:pt x="45211" y="0"/>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769;p47"/>
            <p:cNvSpPr/>
            <p:nvPr/>
          </p:nvSpPr>
          <p:spPr>
            <a:xfrm>
              <a:off x="3016025" y="4107125"/>
              <a:ext cx="1548150" cy="467650"/>
            </a:xfrm>
            <a:custGeom>
              <a:avLst/>
              <a:gdLst/>
              <a:ahLst/>
              <a:cxnLst/>
              <a:rect l="l" t="t" r="r" b="b"/>
              <a:pathLst>
                <a:path w="61926" h="18706" extrusionOk="0">
                  <a:moveTo>
                    <a:pt x="0" y="1"/>
                  </a:moveTo>
                  <a:lnTo>
                    <a:pt x="0" y="1831"/>
                  </a:lnTo>
                  <a:cubicBezTo>
                    <a:pt x="0" y="7801"/>
                    <a:pt x="1751" y="13691"/>
                    <a:pt x="5094" y="18706"/>
                  </a:cubicBezTo>
                  <a:lnTo>
                    <a:pt x="56911" y="18706"/>
                  </a:lnTo>
                  <a:cubicBezTo>
                    <a:pt x="60175" y="13691"/>
                    <a:pt x="61926" y="7801"/>
                    <a:pt x="61926" y="1831"/>
                  </a:cubicBez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770;p47"/>
            <p:cNvSpPr/>
            <p:nvPr/>
          </p:nvSpPr>
          <p:spPr>
            <a:xfrm>
              <a:off x="3016025" y="3165900"/>
              <a:ext cx="1548150" cy="469650"/>
            </a:xfrm>
            <a:custGeom>
              <a:avLst/>
              <a:gdLst/>
              <a:ahLst/>
              <a:cxnLst/>
              <a:rect l="l" t="t" r="r" b="b"/>
              <a:pathLst>
                <a:path w="61926" h="18786" extrusionOk="0">
                  <a:moveTo>
                    <a:pt x="0" y="1"/>
                  </a:moveTo>
                  <a:lnTo>
                    <a:pt x="0" y="18786"/>
                  </a:lnTo>
                  <a:lnTo>
                    <a:pt x="61926" y="18786"/>
                  </a:lnTo>
                  <a:lnTo>
                    <a:pt x="61926" y="1"/>
                  </a:ln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771;p47"/>
            <p:cNvSpPr/>
            <p:nvPr/>
          </p:nvSpPr>
          <p:spPr>
            <a:xfrm>
              <a:off x="3018000" y="2015750"/>
              <a:ext cx="1546175" cy="680575"/>
            </a:xfrm>
            <a:custGeom>
              <a:avLst/>
              <a:gdLst/>
              <a:ahLst/>
              <a:cxnLst/>
              <a:rect l="l" t="t" r="r" b="b"/>
              <a:pathLst>
                <a:path w="61847" h="27223" extrusionOk="0">
                  <a:moveTo>
                    <a:pt x="30884" y="0"/>
                  </a:moveTo>
                  <a:cubicBezTo>
                    <a:pt x="30804" y="8119"/>
                    <a:pt x="24516" y="14885"/>
                    <a:pt x="16318" y="15362"/>
                  </a:cubicBezTo>
                  <a:cubicBezTo>
                    <a:pt x="15962" y="15387"/>
                    <a:pt x="15608" y="15399"/>
                    <a:pt x="15256" y="15399"/>
                  </a:cubicBezTo>
                  <a:cubicBezTo>
                    <a:pt x="7583" y="15399"/>
                    <a:pt x="990" y="9677"/>
                    <a:pt x="1" y="1990"/>
                  </a:cubicBezTo>
                  <a:lnTo>
                    <a:pt x="1" y="27222"/>
                  </a:lnTo>
                  <a:lnTo>
                    <a:pt x="61847" y="27222"/>
                  </a:lnTo>
                  <a:lnTo>
                    <a:pt x="61847" y="0"/>
                  </a:lnTo>
                  <a:cubicBezTo>
                    <a:pt x="61847" y="8517"/>
                    <a:pt x="54922" y="15522"/>
                    <a:pt x="46405" y="15522"/>
                  </a:cubicBezTo>
                  <a:cubicBezTo>
                    <a:pt x="37809" y="15522"/>
                    <a:pt x="30884" y="8517"/>
                    <a:pt x="30884"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772;p47"/>
            <p:cNvSpPr/>
            <p:nvPr/>
          </p:nvSpPr>
          <p:spPr>
            <a:xfrm>
              <a:off x="536600" y="2495325"/>
              <a:ext cx="2479450" cy="1293450"/>
            </a:xfrm>
            <a:custGeom>
              <a:avLst/>
              <a:gdLst/>
              <a:ahLst/>
              <a:cxnLst/>
              <a:rect l="l" t="t" r="r" b="b"/>
              <a:pathLst>
                <a:path w="99178" h="51738" extrusionOk="0">
                  <a:moveTo>
                    <a:pt x="25869" y="0"/>
                  </a:moveTo>
                  <a:cubicBezTo>
                    <a:pt x="11621" y="0"/>
                    <a:pt x="0" y="11541"/>
                    <a:pt x="0" y="25869"/>
                  </a:cubicBezTo>
                  <a:cubicBezTo>
                    <a:pt x="0" y="40116"/>
                    <a:pt x="11621" y="51737"/>
                    <a:pt x="25869" y="51737"/>
                  </a:cubicBezTo>
                  <a:lnTo>
                    <a:pt x="47440" y="51737"/>
                  </a:lnTo>
                  <a:cubicBezTo>
                    <a:pt x="54046" y="51737"/>
                    <a:pt x="60414" y="49190"/>
                    <a:pt x="65269" y="44653"/>
                  </a:cubicBezTo>
                  <a:lnTo>
                    <a:pt x="99177" y="12497"/>
                  </a:lnTo>
                  <a:lnTo>
                    <a:pt x="99177" y="0"/>
                  </a:ln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773;p47"/>
            <p:cNvSpPr/>
            <p:nvPr/>
          </p:nvSpPr>
          <p:spPr>
            <a:xfrm>
              <a:off x="4564150" y="2555000"/>
              <a:ext cx="2481450" cy="1295450"/>
            </a:xfrm>
            <a:custGeom>
              <a:avLst/>
              <a:gdLst/>
              <a:ahLst/>
              <a:cxnLst/>
              <a:rect l="l" t="t" r="r" b="b"/>
              <a:pathLst>
                <a:path w="99258" h="51818" extrusionOk="0">
                  <a:moveTo>
                    <a:pt x="1" y="1"/>
                  </a:moveTo>
                  <a:lnTo>
                    <a:pt x="1" y="12418"/>
                  </a:lnTo>
                  <a:lnTo>
                    <a:pt x="33988" y="44734"/>
                  </a:lnTo>
                  <a:cubicBezTo>
                    <a:pt x="38764" y="49271"/>
                    <a:pt x="45212" y="51818"/>
                    <a:pt x="51818" y="51818"/>
                  </a:cubicBezTo>
                  <a:lnTo>
                    <a:pt x="73389" y="51818"/>
                  </a:lnTo>
                  <a:cubicBezTo>
                    <a:pt x="87716" y="51818"/>
                    <a:pt x="99257" y="40197"/>
                    <a:pt x="99257" y="25949"/>
                  </a:cubicBezTo>
                  <a:cubicBezTo>
                    <a:pt x="99257" y="11622"/>
                    <a:pt x="87716" y="1"/>
                    <a:pt x="73389" y="1"/>
                  </a:cubicBezTo>
                  <a:close/>
                </a:path>
              </a:pathLst>
            </a:custGeom>
            <a:solidFill>
              <a:srgbClr val="35A8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774;p47"/>
            <p:cNvSpPr/>
            <p:nvPr/>
          </p:nvSpPr>
          <p:spPr>
            <a:xfrm>
              <a:off x="3788100" y="1629200"/>
              <a:ext cx="776075" cy="774600"/>
            </a:xfrm>
            <a:custGeom>
              <a:avLst/>
              <a:gdLst/>
              <a:ahLst/>
              <a:cxnLst/>
              <a:rect l="l" t="t" r="r" b="b"/>
              <a:pathLst>
                <a:path w="31043" h="30984" extrusionOk="0">
                  <a:moveTo>
                    <a:pt x="15532" y="1"/>
                  </a:moveTo>
                  <a:cubicBezTo>
                    <a:pt x="14288" y="1"/>
                    <a:pt x="13054" y="140"/>
                    <a:pt x="11860" y="419"/>
                  </a:cubicBezTo>
                  <a:cubicBezTo>
                    <a:pt x="5015" y="2170"/>
                    <a:pt x="160" y="8219"/>
                    <a:pt x="0" y="15303"/>
                  </a:cubicBezTo>
                  <a:cubicBezTo>
                    <a:pt x="0" y="15383"/>
                    <a:pt x="0" y="15462"/>
                    <a:pt x="0" y="15542"/>
                  </a:cubicBezTo>
                  <a:cubicBezTo>
                    <a:pt x="0" y="24059"/>
                    <a:pt x="7005" y="30984"/>
                    <a:pt x="15522" y="30984"/>
                  </a:cubicBezTo>
                  <a:cubicBezTo>
                    <a:pt x="24118" y="30984"/>
                    <a:pt x="31043" y="24059"/>
                    <a:pt x="31043" y="15542"/>
                  </a:cubicBezTo>
                  <a:cubicBezTo>
                    <a:pt x="31043" y="15462"/>
                    <a:pt x="31043" y="15383"/>
                    <a:pt x="31043" y="15303"/>
                  </a:cubicBezTo>
                  <a:cubicBezTo>
                    <a:pt x="30963" y="8219"/>
                    <a:pt x="26108" y="2170"/>
                    <a:pt x="19263" y="419"/>
                  </a:cubicBezTo>
                  <a:cubicBezTo>
                    <a:pt x="18029" y="140"/>
                    <a:pt x="16775" y="1"/>
                    <a:pt x="15532" y="1"/>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775;p47"/>
            <p:cNvSpPr/>
            <p:nvPr/>
          </p:nvSpPr>
          <p:spPr>
            <a:xfrm>
              <a:off x="3014025" y="1627725"/>
              <a:ext cx="776100" cy="776075"/>
            </a:xfrm>
            <a:custGeom>
              <a:avLst/>
              <a:gdLst/>
              <a:ahLst/>
              <a:cxnLst/>
              <a:rect l="l" t="t" r="r" b="b"/>
              <a:pathLst>
                <a:path w="31044" h="31043" extrusionOk="0">
                  <a:moveTo>
                    <a:pt x="15512" y="0"/>
                  </a:moveTo>
                  <a:cubicBezTo>
                    <a:pt x="14268" y="0"/>
                    <a:pt x="13015" y="159"/>
                    <a:pt x="11781" y="478"/>
                  </a:cubicBezTo>
                  <a:cubicBezTo>
                    <a:pt x="4856" y="2149"/>
                    <a:pt x="1" y="8358"/>
                    <a:pt x="1" y="15521"/>
                  </a:cubicBezTo>
                  <a:cubicBezTo>
                    <a:pt x="1" y="16158"/>
                    <a:pt x="1" y="16875"/>
                    <a:pt x="160" y="17511"/>
                  </a:cubicBezTo>
                  <a:cubicBezTo>
                    <a:pt x="1115" y="25232"/>
                    <a:pt x="7721" y="31043"/>
                    <a:pt x="15522" y="31043"/>
                  </a:cubicBezTo>
                  <a:cubicBezTo>
                    <a:pt x="24039" y="31043"/>
                    <a:pt x="30963" y="24118"/>
                    <a:pt x="31043" y="15601"/>
                  </a:cubicBezTo>
                  <a:cubicBezTo>
                    <a:pt x="31043" y="15521"/>
                    <a:pt x="31043" y="15442"/>
                    <a:pt x="31043" y="15362"/>
                  </a:cubicBezTo>
                  <a:cubicBezTo>
                    <a:pt x="30963" y="8278"/>
                    <a:pt x="26108" y="2149"/>
                    <a:pt x="19183" y="478"/>
                  </a:cubicBezTo>
                  <a:cubicBezTo>
                    <a:pt x="17989" y="159"/>
                    <a:pt x="16756" y="0"/>
                    <a:pt x="15512" y="0"/>
                  </a:cubicBezTo>
                  <a:close/>
                </a:path>
              </a:pathLst>
            </a:custGeom>
            <a:solidFill>
              <a:srgbClr val="ECECE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776;p47"/>
            <p:cNvSpPr/>
            <p:nvPr/>
          </p:nvSpPr>
          <p:spPr>
            <a:xfrm>
              <a:off x="4082600" y="758300"/>
              <a:ext cx="595950" cy="881375"/>
            </a:xfrm>
            <a:custGeom>
              <a:avLst/>
              <a:gdLst/>
              <a:ahLst/>
              <a:cxnLst/>
              <a:rect l="l" t="t" r="r" b="b"/>
              <a:pathLst>
                <a:path w="23838" h="35255" extrusionOk="0">
                  <a:moveTo>
                    <a:pt x="18460" y="0"/>
                  </a:moveTo>
                  <a:cubicBezTo>
                    <a:pt x="17578" y="0"/>
                    <a:pt x="16659" y="350"/>
                    <a:pt x="15840" y="1188"/>
                  </a:cubicBezTo>
                  <a:lnTo>
                    <a:pt x="1" y="17027"/>
                  </a:lnTo>
                  <a:lnTo>
                    <a:pt x="1" y="34777"/>
                  </a:lnTo>
                  <a:cubicBezTo>
                    <a:pt x="1" y="34936"/>
                    <a:pt x="1" y="35096"/>
                    <a:pt x="1" y="35175"/>
                  </a:cubicBezTo>
                  <a:cubicBezTo>
                    <a:pt x="1234" y="34897"/>
                    <a:pt x="2488" y="34757"/>
                    <a:pt x="3732" y="34757"/>
                  </a:cubicBezTo>
                  <a:cubicBezTo>
                    <a:pt x="4975" y="34757"/>
                    <a:pt x="6209" y="34897"/>
                    <a:pt x="7403" y="35175"/>
                  </a:cubicBezTo>
                  <a:lnTo>
                    <a:pt x="7483" y="35255"/>
                  </a:lnTo>
                  <a:cubicBezTo>
                    <a:pt x="7483" y="35096"/>
                    <a:pt x="7483" y="34936"/>
                    <a:pt x="7483" y="34777"/>
                  </a:cubicBezTo>
                  <a:lnTo>
                    <a:pt x="7483" y="20132"/>
                  </a:lnTo>
                  <a:lnTo>
                    <a:pt x="21094" y="6441"/>
                  </a:lnTo>
                  <a:cubicBezTo>
                    <a:pt x="23838" y="3758"/>
                    <a:pt x="21349" y="0"/>
                    <a:pt x="184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777;p47"/>
            <p:cNvSpPr/>
            <p:nvPr/>
          </p:nvSpPr>
          <p:spPr>
            <a:xfrm>
              <a:off x="2930450" y="761125"/>
              <a:ext cx="563175" cy="878550"/>
            </a:xfrm>
            <a:custGeom>
              <a:avLst/>
              <a:gdLst/>
              <a:ahLst/>
              <a:cxnLst/>
              <a:rect l="l" t="t" r="r" b="b"/>
              <a:pathLst>
                <a:path w="22527" h="35142" extrusionOk="0">
                  <a:moveTo>
                    <a:pt x="4060" y="0"/>
                  </a:moveTo>
                  <a:cubicBezTo>
                    <a:pt x="3105" y="0"/>
                    <a:pt x="2150" y="358"/>
                    <a:pt x="1433" y="1075"/>
                  </a:cubicBezTo>
                  <a:cubicBezTo>
                    <a:pt x="1" y="2507"/>
                    <a:pt x="1" y="4895"/>
                    <a:pt x="1433" y="6328"/>
                  </a:cubicBezTo>
                  <a:lnTo>
                    <a:pt x="15124" y="20019"/>
                  </a:lnTo>
                  <a:lnTo>
                    <a:pt x="15124" y="34664"/>
                  </a:lnTo>
                  <a:cubicBezTo>
                    <a:pt x="15044" y="34823"/>
                    <a:pt x="15044" y="34983"/>
                    <a:pt x="15124" y="35142"/>
                  </a:cubicBezTo>
                  <a:cubicBezTo>
                    <a:pt x="16318" y="34823"/>
                    <a:pt x="17551" y="34664"/>
                    <a:pt x="18795" y="34664"/>
                  </a:cubicBezTo>
                  <a:cubicBezTo>
                    <a:pt x="20039" y="34664"/>
                    <a:pt x="21292" y="34823"/>
                    <a:pt x="22526" y="35142"/>
                  </a:cubicBezTo>
                  <a:cubicBezTo>
                    <a:pt x="22526" y="34983"/>
                    <a:pt x="22526" y="34823"/>
                    <a:pt x="22526" y="34664"/>
                  </a:cubicBezTo>
                  <a:lnTo>
                    <a:pt x="22526" y="16914"/>
                  </a:lnTo>
                  <a:lnTo>
                    <a:pt x="6687" y="1075"/>
                  </a:lnTo>
                  <a:cubicBezTo>
                    <a:pt x="5970" y="358"/>
                    <a:pt x="5015" y="0"/>
                    <a:pt x="4060" y="0"/>
                  </a:cubicBezTo>
                  <a:close/>
                </a:path>
              </a:pathLst>
            </a:custGeom>
            <a:solidFill>
              <a:srgbClr val="4F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TextBox 119"/>
          <p:cNvSpPr txBox="1"/>
          <p:nvPr/>
        </p:nvSpPr>
        <p:spPr>
          <a:xfrm>
            <a:off x="306856" y="2117491"/>
            <a:ext cx="10781558"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4F53538-E57F-4C85-BF50-674566097C90}"/>
              </a:ext>
            </a:extLst>
          </p:cNvPr>
          <p:cNvSpPr txBox="1"/>
          <p:nvPr/>
        </p:nvSpPr>
        <p:spPr>
          <a:xfrm>
            <a:off x="476640" y="2098930"/>
            <a:ext cx="10317484"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endParaRPr lang="en-US" sz="3600" b="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5C71F553-A21C-4174-B224-07D3B05F7180}"/>
              </a:ext>
            </a:extLst>
          </p:cNvPr>
          <p:cNvPicPr>
            <a:picLocks noChangeAspect="1"/>
          </p:cNvPicPr>
          <p:nvPr/>
        </p:nvPicPr>
        <p:blipFill>
          <a:blip r:embed="rId3"/>
          <a:stretch>
            <a:fillRect/>
          </a:stretch>
        </p:blipFill>
        <p:spPr>
          <a:xfrm>
            <a:off x="2598560" y="545987"/>
            <a:ext cx="6462320" cy="1121761"/>
          </a:xfrm>
          <a:prstGeom prst="rect">
            <a:avLst/>
          </a:prstGeom>
        </p:spPr>
      </p:pic>
    </p:spTree>
    <p:extLst>
      <p:ext uri="{BB962C8B-B14F-4D97-AF65-F5344CB8AC3E}">
        <p14:creationId xmlns:p14="http://schemas.microsoft.com/office/powerpoint/2010/main" val="35228066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anim calcmode="lin" valueType="num">
                                      <p:cBhvr>
                                        <p:cTn id="7" dur="500" fill="hold"/>
                                        <p:tgtEl>
                                          <p:spTgt spid="120"/>
                                        </p:tgtEl>
                                        <p:attrNameLst>
                                          <p:attrName>ppt_w</p:attrName>
                                        </p:attrNameLst>
                                      </p:cBhvr>
                                      <p:tavLst>
                                        <p:tav tm="0">
                                          <p:val>
                                            <p:fltVal val="0"/>
                                          </p:val>
                                        </p:tav>
                                        <p:tav tm="100000">
                                          <p:val>
                                            <p:strVal val="#ppt_w"/>
                                          </p:val>
                                        </p:tav>
                                      </p:tavLst>
                                    </p:anim>
                                    <p:anim calcmode="lin" valueType="num">
                                      <p:cBhvr>
                                        <p:cTn id="8" dur="500" fill="hold"/>
                                        <p:tgtEl>
                                          <p:spTgt spid="120"/>
                                        </p:tgtEl>
                                        <p:attrNameLst>
                                          <p:attrName>ppt_h</p:attrName>
                                        </p:attrNameLst>
                                      </p:cBhvr>
                                      <p:tavLst>
                                        <p:tav tm="0">
                                          <p:val>
                                            <p:fltVal val="0"/>
                                          </p:val>
                                        </p:tav>
                                        <p:tav tm="100000">
                                          <p:val>
                                            <p:strVal val="#ppt_h"/>
                                          </p:val>
                                        </p:tav>
                                      </p:tavLst>
                                    </p:anim>
                                    <p:animEffect transition="in" filter="fade">
                                      <p:cBhvr>
                                        <p:cTn id="9" dur="500"/>
                                        <p:tgtEl>
                                          <p:spTgt spid="120"/>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te girl read book cartoon character illustration Free Vector">
            <a:extLst>
              <a:ext uri="{FF2B5EF4-FFF2-40B4-BE49-F238E27FC236}">
                <a16:creationId xmlns:a16="http://schemas.microsoft.com/office/drawing/2014/main" id="{5BCC6646-FA94-D1F4-C78C-E4E24215B4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218718" y="2375338"/>
            <a:ext cx="4041927" cy="4676458"/>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07E2E32F-1C9C-BB95-A68E-7BB82BE41589}"/>
              </a:ext>
            </a:extLst>
          </p:cNvPr>
          <p:cNvSpPr/>
          <p:nvPr/>
        </p:nvSpPr>
        <p:spPr>
          <a:xfrm>
            <a:off x="3605048" y="420414"/>
            <a:ext cx="5475890" cy="2427889"/>
          </a:xfrm>
          <a:prstGeom prst="wedgeRoundRectCallout">
            <a:avLst>
              <a:gd name="adj1" fmla="val -64595"/>
              <a:gd name="adj2" fmla="val 4561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6600" dirty="0" err="1">
                <a:solidFill>
                  <a:srgbClr val="FA3752"/>
                </a:solidFill>
                <a:latin typeface="Cambria" panose="02040503050406030204" pitchFamily="18" charset="0"/>
                <a:ea typeface="Cambria" panose="02040503050406030204" pitchFamily="18" charset="0"/>
              </a:rPr>
              <a:t>Học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thuộc</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lòng</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bài</a:t>
            </a:r>
            <a:r>
              <a:rPr lang="en-US" sz="6600" dirty="0">
                <a:solidFill>
                  <a:srgbClr val="FA3752"/>
                </a:solidFill>
                <a:latin typeface="Cambria" panose="02040503050406030204" pitchFamily="18" charset="0"/>
                <a:ea typeface="Cambria" panose="02040503050406030204" pitchFamily="18" charset="0"/>
              </a:rPr>
              <a:t> </a:t>
            </a:r>
            <a:r>
              <a:rPr lang="en-US" sz="6600" dirty="0" err="1">
                <a:solidFill>
                  <a:srgbClr val="FA3752"/>
                </a:solidFill>
                <a:latin typeface="Cambria" panose="02040503050406030204" pitchFamily="18" charset="0"/>
                <a:ea typeface="Cambria" panose="02040503050406030204" pitchFamily="18" charset="0"/>
              </a:rPr>
              <a:t>thơ</a:t>
            </a:r>
            <a:endParaRPr lang="en-US" sz="66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52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986399" y="310386"/>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260347" y="3713732"/>
            <a:ext cx="5541931" cy="3748010"/>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243620" y="509162"/>
            <a:ext cx="1282951" cy="1392919"/>
          </a:xfrm>
          <a:prstGeom prst="rect">
            <a:avLst/>
          </a:prstGeom>
        </p:spPr>
      </p:pic>
      <p:pic>
        <p:nvPicPr>
          <p:cNvPr id="34" name="Picture 33">
            <a:extLst>
              <a:ext uri="{FF2B5EF4-FFF2-40B4-BE49-F238E27FC236}">
                <a16:creationId xmlns:a16="http://schemas.microsoft.com/office/drawing/2014/main" id="{BC1064AA-2C7E-460A-9A28-13EFB7156E07}"/>
              </a:ext>
            </a:extLst>
          </p:cNvPr>
          <p:cNvPicPr>
            <a:picLocks noChangeAspect="1"/>
          </p:cNvPicPr>
          <p:nvPr/>
        </p:nvPicPr>
        <p:blipFill>
          <a:blip r:embed="rId8"/>
          <a:stretch>
            <a:fillRect/>
          </a:stretch>
        </p:blipFill>
        <p:spPr>
          <a:xfrm>
            <a:off x="-451964" y="1898701"/>
            <a:ext cx="7857330" cy="3500327"/>
          </a:xfrm>
          <a:prstGeom prst="rect">
            <a:avLst/>
          </a:prstGeom>
        </p:spPr>
      </p:pic>
    </p:spTree>
    <p:extLst>
      <p:ext uri="{BB962C8B-B14F-4D97-AF65-F5344CB8AC3E}">
        <p14:creationId xmlns:p14="http://schemas.microsoft.com/office/powerpoint/2010/main" val="185224845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500" fill="hold"/>
                                        <p:tgtEl>
                                          <p:spTgt spid="34"/>
                                        </p:tgtEl>
                                        <p:attrNameLst>
                                          <p:attrName>ppt_w</p:attrName>
                                        </p:attrNameLst>
                                      </p:cBhvr>
                                      <p:tavLst>
                                        <p:tav tm="0">
                                          <p:val>
                                            <p:fltVal val="0"/>
                                          </p:val>
                                        </p:tav>
                                        <p:tav tm="100000">
                                          <p:val>
                                            <p:strVal val="#ppt_w"/>
                                          </p:val>
                                        </p:tav>
                                      </p:tavLst>
                                    </p:anim>
                                    <p:anim calcmode="lin" valueType="num">
                                      <p:cBhvr>
                                        <p:cTn id="28" dur="500" fill="hold"/>
                                        <p:tgtEl>
                                          <p:spTgt spid="34"/>
                                        </p:tgtEl>
                                        <p:attrNameLst>
                                          <p:attrName>ppt_h</p:attrName>
                                        </p:attrNameLst>
                                      </p:cBhvr>
                                      <p:tavLst>
                                        <p:tav tm="0">
                                          <p:val>
                                            <p:fltVal val="0"/>
                                          </p:val>
                                        </p:tav>
                                        <p:tav tm="100000">
                                          <p:val>
                                            <p:strVal val="#ppt_h"/>
                                          </p:val>
                                        </p:tav>
                                      </p:tavLst>
                                    </p:anim>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A04A87-C75F-298E-0B77-41CEA7293CE0}"/>
              </a:ext>
            </a:extLst>
          </p:cNvPr>
          <p:cNvGrpSpPr/>
          <p:nvPr/>
        </p:nvGrpSpPr>
        <p:grpSpPr>
          <a:xfrm>
            <a:off x="73565" y="330669"/>
            <a:ext cx="12044868" cy="980967"/>
            <a:chOff x="730330" y="1668993"/>
            <a:chExt cx="16855913" cy="980967"/>
          </a:xfrm>
        </p:grpSpPr>
        <p:sp>
          <p:nvSpPr>
            <p:cNvPr id="5" name="TextBox 4">
              <a:extLst>
                <a:ext uri="{FF2B5EF4-FFF2-40B4-BE49-F238E27FC236}">
                  <a16:creationId xmlns:a16="http://schemas.microsoft.com/office/drawing/2014/main" id="{2DFD2FAA-069A-629B-C87F-7A38D6DAE441}"/>
                </a:ext>
              </a:extLst>
            </p:cNvPr>
            <p:cNvSpPr txBox="1"/>
            <p:nvPr/>
          </p:nvSpPr>
          <p:spPr>
            <a:xfrm>
              <a:off x="730330" y="1669820"/>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rPr>
                <a:t>BÌNH CHỌN NHÓM ĐỌC TỐT NHẤT</a:t>
              </a:r>
              <a:endParaRPr kumimoji="0" lang="en-US" sz="7200" b="1" i="0" u="none" strike="noStrike" kern="1200" cap="none" spc="0" normalizeH="0" baseline="0" noProof="0" dirty="0">
                <a:ln w="200025">
                  <a:solidFill>
                    <a:prstClr val="white"/>
                  </a:solidFill>
                  <a:prstDash val="solid"/>
                </a:ln>
                <a:solidFill>
                  <a:prstClr val="white"/>
                </a:solidFill>
                <a:effectLst>
                  <a:outerShdw blurRad="50800" dist="38100" dir="5400000" algn="t" rotWithShape="0">
                    <a:prstClr val="black">
                      <a:alpha val="40000"/>
                    </a:prstClr>
                  </a:outerShdw>
                </a:effectLst>
                <a:uLnTx/>
                <a:uFillTx/>
                <a:latin typeface="LNTH-LuoLuoNotangYuanTi 1" pitchFamily="2" charset="-128"/>
                <a:ea typeface="LNTH-LuoLuoNotangYuanTi 1" pitchFamily="2" charset="-128"/>
                <a:cs typeface="LNTH-LuoLuoNotangYuanTi 1" pitchFamily="2" charset="-128"/>
              </a:endParaRPr>
            </a:p>
          </p:txBody>
        </p:sp>
        <p:sp>
          <p:nvSpPr>
            <p:cNvPr id="6" name="TextBox 5">
              <a:extLst>
                <a:ext uri="{FF2B5EF4-FFF2-40B4-BE49-F238E27FC236}">
                  <a16:creationId xmlns:a16="http://schemas.microsoft.com/office/drawing/2014/main" id="{EA8155C0-1FA1-2D52-D967-385495CA1F7D}"/>
                </a:ext>
              </a:extLst>
            </p:cNvPr>
            <p:cNvSpPr txBox="1"/>
            <p:nvPr/>
          </p:nvSpPr>
          <p:spPr>
            <a:xfrm>
              <a:off x="730330" y="1668993"/>
              <a:ext cx="16855913" cy="980140"/>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72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7200" b="1" i="0" u="none" strike="noStrike" kern="1200" cap="none" spc="0" normalizeH="0" baseline="0" noProof="0">
                  <a:ln w="19050">
                    <a:solidFill>
                      <a:srgbClr val="002060"/>
                    </a:solidFill>
                    <a:prstDash val="solid"/>
                  </a:ln>
                  <a:solidFill>
                    <a:srgbClr val="FF00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00B0F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5B9BD5"/>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Ó</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M </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Ọ</a:t>
              </a:r>
              <a:r>
                <a:rPr kumimoji="0" lang="en-US" sz="72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C </a:t>
              </a:r>
              <a:r>
                <a:rPr kumimoji="0" lang="en-US" sz="7200" b="1" i="0" u="none" strike="noStrike" kern="1200" cap="none" spc="0" normalizeH="0" baseline="0" noProof="0">
                  <a:ln w="19050">
                    <a:solidFill>
                      <a:srgbClr val="002060"/>
                    </a:solidFill>
                    <a:prstDash val="solid"/>
                  </a:ln>
                  <a:solidFill>
                    <a:srgbClr val="FFFF00"/>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Ố</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 </a:t>
              </a:r>
              <a:r>
                <a:rPr kumimoji="0" lang="en-US" sz="7200" b="1" i="0" u="none" strike="noStrike" kern="1200" cap="none" spc="0" normalizeH="0" baseline="0" noProof="0">
                  <a:ln w="19050">
                    <a:solidFill>
                      <a:srgbClr val="002060"/>
                    </a:solidFill>
                    <a:prstDash val="solid"/>
                  </a:ln>
                  <a:solidFill>
                    <a:srgbClr val="66FFFF"/>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72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H</a:t>
              </a:r>
              <a:r>
                <a:rPr kumimoji="0" lang="en-US" sz="72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Ấ</a:t>
              </a:r>
              <a:r>
                <a:rPr kumimoji="0" lang="en-US" sz="72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rPr>
                <a:t>T</a:t>
              </a:r>
              <a:endParaRPr kumimoji="0" lang="en-US" sz="7200" b="1" i="0" u="none" strike="noStrike" kern="1200" cap="none" spc="0" normalizeH="0" baseline="0" noProof="0" dirty="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pic>
        <p:nvPicPr>
          <p:cNvPr id="7" name="Picture 13">
            <a:extLst>
              <a:ext uri="{FF2B5EF4-FFF2-40B4-BE49-F238E27FC236}">
                <a16:creationId xmlns:a16="http://schemas.microsoft.com/office/drawing/2014/main" id="{605A63E0-1012-F9CF-D766-C320BB01E86A}"/>
              </a:ext>
            </a:extLst>
          </p:cNvPr>
          <p:cNvPicPr>
            <a:picLocks noChangeAspect="1"/>
          </p:cNvPicPr>
          <p:nvPr/>
        </p:nvPicPr>
        <p:blipFill>
          <a:blip r:embed="rId5"/>
          <a:srcRect/>
          <a:stretch>
            <a:fillRect/>
          </a:stretch>
        </p:blipFill>
        <p:spPr>
          <a:xfrm>
            <a:off x="621518" y="1381169"/>
            <a:ext cx="6260344" cy="5441282"/>
          </a:xfrm>
          <a:prstGeom prst="rect">
            <a:avLst/>
          </a:prstGeom>
        </p:spPr>
      </p:pic>
      <p:pic>
        <p:nvPicPr>
          <p:cNvPr id="10" name="Picture 9" descr="A group of colorful flowers&#10;&#10;Description automatically generated">
            <a:extLst>
              <a:ext uri="{FF2B5EF4-FFF2-40B4-BE49-F238E27FC236}">
                <a16:creationId xmlns:a16="http://schemas.microsoft.com/office/drawing/2014/main" id="{7E4A4EDD-592E-10DF-3ABB-2B04DBEA39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070"/>
          <a:stretch/>
        </p:blipFill>
        <p:spPr>
          <a:xfrm flipH="1">
            <a:off x="7714531" y="3604579"/>
            <a:ext cx="3980161" cy="3253421"/>
          </a:xfrm>
          <a:prstGeom prst="rect">
            <a:avLst/>
          </a:prstGeom>
        </p:spPr>
      </p:pic>
    </p:spTree>
    <p:controls>
      <mc:AlternateContent xmlns:mc="http://schemas.openxmlformats.org/markup-compatibility/2006">
        <mc:Choice xmlns:v="urn:schemas-microsoft-com:vml" Requires="v">
          <p:control spid="1026" name="TextBox1" r:id="rId2" imgW="4851360" imgH="1397160"/>
        </mc:Choice>
        <mc:Fallback>
          <p:control name="TextBox1" r:id="rId2" imgW="4851360" imgH="1397160">
            <p:pic>
              <p:nvPicPr>
                <p:cNvPr id="8" name="TextBox1">
                  <a:extLst>
                    <a:ext uri="{FF2B5EF4-FFF2-40B4-BE49-F238E27FC236}">
                      <a16:creationId xmlns:a16="http://schemas.microsoft.com/office/drawing/2014/main" id="{A12E72F8-F90E-FE84-272A-357E4FED9E9C}"/>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669484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Sóng đã cài then, đêm sập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đánh cá lại ra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rPr>
              <a:t>ĐOÀN THUYỀN ĐÁNH CÁ</a:t>
            </a: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Cá thu Biển Đông như đoàn thoi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hát bài ca gọi cá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Gõ thuyền đã có nhịp trắng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Biển cho ta cá như lòng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Sao mờ, kéo lưới kịp trời sáng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Ta kéo xoăn tay chùm cá nặng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 hát căng buồm với gió khơi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Mắt cá huy hoàng muôn dặm phơi.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1297088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8"/>
        <p:cNvGrpSpPr/>
        <p:nvPr/>
      </p:nvGrpSpPr>
      <p:grpSpPr>
        <a:xfrm>
          <a:off x="0" y="0"/>
          <a:ext cx="0" cy="0"/>
          <a:chOff x="0" y="0"/>
          <a:chExt cx="0" cy="0"/>
        </a:xfrm>
      </p:grpSpPr>
      <p:sp>
        <p:nvSpPr>
          <p:cNvPr id="2013" name="Google Shape;2013;p71"/>
          <p:cNvSpPr/>
          <p:nvPr/>
        </p:nvSpPr>
        <p:spPr>
          <a:xfrm>
            <a:off x="9002624" y="5785319"/>
            <a:ext cx="33608" cy="26128"/>
          </a:xfrm>
          <a:custGeom>
            <a:avLst/>
            <a:gdLst/>
            <a:ahLst/>
            <a:cxnLst/>
            <a:rect l="l" t="t" r="r" b="b"/>
            <a:pathLst>
              <a:path w="638" h="496" extrusionOk="0">
                <a:moveTo>
                  <a:pt x="318" y="1"/>
                </a:moveTo>
                <a:cubicBezTo>
                  <a:pt x="0" y="1"/>
                  <a:pt x="0" y="496"/>
                  <a:pt x="318" y="496"/>
                </a:cubicBezTo>
                <a:cubicBezTo>
                  <a:pt x="638" y="496"/>
                  <a:pt x="638" y="1"/>
                  <a:pt x="318" y="1"/>
                </a:cubicBezTo>
                <a:close/>
              </a:path>
            </a:pathLst>
          </a:custGeom>
          <a:solidFill>
            <a:srgbClr val="D9B3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Rectangle 3"/>
          <p:cNvSpPr/>
          <p:nvPr/>
        </p:nvSpPr>
        <p:spPr>
          <a:xfrm>
            <a:off x="3813623" y="4321623"/>
            <a:ext cx="5567057" cy="2180038"/>
          </a:xfrm>
          <a:prstGeom prst="rect">
            <a:avLst/>
          </a:prstGeom>
          <a:solidFill>
            <a:srgbClr val="FFF0B3"/>
          </a:solidFill>
          <a:ln>
            <a:solidFill>
              <a:srgbClr val="FFF0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3"/>
          <a:stretch>
            <a:fillRect/>
          </a:stretch>
        </p:blipFill>
        <p:spPr>
          <a:xfrm>
            <a:off x="7832508" y="2624748"/>
            <a:ext cx="4342746" cy="4154321"/>
          </a:xfrm>
          <a:prstGeom prst="rect">
            <a:avLst/>
          </a:prstGeom>
        </p:spPr>
      </p:pic>
      <p:grpSp>
        <p:nvGrpSpPr>
          <p:cNvPr id="43" name="Google Shape;2026;p71"/>
          <p:cNvGrpSpPr/>
          <p:nvPr/>
        </p:nvGrpSpPr>
        <p:grpSpPr>
          <a:xfrm rot="20950369">
            <a:off x="7096649" y="3423669"/>
            <a:ext cx="762591" cy="833749"/>
            <a:chOff x="5949775" y="2481625"/>
            <a:chExt cx="407775" cy="445825"/>
          </a:xfrm>
        </p:grpSpPr>
        <p:sp>
          <p:nvSpPr>
            <p:cNvPr id="44" name="Google Shape;2027;p71"/>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028;p71"/>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029;p71"/>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030;p71"/>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031;p71"/>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032;p71"/>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2033;p71"/>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2034;p71"/>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035;p71"/>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036;p71"/>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037;p71"/>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038;p71"/>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039;p71"/>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2040;p71"/>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2041;p71"/>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2042;p71"/>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2043;p71"/>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2044;p71"/>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2" name="Google Shape;2009;p71"/>
          <p:cNvSpPr/>
          <p:nvPr/>
        </p:nvSpPr>
        <p:spPr>
          <a:xfrm rot="348237" flipH="1">
            <a:off x="4940021" y="3699486"/>
            <a:ext cx="2283867" cy="3999133"/>
          </a:xfrm>
          <a:custGeom>
            <a:avLst/>
            <a:gdLst/>
            <a:ahLst/>
            <a:cxnLst/>
            <a:rect l="l" t="t" r="r" b="b"/>
            <a:pathLst>
              <a:path w="68516" h="119974" extrusionOk="0">
                <a:moveTo>
                  <a:pt x="12549" y="10627"/>
                </a:moveTo>
                <a:cubicBezTo>
                  <a:pt x="22612" y="22368"/>
                  <a:pt x="41952" y="29226"/>
                  <a:pt x="56745" y="24724"/>
                </a:cubicBezTo>
                <a:cubicBezTo>
                  <a:pt x="64779" y="22279"/>
                  <a:pt x="73020" y="4858"/>
                  <a:pt x="65508" y="1102"/>
                </a:cubicBezTo>
                <a:cubicBezTo>
                  <a:pt x="49084" y="-7110"/>
                  <a:pt x="51822" y="35274"/>
                  <a:pt x="43029" y="51394"/>
                </a:cubicBezTo>
                <a:cubicBezTo>
                  <a:pt x="35894" y="64475"/>
                  <a:pt x="15769" y="65227"/>
                  <a:pt x="6072" y="76540"/>
                </a:cubicBezTo>
                <a:cubicBezTo>
                  <a:pt x="-3356" y="87539"/>
                  <a:pt x="-33" y="106231"/>
                  <a:pt x="4548" y="119974"/>
                </a:cubicBezTo>
              </a:path>
            </a:pathLst>
          </a:custGeom>
          <a:noFill/>
          <a:ln w="19050" cap="flat" cmpd="sng">
            <a:solidFill>
              <a:schemeClr val="dk1"/>
            </a:solidFill>
            <a:prstDash val="dot"/>
            <a:round/>
            <a:headEnd type="none" w="med" len="med"/>
            <a:tailEnd type="none" w="med" len="med"/>
          </a:ln>
        </p:spPr>
        <p:txBody>
          <a:bodyPr/>
          <a:lstStyle/>
          <a:p>
            <a:endParaRPr lang="en-US"/>
          </a:p>
        </p:txBody>
      </p:sp>
      <p:pic>
        <p:nvPicPr>
          <p:cNvPr id="2" name="Picture 1">
            <a:extLst>
              <a:ext uri="{FF2B5EF4-FFF2-40B4-BE49-F238E27FC236}">
                <a16:creationId xmlns:a16="http://schemas.microsoft.com/office/drawing/2014/main" id="{C3954BD0-D294-F87C-DBE8-DF2E018240B1}"/>
              </a:ext>
            </a:extLst>
          </p:cNvPr>
          <p:cNvPicPr>
            <a:picLocks noChangeAspect="1"/>
          </p:cNvPicPr>
          <p:nvPr/>
        </p:nvPicPr>
        <p:blipFill>
          <a:blip r:embed="rId4"/>
          <a:stretch>
            <a:fillRect/>
          </a:stretch>
        </p:blipFill>
        <p:spPr>
          <a:xfrm>
            <a:off x="512468" y="388883"/>
            <a:ext cx="9059665" cy="3358387"/>
          </a:xfrm>
          <a:prstGeom prst="rect">
            <a:avLst/>
          </a:prstGeom>
        </p:spPr>
      </p:pic>
    </p:spTree>
    <p:extLst>
      <p:ext uri="{BB962C8B-B14F-4D97-AF65-F5344CB8AC3E}">
        <p14:creationId xmlns:p14="http://schemas.microsoft.com/office/powerpoint/2010/main" val="18461309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448606-E8B5-96A9-AC8F-1D3809F9E7B8}"/>
              </a:ext>
            </a:extLst>
          </p:cNvPr>
          <p:cNvPicPr>
            <a:picLocks noChangeAspect="1"/>
          </p:cNvPicPr>
          <p:nvPr/>
        </p:nvPicPr>
        <p:blipFill>
          <a:blip r:embed="rId2"/>
          <a:stretch>
            <a:fillRect/>
          </a:stretch>
        </p:blipFill>
        <p:spPr>
          <a:xfrm>
            <a:off x="762634" y="239077"/>
            <a:ext cx="10535285" cy="30443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4B996AF-28C9-700F-481B-A5244AD6224A}"/>
              </a:ext>
            </a:extLst>
          </p:cNvPr>
          <p:cNvSpPr txBox="1"/>
          <p:nvPr/>
        </p:nvSpPr>
        <p:spPr>
          <a:xfrm>
            <a:off x="873760" y="3647440"/>
            <a:ext cx="11003280" cy="3046988"/>
          </a:xfrm>
          <a:prstGeom prst="rect">
            <a:avLst/>
          </a:prstGeom>
          <a:noFill/>
        </p:spPr>
        <p:txBody>
          <a:bodyPr wrap="square" rtlCol="0">
            <a:spAutoFit/>
          </a:bodyPr>
          <a:lstStyle/>
          <a:p>
            <a:pPr algn="just"/>
            <a:r>
              <a:rPr lang="vi-VN" sz="3200" dirty="0">
                <a:solidFill>
                  <a:srgbClr val="FA3752"/>
                </a:solidFill>
                <a:latin typeface="Cambria" panose="02040503050406030204" pitchFamily="18" charset="0"/>
                <a:ea typeface="Cambria" panose="02040503050406030204" pitchFamily="18" charset="0"/>
              </a:rPr>
              <a:t> </a:t>
            </a:r>
            <a:r>
              <a:rPr lang="en-US" sz="3200" dirty="0">
                <a:solidFill>
                  <a:srgbClr val="FA3752"/>
                </a:solidFill>
                <a:latin typeface="Cambria" panose="02040503050406030204" pitchFamily="18" charset="0"/>
                <a:ea typeface="Cambria" panose="02040503050406030204" pitchFamily="18" charset="0"/>
              </a:rPr>
              <a:t>N</a:t>
            </a:r>
            <a:r>
              <a:rPr lang="vi-VN" sz="3200" dirty="0">
                <a:solidFill>
                  <a:srgbClr val="FA3752"/>
                </a:solidFill>
                <a:latin typeface="Cambria" panose="02040503050406030204" pitchFamily="18" charset="0"/>
                <a:ea typeface="Cambria" panose="02040503050406030204" pitchFamily="18" charset="0"/>
              </a:rPr>
              <a:t>gười dân miền biển phải sống bám biển, nhờ vào biển để làm kinh tế. Họ có thể nuôi trồng thuỷ hải sản, đánh bắt thuỷ hải sản; làm muối biển; làm khô cá, khô mực,… Cuộc sống của họ vất vả và nguy hiểm. Những chuyến ra khơi luôn rình rập: có thể có một mẻ cá bội thu hay không? thời tiết có thực sự thuận lợi cho chuyến đi này không?</a:t>
            </a:r>
            <a:endParaRPr lang="en-US" sz="3200" dirty="0">
              <a:solidFill>
                <a:srgbClr val="FA3752"/>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20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EE2E55EC-48BB-5D08-0E02-EB65D8BCE4FE}"/>
              </a:ext>
            </a:extLst>
          </p:cNvPr>
          <p:cNvSpPr/>
          <p:nvPr/>
        </p:nvSpPr>
        <p:spPr>
          <a:xfrm>
            <a:off x="0" y="0"/>
            <a:ext cx="12192000" cy="6858000"/>
          </a:xfrm>
          <a:custGeom>
            <a:avLst/>
            <a:gdLst/>
            <a:ahLst/>
            <a:cxnLst/>
            <a:rect l="l" t="t" r="r" b="b"/>
            <a:pathLst>
              <a:path w="14128902" h="10142815">
                <a:moveTo>
                  <a:pt x="0" y="0"/>
                </a:moveTo>
                <a:lnTo>
                  <a:pt x="14128902" y="0"/>
                </a:lnTo>
                <a:lnTo>
                  <a:pt x="14128902" y="10142815"/>
                </a:lnTo>
                <a:lnTo>
                  <a:pt x="0" y="10142815"/>
                </a:lnTo>
                <a:lnTo>
                  <a:pt x="0" y="0"/>
                </a:lnTo>
                <a:close/>
              </a:path>
            </a:pathLst>
          </a:custGeom>
          <a:blipFill>
            <a:blip r:embed="rId3"/>
            <a:stretch>
              <a:fillRect/>
            </a:stretch>
          </a:blipFill>
        </p:spPr>
        <p:txBody>
          <a:bodyPr/>
          <a:lstStyle/>
          <a:p>
            <a:endParaRPr lang="en-US"/>
          </a:p>
        </p:txBody>
      </p:sp>
      <p:sp>
        <p:nvSpPr>
          <p:cNvPr id="5" name="Google Shape;487;p33">
            <a:extLst>
              <a:ext uri="{FF2B5EF4-FFF2-40B4-BE49-F238E27FC236}">
                <a16:creationId xmlns:a16="http://schemas.microsoft.com/office/drawing/2014/main" id="{061A9577-C3E1-FBBE-9151-DFAC9493148F}"/>
              </a:ext>
            </a:extLst>
          </p:cNvPr>
          <p:cNvSpPr txBox="1">
            <a:spLocks/>
          </p:cNvSpPr>
          <p:nvPr/>
        </p:nvSpPr>
        <p:spPr>
          <a:xfrm>
            <a:off x="-1523578" y="85500"/>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Bubblegum Sans"/>
              </a:rPr>
              <a:t> ….</a:t>
            </a:r>
          </a:p>
        </p:txBody>
      </p:sp>
      <p:pic>
        <p:nvPicPr>
          <p:cNvPr id="6" name="Picture 5">
            <a:extLst>
              <a:ext uri="{FF2B5EF4-FFF2-40B4-BE49-F238E27FC236}">
                <a16:creationId xmlns:a16="http://schemas.microsoft.com/office/drawing/2014/main" id="{D5669F32-C4DA-3E75-0CC1-D9A5AEB1717C}"/>
              </a:ext>
            </a:extLst>
          </p:cNvPr>
          <p:cNvPicPr>
            <a:picLocks noChangeAspect="1"/>
          </p:cNvPicPr>
          <p:nvPr/>
        </p:nvPicPr>
        <p:blipFill>
          <a:blip r:embed="rId4"/>
          <a:srcRect b="57064"/>
          <a:stretch>
            <a:fillRect/>
          </a:stretch>
        </p:blipFill>
        <p:spPr>
          <a:xfrm>
            <a:off x="1476917" y="885718"/>
            <a:ext cx="4405723" cy="876784"/>
          </a:xfrm>
          <a:prstGeom prst="rect">
            <a:avLst/>
          </a:prstGeom>
        </p:spPr>
      </p:pic>
      <p:pic>
        <p:nvPicPr>
          <p:cNvPr id="11" name="Picture 10">
            <a:extLst>
              <a:ext uri="{FF2B5EF4-FFF2-40B4-BE49-F238E27FC236}">
                <a16:creationId xmlns:a16="http://schemas.microsoft.com/office/drawing/2014/main" id="{DA083798-5175-B13F-3904-D8E0B37BD5F1}"/>
              </a:ext>
            </a:extLst>
          </p:cNvPr>
          <p:cNvPicPr>
            <a:picLocks noChangeAspect="1"/>
          </p:cNvPicPr>
          <p:nvPr/>
        </p:nvPicPr>
        <p:blipFill>
          <a:blip r:embed="rId5"/>
          <a:stretch>
            <a:fillRect/>
          </a:stretch>
        </p:blipFill>
        <p:spPr>
          <a:xfrm>
            <a:off x="453850" y="2374271"/>
            <a:ext cx="6956139" cy="2780017"/>
          </a:xfrm>
          <a:prstGeom prst="rect">
            <a:avLst/>
          </a:prstGeom>
        </p:spPr>
      </p:pic>
    </p:spTree>
    <p:extLst>
      <p:ext uri="{BB962C8B-B14F-4D97-AF65-F5344CB8AC3E}">
        <p14:creationId xmlns:p14="http://schemas.microsoft.com/office/powerpoint/2010/main" val="32053729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89"/>
        <p:cNvGrpSpPr/>
        <p:nvPr/>
      </p:nvGrpSpPr>
      <p:grpSpPr>
        <a:xfrm>
          <a:off x="0" y="0"/>
          <a:ext cx="0" cy="0"/>
          <a:chOff x="0" y="0"/>
          <a:chExt cx="0" cy="0"/>
        </a:xfrm>
      </p:grpSpPr>
      <p:sp>
        <p:nvSpPr>
          <p:cNvPr id="1092" name="Google Shape;1092;p38"/>
          <p:cNvSpPr/>
          <p:nvPr/>
        </p:nvSpPr>
        <p:spPr>
          <a:xfrm>
            <a:off x="9682599" y="5605341"/>
            <a:ext cx="928255" cy="1011448"/>
          </a:xfrm>
          <a:custGeom>
            <a:avLst/>
            <a:gdLst/>
            <a:ahLst/>
            <a:cxnLst/>
            <a:rect l="l" t="t" r="r" b="b"/>
            <a:pathLst>
              <a:path w="31367" h="35673" extrusionOk="0">
                <a:moveTo>
                  <a:pt x="15214" y="0"/>
                </a:moveTo>
                <a:lnTo>
                  <a:pt x="1" y="9325"/>
                </a:lnTo>
                <a:lnTo>
                  <a:pt x="482" y="27173"/>
                </a:lnTo>
                <a:lnTo>
                  <a:pt x="16153" y="35673"/>
                </a:lnTo>
                <a:lnTo>
                  <a:pt x="31366" y="26348"/>
                </a:lnTo>
                <a:lnTo>
                  <a:pt x="30885" y="8500"/>
                </a:lnTo>
                <a:lnTo>
                  <a:pt x="15214" y="0"/>
                </a:lnTo>
                <a:close/>
              </a:path>
            </a:pathLst>
          </a:cu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8"/>
          <p:cNvSpPr/>
          <p:nvPr/>
        </p:nvSpPr>
        <p:spPr>
          <a:xfrm>
            <a:off x="1839332" y="180327"/>
            <a:ext cx="7696200" cy="202156"/>
          </a:xfrm>
          <a:custGeom>
            <a:avLst/>
            <a:gdLst/>
            <a:ahLst/>
            <a:cxnLst/>
            <a:rect l="l" t="t" r="r" b="b"/>
            <a:pathLst>
              <a:path w="230886" h="12757" extrusionOk="0">
                <a:moveTo>
                  <a:pt x="0" y="4486"/>
                </a:moveTo>
                <a:cubicBezTo>
                  <a:pt x="9481" y="16338"/>
                  <a:pt x="30852" y="13204"/>
                  <a:pt x="45339" y="8677"/>
                </a:cubicBezTo>
                <a:cubicBezTo>
                  <a:pt x="62278" y="3383"/>
                  <a:pt x="80209" y="-886"/>
                  <a:pt x="97917" y="295"/>
                </a:cubicBezTo>
                <a:cubicBezTo>
                  <a:pt x="106178" y="846"/>
                  <a:pt x="116190" y="2434"/>
                  <a:pt x="121158" y="9058"/>
                </a:cubicBezTo>
                <a:cubicBezTo>
                  <a:pt x="121786" y="9896"/>
                  <a:pt x="121179" y="12847"/>
                  <a:pt x="121920" y="12106"/>
                </a:cubicBezTo>
                <a:cubicBezTo>
                  <a:pt x="133437" y="589"/>
                  <a:pt x="154717" y="5864"/>
                  <a:pt x="170688" y="9058"/>
                </a:cubicBezTo>
                <a:cubicBezTo>
                  <a:pt x="190453" y="13011"/>
                  <a:pt x="212858" y="12357"/>
                  <a:pt x="230886" y="3343"/>
                </a:cubicBezTo>
              </a:path>
            </a:pathLst>
          </a:custGeom>
          <a:noFill/>
          <a:ln w="19050" cap="flat" cmpd="sng">
            <a:solidFill>
              <a:schemeClr val="dk1"/>
            </a:solidFill>
            <a:prstDash val="dot"/>
            <a:round/>
            <a:headEnd type="none" w="med" len="med"/>
            <a:tailEnd type="none" w="med" len="med"/>
          </a:ln>
        </p:spPr>
        <p:txBody>
          <a:bodyPr/>
          <a:lstStyle/>
          <a:p>
            <a:endParaRPr lang="en-US"/>
          </a:p>
        </p:txBody>
      </p:sp>
      <p:grpSp>
        <p:nvGrpSpPr>
          <p:cNvPr id="8" name="Group 7">
            <a:extLst>
              <a:ext uri="{FF2B5EF4-FFF2-40B4-BE49-F238E27FC236}">
                <a16:creationId xmlns:a16="http://schemas.microsoft.com/office/drawing/2014/main" id="{B66A1350-57F1-4734-B5E1-F9C790A33EED}"/>
              </a:ext>
            </a:extLst>
          </p:cNvPr>
          <p:cNvGrpSpPr/>
          <p:nvPr/>
        </p:nvGrpSpPr>
        <p:grpSpPr>
          <a:xfrm>
            <a:off x="6623659" y="704027"/>
            <a:ext cx="5334000" cy="5588036"/>
            <a:chOff x="2057400" y="762000"/>
            <a:chExt cx="4419600" cy="4630087"/>
          </a:xfrm>
        </p:grpSpPr>
        <p:grpSp>
          <p:nvGrpSpPr>
            <p:cNvPr id="9" name="Group 8">
              <a:extLst>
                <a:ext uri="{FF2B5EF4-FFF2-40B4-BE49-F238E27FC236}">
                  <a16:creationId xmlns:a16="http://schemas.microsoft.com/office/drawing/2014/main" id="{8D3A599F-3F82-46A3-BFC6-271024D40184}"/>
                </a:ext>
              </a:extLst>
            </p:cNvPr>
            <p:cNvGrpSpPr/>
            <p:nvPr/>
          </p:nvGrpSpPr>
          <p:grpSpPr>
            <a:xfrm>
              <a:off x="3352800" y="762000"/>
              <a:ext cx="1828800" cy="1564105"/>
              <a:chOff x="5667022" y="3062111"/>
              <a:chExt cx="857956" cy="733778"/>
            </a:xfrm>
          </p:grpSpPr>
          <p:pic>
            <p:nvPicPr>
              <p:cNvPr id="28" name="Picture 27">
                <a:extLst>
                  <a:ext uri="{FF2B5EF4-FFF2-40B4-BE49-F238E27FC236}">
                    <a16:creationId xmlns:a16="http://schemas.microsoft.com/office/drawing/2014/main" id="{B34AC122-00B9-4D08-A074-0BE43ECF9E70}"/>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9" name="Picture 28">
                <a:extLst>
                  <a:ext uri="{FF2B5EF4-FFF2-40B4-BE49-F238E27FC236}">
                    <a16:creationId xmlns:a16="http://schemas.microsoft.com/office/drawing/2014/main" id="{4977D57F-6EE3-4114-A5CB-41B81AA80D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0" name="Group 9">
              <a:extLst>
                <a:ext uri="{FF2B5EF4-FFF2-40B4-BE49-F238E27FC236}">
                  <a16:creationId xmlns:a16="http://schemas.microsoft.com/office/drawing/2014/main" id="{00812C19-F435-458D-8307-D3159EC0E112}"/>
                </a:ext>
              </a:extLst>
            </p:cNvPr>
            <p:cNvGrpSpPr/>
            <p:nvPr/>
          </p:nvGrpSpPr>
          <p:grpSpPr>
            <a:xfrm>
              <a:off x="3352800" y="2286000"/>
              <a:ext cx="1828800" cy="1564105"/>
              <a:chOff x="5667022" y="3062111"/>
              <a:chExt cx="857956" cy="733778"/>
            </a:xfrm>
          </p:grpSpPr>
          <p:pic>
            <p:nvPicPr>
              <p:cNvPr id="26" name="Picture 25">
                <a:extLst>
                  <a:ext uri="{FF2B5EF4-FFF2-40B4-BE49-F238E27FC236}">
                    <a16:creationId xmlns:a16="http://schemas.microsoft.com/office/drawing/2014/main" id="{E1A0C1B6-8051-4202-B1B1-A9805EC38A8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7" name="Picture 26">
                <a:extLst>
                  <a:ext uri="{FF2B5EF4-FFF2-40B4-BE49-F238E27FC236}">
                    <a16:creationId xmlns:a16="http://schemas.microsoft.com/office/drawing/2014/main" id="{14F09F24-AD64-4ED0-AB81-F4D51F448E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1" name="Group 10">
              <a:extLst>
                <a:ext uri="{FF2B5EF4-FFF2-40B4-BE49-F238E27FC236}">
                  <a16:creationId xmlns:a16="http://schemas.microsoft.com/office/drawing/2014/main" id="{BCEE5F81-A63F-4C1D-A6CA-7CB0726797C7}"/>
                </a:ext>
              </a:extLst>
            </p:cNvPr>
            <p:cNvGrpSpPr/>
            <p:nvPr/>
          </p:nvGrpSpPr>
          <p:grpSpPr>
            <a:xfrm>
              <a:off x="3352800" y="3827982"/>
              <a:ext cx="1828800" cy="1564105"/>
              <a:chOff x="5667022" y="3062111"/>
              <a:chExt cx="857956" cy="733778"/>
            </a:xfrm>
          </p:grpSpPr>
          <p:pic>
            <p:nvPicPr>
              <p:cNvPr id="24" name="Picture 23">
                <a:extLst>
                  <a:ext uri="{FF2B5EF4-FFF2-40B4-BE49-F238E27FC236}">
                    <a16:creationId xmlns:a16="http://schemas.microsoft.com/office/drawing/2014/main" id="{EE4E8C4F-4E26-4645-B7ED-E34F490A8274}"/>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5" name="Picture 24">
                <a:extLst>
                  <a:ext uri="{FF2B5EF4-FFF2-40B4-BE49-F238E27FC236}">
                    <a16:creationId xmlns:a16="http://schemas.microsoft.com/office/drawing/2014/main" id="{F840B86B-3BE5-4315-AE31-B9F10A75FD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2" name="Group 11">
              <a:extLst>
                <a:ext uri="{FF2B5EF4-FFF2-40B4-BE49-F238E27FC236}">
                  <a16:creationId xmlns:a16="http://schemas.microsoft.com/office/drawing/2014/main" id="{D183E8B3-C0BF-4607-95B1-94A3E02BE959}"/>
                </a:ext>
              </a:extLst>
            </p:cNvPr>
            <p:cNvGrpSpPr/>
            <p:nvPr/>
          </p:nvGrpSpPr>
          <p:grpSpPr>
            <a:xfrm>
              <a:off x="2057400" y="3048000"/>
              <a:ext cx="1828800" cy="1564105"/>
              <a:chOff x="5667022" y="3062111"/>
              <a:chExt cx="857956" cy="733778"/>
            </a:xfrm>
          </p:grpSpPr>
          <p:pic>
            <p:nvPicPr>
              <p:cNvPr id="22" name="Picture 21">
                <a:extLst>
                  <a:ext uri="{FF2B5EF4-FFF2-40B4-BE49-F238E27FC236}">
                    <a16:creationId xmlns:a16="http://schemas.microsoft.com/office/drawing/2014/main" id="{97B057A3-A3AC-4B3C-A84A-E094FF2FDE0E}"/>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3" name="Picture 22">
                <a:extLst>
                  <a:ext uri="{FF2B5EF4-FFF2-40B4-BE49-F238E27FC236}">
                    <a16:creationId xmlns:a16="http://schemas.microsoft.com/office/drawing/2014/main" id="{66F78093-B79D-4B7B-BB78-E4D101BD38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3" name="Group 12">
              <a:extLst>
                <a:ext uri="{FF2B5EF4-FFF2-40B4-BE49-F238E27FC236}">
                  <a16:creationId xmlns:a16="http://schemas.microsoft.com/office/drawing/2014/main" id="{6DDC8C78-2C5D-4AD6-B6A8-AE4E6DEBF07A}"/>
                </a:ext>
              </a:extLst>
            </p:cNvPr>
            <p:cNvGrpSpPr/>
            <p:nvPr/>
          </p:nvGrpSpPr>
          <p:grpSpPr>
            <a:xfrm>
              <a:off x="2057400" y="1532991"/>
              <a:ext cx="1828800" cy="1564105"/>
              <a:chOff x="5667022" y="3062111"/>
              <a:chExt cx="857956" cy="733778"/>
            </a:xfrm>
          </p:grpSpPr>
          <p:pic>
            <p:nvPicPr>
              <p:cNvPr id="20" name="Picture 19">
                <a:extLst>
                  <a:ext uri="{FF2B5EF4-FFF2-40B4-BE49-F238E27FC236}">
                    <a16:creationId xmlns:a16="http://schemas.microsoft.com/office/drawing/2014/main" id="{A8974B18-A020-42E5-A28A-169723542835}"/>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21" name="Picture 20">
                <a:extLst>
                  <a:ext uri="{FF2B5EF4-FFF2-40B4-BE49-F238E27FC236}">
                    <a16:creationId xmlns:a16="http://schemas.microsoft.com/office/drawing/2014/main" id="{A8404F4B-F952-4623-8B02-92BE5310BF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4" name="Group 13">
              <a:extLst>
                <a:ext uri="{FF2B5EF4-FFF2-40B4-BE49-F238E27FC236}">
                  <a16:creationId xmlns:a16="http://schemas.microsoft.com/office/drawing/2014/main" id="{82D6454E-C383-4A72-BC6E-2480B30FB72C}"/>
                </a:ext>
              </a:extLst>
            </p:cNvPr>
            <p:cNvGrpSpPr/>
            <p:nvPr/>
          </p:nvGrpSpPr>
          <p:grpSpPr>
            <a:xfrm>
              <a:off x="4648200" y="1532991"/>
              <a:ext cx="1828800" cy="1564105"/>
              <a:chOff x="5667022" y="3062111"/>
              <a:chExt cx="857956" cy="733778"/>
            </a:xfrm>
          </p:grpSpPr>
          <p:pic>
            <p:nvPicPr>
              <p:cNvPr id="18" name="Picture 17">
                <a:extLst>
                  <a:ext uri="{FF2B5EF4-FFF2-40B4-BE49-F238E27FC236}">
                    <a16:creationId xmlns:a16="http://schemas.microsoft.com/office/drawing/2014/main" id="{F9CEAE52-F9D3-4389-92B6-7CABE2472757}"/>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9" name="Picture 18">
                <a:extLst>
                  <a:ext uri="{FF2B5EF4-FFF2-40B4-BE49-F238E27FC236}">
                    <a16:creationId xmlns:a16="http://schemas.microsoft.com/office/drawing/2014/main" id="{F9082007-AB0A-4D63-B974-08D294E7488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nvGrpSpPr>
            <p:cNvPr id="15" name="Group 14">
              <a:extLst>
                <a:ext uri="{FF2B5EF4-FFF2-40B4-BE49-F238E27FC236}">
                  <a16:creationId xmlns:a16="http://schemas.microsoft.com/office/drawing/2014/main" id="{FC53058C-DC5E-4991-A9A8-B52055DD5B53}"/>
                </a:ext>
              </a:extLst>
            </p:cNvPr>
            <p:cNvGrpSpPr/>
            <p:nvPr/>
          </p:nvGrpSpPr>
          <p:grpSpPr>
            <a:xfrm>
              <a:off x="4648200" y="3027945"/>
              <a:ext cx="1828800" cy="1564105"/>
              <a:chOff x="5667022" y="3062111"/>
              <a:chExt cx="857956" cy="733778"/>
            </a:xfrm>
          </p:grpSpPr>
          <p:pic>
            <p:nvPicPr>
              <p:cNvPr id="16" name="Picture 15">
                <a:extLst>
                  <a:ext uri="{FF2B5EF4-FFF2-40B4-BE49-F238E27FC236}">
                    <a16:creationId xmlns:a16="http://schemas.microsoft.com/office/drawing/2014/main" id="{49B99442-8E8F-44BF-83BC-067066394801}"/>
                  </a:ext>
                </a:extLst>
              </p:cNvPr>
              <p:cNvPicPr>
                <a:picLocks noChangeAspect="1"/>
              </p:cNvPicPr>
              <p:nvPr/>
            </p:nvPicPr>
            <p:blipFill>
              <a:blip r:embed="rId3"/>
              <a:stretch>
                <a:fillRect/>
              </a:stretch>
            </p:blipFill>
            <p:spPr>
              <a:xfrm>
                <a:off x="5667022" y="3062111"/>
                <a:ext cx="857956" cy="733778"/>
              </a:xfrm>
              <a:prstGeom prst="rect">
                <a:avLst/>
              </a:prstGeom>
            </p:spPr>
          </p:pic>
          <p:pic>
            <p:nvPicPr>
              <p:cNvPr id="17" name="Picture 16">
                <a:extLst>
                  <a:ext uri="{FF2B5EF4-FFF2-40B4-BE49-F238E27FC236}">
                    <a16:creationId xmlns:a16="http://schemas.microsoft.com/office/drawing/2014/main" id="{39A46407-7A22-4503-A4B4-0CD663B696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2294" y="3118555"/>
                <a:ext cx="687412" cy="620889"/>
              </a:xfrm>
              <a:prstGeom prst="rect">
                <a:avLst/>
              </a:prstGeom>
            </p:spPr>
          </p:pic>
        </p:grpSp>
      </p:grpSp>
      <p:pic>
        <p:nvPicPr>
          <p:cNvPr id="30" name="Picture 29">
            <a:extLst>
              <a:ext uri="{FF2B5EF4-FFF2-40B4-BE49-F238E27FC236}">
                <a16:creationId xmlns:a16="http://schemas.microsoft.com/office/drawing/2014/main" id="{CDEC23E3-2B04-475B-A672-5BBFAA83E081}"/>
              </a:ext>
            </a:extLst>
          </p:cNvPr>
          <p:cNvPicPr>
            <a:picLocks noChangeAspect="1"/>
          </p:cNvPicPr>
          <p:nvPr/>
        </p:nvPicPr>
        <p:blipFill>
          <a:blip r:embed="rId5"/>
          <a:stretch>
            <a:fillRect/>
          </a:stretch>
        </p:blipFill>
        <p:spPr>
          <a:xfrm>
            <a:off x="6634789" y="3966966"/>
            <a:ext cx="5167489" cy="3494775"/>
          </a:xfrm>
          <a:prstGeom prst="rect">
            <a:avLst/>
          </a:prstGeom>
        </p:spPr>
      </p:pic>
      <p:pic>
        <p:nvPicPr>
          <p:cNvPr id="31" name="Graphic 82">
            <a:hlinkClick r:id="" action="ppaction://noaction"/>
            <a:extLst>
              <a:ext uri="{FF2B5EF4-FFF2-40B4-BE49-F238E27FC236}">
                <a16:creationId xmlns:a16="http://schemas.microsoft.com/office/drawing/2014/main" id="{C0A518A4-38B1-4CFC-8081-34A6B102ACED}"/>
              </a:ext>
            </a:extLst>
          </p:cNvPr>
          <p:cNvPicPr>
            <a:picLocks noChangeAspect="1"/>
          </p:cNvPicPr>
          <p:nvPr/>
        </p:nvPicPr>
        <p:blipFill>
          <a:blip r:embed="rId6"/>
          <a:stretch>
            <a:fillRect/>
          </a:stretch>
        </p:blipFill>
        <p:spPr>
          <a:xfrm flipH="1">
            <a:off x="10589898" y="2464272"/>
            <a:ext cx="1899714" cy="1747846"/>
          </a:xfrm>
          <a:prstGeom prst="rect">
            <a:avLst/>
          </a:prstGeom>
        </p:spPr>
      </p:pic>
      <p:pic>
        <p:nvPicPr>
          <p:cNvPr id="32" name="Picture 31">
            <a:extLst>
              <a:ext uri="{FF2B5EF4-FFF2-40B4-BE49-F238E27FC236}">
                <a16:creationId xmlns:a16="http://schemas.microsoft.com/office/drawing/2014/main" id="{79138142-250F-4A27-AF80-CF35AA46C3B5}"/>
              </a:ext>
            </a:extLst>
          </p:cNvPr>
          <p:cNvPicPr>
            <a:picLocks noChangeAspect="1"/>
          </p:cNvPicPr>
          <p:nvPr/>
        </p:nvPicPr>
        <p:blipFill>
          <a:blip r:embed="rId7"/>
          <a:stretch>
            <a:fillRect/>
          </a:stretch>
        </p:blipFill>
        <p:spPr>
          <a:xfrm>
            <a:off x="160111" y="704027"/>
            <a:ext cx="1282951" cy="1392919"/>
          </a:xfrm>
          <a:prstGeom prst="rect">
            <a:avLst/>
          </a:prstGeom>
        </p:spPr>
      </p:pic>
      <p:pic>
        <p:nvPicPr>
          <p:cNvPr id="36" name="Picture 35">
            <a:extLst>
              <a:ext uri="{FF2B5EF4-FFF2-40B4-BE49-F238E27FC236}">
                <a16:creationId xmlns:a16="http://schemas.microsoft.com/office/drawing/2014/main" id="{C3ACC900-7594-45FD-8994-08AA10F0103C}"/>
              </a:ext>
            </a:extLst>
          </p:cNvPr>
          <p:cNvPicPr>
            <a:picLocks noChangeAspect="1"/>
          </p:cNvPicPr>
          <p:nvPr/>
        </p:nvPicPr>
        <p:blipFill>
          <a:blip r:embed="rId8"/>
          <a:stretch>
            <a:fillRect/>
          </a:stretch>
        </p:blipFill>
        <p:spPr>
          <a:xfrm>
            <a:off x="-325855" y="1398074"/>
            <a:ext cx="7415083" cy="3631749"/>
          </a:xfrm>
          <a:prstGeom prst="rect">
            <a:avLst/>
          </a:prstGeom>
        </p:spPr>
      </p:pic>
      <p:pic>
        <p:nvPicPr>
          <p:cNvPr id="33" name="Picture 2" descr="Hình ảnh Diều Màu Diều đẹp Tay Diều Vẽ Diều PNG , Thả Diều, Túi Màu, đồ  Chơi Diều PNG miễn phí tải tập tin PSDComment và Vector">
            <a:extLst>
              <a:ext uri="{FF2B5EF4-FFF2-40B4-BE49-F238E27FC236}">
                <a16:creationId xmlns:a16="http://schemas.microsoft.com/office/drawing/2014/main" id="{7236B106-E20B-4825-9345-39C15982B89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74063" y1="26875" x2="81563" y2="29688"/>
                      </a14:backgroundRemoval>
                    </a14:imgEffect>
                  </a14:imgLayer>
                </a14:imgProps>
              </a:ext>
              <a:ext uri="{28A0092B-C50C-407E-A947-70E740481C1C}">
                <a14:useLocalDpi xmlns:a14="http://schemas.microsoft.com/office/drawing/2010/main" val="0"/>
              </a:ext>
            </a:extLst>
          </a:blip>
          <a:srcRect/>
          <a:stretch>
            <a:fillRect/>
          </a:stretch>
        </p:blipFill>
        <p:spPr bwMode="auto">
          <a:xfrm rot="16403182">
            <a:off x="4960884" y="-261954"/>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7744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9"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additive="base">
                                        <p:cTn id="18" dur="500" fill="hold"/>
                                        <p:tgtEl>
                                          <p:spTgt spid="32"/>
                                        </p:tgtEl>
                                        <p:attrNameLst>
                                          <p:attrName>ppt_x</p:attrName>
                                        </p:attrNameLst>
                                      </p:cBhvr>
                                      <p:tavLst>
                                        <p:tav tm="0">
                                          <p:val>
                                            <p:strVal val="0-#ppt_w/2"/>
                                          </p:val>
                                        </p:tav>
                                        <p:tav tm="100000">
                                          <p:val>
                                            <p:strVal val="#ppt_x"/>
                                          </p:val>
                                        </p:tav>
                                      </p:tavLst>
                                    </p:anim>
                                    <p:anim calcmode="lin" valueType="num">
                                      <p:cBhvr additive="base">
                                        <p:cTn id="19" dur="500" fill="hold"/>
                                        <p:tgtEl>
                                          <p:spTgt spid="32"/>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1+#ppt_w/2"/>
                                          </p:val>
                                        </p:tav>
                                        <p:tav tm="100000">
                                          <p:val>
                                            <p:strVal val="#ppt_x"/>
                                          </p:val>
                                        </p:tav>
                                      </p:tavLst>
                                    </p:anim>
                                    <p:anim calcmode="lin" valueType="num">
                                      <p:cBhvr additive="base">
                                        <p:cTn id="23" dur="500" fill="hold"/>
                                        <p:tgtEl>
                                          <p:spTgt spid="31"/>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p:cTn id="27" dur="500" fill="hold"/>
                                        <p:tgtEl>
                                          <p:spTgt spid="36"/>
                                        </p:tgtEl>
                                        <p:attrNameLst>
                                          <p:attrName>ppt_w</p:attrName>
                                        </p:attrNameLst>
                                      </p:cBhvr>
                                      <p:tavLst>
                                        <p:tav tm="0">
                                          <p:val>
                                            <p:fltVal val="0"/>
                                          </p:val>
                                        </p:tav>
                                        <p:tav tm="100000">
                                          <p:val>
                                            <p:strVal val="#ppt_w"/>
                                          </p:val>
                                        </p:tav>
                                      </p:tavLst>
                                    </p:anim>
                                    <p:anim calcmode="lin" valueType="num">
                                      <p:cBhvr>
                                        <p:cTn id="28" dur="500" fill="hold"/>
                                        <p:tgtEl>
                                          <p:spTgt spid="36"/>
                                        </p:tgtEl>
                                        <p:attrNameLst>
                                          <p:attrName>ppt_h</p:attrName>
                                        </p:attrNameLst>
                                      </p:cBhvr>
                                      <p:tavLst>
                                        <p:tav tm="0">
                                          <p:val>
                                            <p:fltVal val="0"/>
                                          </p:val>
                                        </p:tav>
                                        <p:tav tm="100000">
                                          <p:val>
                                            <p:strVal val="#ppt_h"/>
                                          </p:val>
                                        </p:tav>
                                      </p:tavLst>
                                    </p:anim>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22" name="Google Shape;1244;p45"/>
          <p:cNvSpPr/>
          <p:nvPr/>
        </p:nvSpPr>
        <p:spPr>
          <a:xfrm>
            <a:off x="3326044" y="201459"/>
            <a:ext cx="5437491" cy="82371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TextBox 22">
            <a:extLst>
              <a:ext uri="{FF2B5EF4-FFF2-40B4-BE49-F238E27FC236}">
                <a16:creationId xmlns:a16="http://schemas.microsoft.com/office/drawing/2014/main" id="{C25133DE-CDA0-45CC-8B57-DA29957F6AEF}"/>
              </a:ext>
            </a:extLst>
          </p:cNvPr>
          <p:cNvSpPr txBox="1"/>
          <p:nvPr/>
        </p:nvSpPr>
        <p:spPr>
          <a:xfrm>
            <a:off x="3130643" y="393603"/>
            <a:ext cx="5818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LẮNG NGHE ĐỌC MẪU</a:t>
            </a:r>
          </a:p>
        </p:txBody>
      </p:sp>
      <p:grpSp>
        <p:nvGrpSpPr>
          <p:cNvPr id="24" name="Google Shape;1204;p44"/>
          <p:cNvGrpSpPr/>
          <p:nvPr/>
        </p:nvGrpSpPr>
        <p:grpSpPr>
          <a:xfrm>
            <a:off x="2770001" y="201459"/>
            <a:ext cx="721283" cy="788723"/>
            <a:chOff x="2013650" y="1733325"/>
            <a:chExt cx="407750" cy="445875"/>
          </a:xfrm>
        </p:grpSpPr>
        <p:sp>
          <p:nvSpPr>
            <p:cNvPr id="25" name="Google Shape;1205;p44"/>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206;p44"/>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207;p44"/>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208;p44"/>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209;p44"/>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210;p44"/>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211;p44"/>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212;p44"/>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213;p44"/>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214;p44"/>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215;p44"/>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216;p44"/>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217;p44"/>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218;p44"/>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219;p44"/>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220;p44"/>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1221;p44"/>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28"/>
          <p:cNvSpPr txBox="1"/>
          <p:nvPr/>
        </p:nvSpPr>
        <p:spPr>
          <a:xfrm>
            <a:off x="4622292" y="4830961"/>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3" name="TextBox 28"/>
          <p:cNvSpPr txBox="1"/>
          <p:nvPr/>
        </p:nvSpPr>
        <p:spPr>
          <a:xfrm>
            <a:off x="8763535" y="1884044"/>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44" name="TextBox 28"/>
          <p:cNvSpPr txBox="1"/>
          <p:nvPr/>
        </p:nvSpPr>
        <p:spPr>
          <a:xfrm>
            <a:off x="235712" y="1749745"/>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45"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302546" y="2161873"/>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275665" y="2219877"/>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4299" flipV="1">
            <a:off x="4890799" y="4030754"/>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te girl read book cartoon character illustration Free Vecto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485918" y="926590"/>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2514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4.44444E-6 L 0.46862 0.00486 " pathEditMode="relative" rAng="0" ptsTypes="AA">
                                      <p:cBhvr>
                                        <p:cTn id="6" dur="2000" fill="hold"/>
                                        <p:tgtEl>
                                          <p:spTgt spid="24"/>
                                        </p:tgtEl>
                                        <p:attrNameLst>
                                          <p:attrName>ppt_x</p:attrName>
                                          <p:attrName>ppt_y</p:attrName>
                                        </p:attrNameLst>
                                      </p:cBhvr>
                                      <p:rCtr x="23424" y="231"/>
                                    </p:animMotion>
                                  </p:childTnLst>
                                </p:cTn>
                              </p:par>
                              <p:par>
                                <p:cTn id="7" presetID="22" presetClass="entr" presetSubtype="8" fill="hold" grpId="0" nodeType="withEffect">
                                  <p:stCondLst>
                                    <p:cond delay="500"/>
                                  </p:stCondLst>
                                  <p:childTnLst>
                                    <p:set>
                                      <p:cBhvr>
                                        <p:cTn id="8" dur="1" fill="hold">
                                          <p:stCondLst>
                                            <p:cond delay="0"/>
                                          </p:stCondLst>
                                        </p:cTn>
                                        <p:tgtEl>
                                          <p:spTgt spid="23"/>
                                        </p:tgtEl>
                                        <p:attrNameLst>
                                          <p:attrName>style.visibility</p:attrName>
                                        </p:attrNameLst>
                                      </p:cBhvr>
                                      <p:to>
                                        <p:strVal val="visible"/>
                                      </p:to>
                                    </p:set>
                                    <p:animEffect transition="in" filter="wipe(left)">
                                      <p:cBhvr>
                                        <p:cTn id="9" dur="10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right)">
                                      <p:cBhvr>
                                        <p:cTn id="20" dur="500"/>
                                        <p:tgtEl>
                                          <p:spTgt spid="46"/>
                                        </p:tgtEl>
                                      </p:cBhvr>
                                    </p:animEffect>
                                  </p:childTnLst>
                                </p:cTn>
                              </p:par>
                            </p:childTnLst>
                          </p:cTn>
                        </p:par>
                        <p:par>
                          <p:cTn id="21" fill="hold">
                            <p:stCondLst>
                              <p:cond delay="1000"/>
                            </p:stCondLst>
                            <p:childTnLst>
                              <p:par>
                                <p:cTn id="22" presetID="53" presetClass="entr" presetSubtype="528" fill="hold" grpId="1"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anim calcmode="lin" valueType="num">
                                      <p:cBhvr>
                                        <p:cTn id="27" dur="500" fill="hold"/>
                                        <p:tgtEl>
                                          <p:spTgt spid="44"/>
                                        </p:tgtEl>
                                        <p:attrNameLst>
                                          <p:attrName>ppt_x</p:attrName>
                                        </p:attrNameLst>
                                      </p:cBhvr>
                                      <p:tavLst>
                                        <p:tav tm="0">
                                          <p:val>
                                            <p:fltVal val="0.5"/>
                                          </p:val>
                                        </p:tav>
                                        <p:tav tm="100000">
                                          <p:val>
                                            <p:strVal val="#ppt_x"/>
                                          </p:val>
                                        </p:tav>
                                      </p:tavLst>
                                    </p:anim>
                                    <p:anim calcmode="lin" valueType="num">
                                      <p:cBhvr>
                                        <p:cTn id="28" dur="500" fill="hold"/>
                                        <p:tgtEl>
                                          <p:spTgt spid="44"/>
                                        </p:tgtEl>
                                        <p:attrNameLst>
                                          <p:attrName>ppt_y</p:attrName>
                                        </p:attrNameLst>
                                      </p:cBhvr>
                                      <p:tavLst>
                                        <p:tav tm="0">
                                          <p:val>
                                            <p:fltVal val="0.5"/>
                                          </p:val>
                                        </p:tav>
                                        <p:tav tm="100000">
                                          <p:val>
                                            <p:strVal val="#ppt_y"/>
                                          </p:val>
                                        </p:tav>
                                      </p:tavLst>
                                    </p:anim>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up)">
                                      <p:cBhvr>
                                        <p:cTn id="32" dur="500"/>
                                        <p:tgtEl>
                                          <p:spTgt spid="47"/>
                                        </p:tgtEl>
                                      </p:cBhvr>
                                    </p:animEffect>
                                  </p:childTnLst>
                                </p:cTn>
                              </p:par>
                            </p:childTnLst>
                          </p:cTn>
                        </p:par>
                        <p:par>
                          <p:cTn id="33" fill="hold">
                            <p:stCondLst>
                              <p:cond delay="2000"/>
                            </p:stCondLst>
                            <p:childTnLst>
                              <p:par>
                                <p:cTn id="34" presetID="53" presetClass="entr" presetSubtype="528" fill="hold" grpId="1"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p:cTn id="36" dur="500" fill="hold"/>
                                        <p:tgtEl>
                                          <p:spTgt spid="42"/>
                                        </p:tgtEl>
                                        <p:attrNameLst>
                                          <p:attrName>ppt_w</p:attrName>
                                        </p:attrNameLst>
                                      </p:cBhvr>
                                      <p:tavLst>
                                        <p:tav tm="0">
                                          <p:val>
                                            <p:fltVal val="0"/>
                                          </p:val>
                                        </p:tav>
                                        <p:tav tm="100000">
                                          <p:val>
                                            <p:strVal val="#ppt_w"/>
                                          </p:val>
                                        </p:tav>
                                      </p:tavLst>
                                    </p:anim>
                                    <p:anim calcmode="lin" valueType="num">
                                      <p:cBhvr>
                                        <p:cTn id="37" dur="500" fill="hold"/>
                                        <p:tgtEl>
                                          <p:spTgt spid="42"/>
                                        </p:tgtEl>
                                        <p:attrNameLst>
                                          <p:attrName>ppt_h</p:attrName>
                                        </p:attrNameLst>
                                      </p:cBhvr>
                                      <p:tavLst>
                                        <p:tav tm="0">
                                          <p:val>
                                            <p:fltVal val="0"/>
                                          </p:val>
                                        </p:tav>
                                        <p:tav tm="100000">
                                          <p:val>
                                            <p:strVal val="#ppt_h"/>
                                          </p:val>
                                        </p:tav>
                                      </p:tavLst>
                                    </p:anim>
                                    <p:animEffect transition="in" filter="fade">
                                      <p:cBhvr>
                                        <p:cTn id="38" dur="500"/>
                                        <p:tgtEl>
                                          <p:spTgt spid="42"/>
                                        </p:tgtEl>
                                      </p:cBhvr>
                                    </p:animEffect>
                                    <p:anim calcmode="lin" valueType="num">
                                      <p:cBhvr>
                                        <p:cTn id="39" dur="500" fill="hold"/>
                                        <p:tgtEl>
                                          <p:spTgt spid="42"/>
                                        </p:tgtEl>
                                        <p:attrNameLst>
                                          <p:attrName>ppt_x</p:attrName>
                                        </p:attrNameLst>
                                      </p:cBhvr>
                                      <p:tavLst>
                                        <p:tav tm="0">
                                          <p:val>
                                            <p:fltVal val="0.5"/>
                                          </p:val>
                                        </p:tav>
                                        <p:tav tm="100000">
                                          <p:val>
                                            <p:strVal val="#ppt_x"/>
                                          </p:val>
                                        </p:tav>
                                      </p:tavLst>
                                    </p:anim>
                                    <p:anim calcmode="lin" valueType="num">
                                      <p:cBhvr>
                                        <p:cTn id="40" dur="500" fill="hold"/>
                                        <p:tgtEl>
                                          <p:spTgt spid="42"/>
                                        </p:tgtEl>
                                        <p:attrNameLst>
                                          <p:attrName>ppt_y</p:attrName>
                                        </p:attrNameLst>
                                      </p:cBhvr>
                                      <p:tavLst>
                                        <p:tav tm="0">
                                          <p:val>
                                            <p:fltVal val="0.5"/>
                                          </p:val>
                                        </p:tav>
                                        <p:tav tm="100000">
                                          <p:val>
                                            <p:strVal val="#ppt_y"/>
                                          </p:val>
                                        </p:tav>
                                      </p:tavLst>
                                    </p:anim>
                                  </p:childTnLst>
                                </p:cTn>
                              </p:par>
                            </p:childTnLst>
                          </p:cTn>
                        </p:par>
                        <p:par>
                          <p:cTn id="41" fill="hold">
                            <p:stCondLst>
                              <p:cond delay="2500"/>
                            </p:stCondLst>
                            <p:childTnLst>
                              <p:par>
                                <p:cTn id="42" presetID="22" presetClass="entr" presetSubtype="8"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left)">
                                      <p:cBhvr>
                                        <p:cTn id="44" dur="500"/>
                                        <p:tgtEl>
                                          <p:spTgt spid="45"/>
                                        </p:tgtEl>
                                      </p:cBhvr>
                                    </p:animEffect>
                                  </p:childTnLst>
                                </p:cTn>
                              </p:par>
                            </p:childTnLst>
                          </p:cTn>
                        </p:par>
                        <p:par>
                          <p:cTn id="45" fill="hold">
                            <p:stCondLst>
                              <p:cond delay="3000"/>
                            </p:stCondLst>
                            <p:childTnLst>
                              <p:par>
                                <p:cTn id="46" presetID="53" presetClass="entr" presetSubtype="528" fill="hold" grpId="1"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p:cTn id="48" dur="500" fill="hold"/>
                                        <p:tgtEl>
                                          <p:spTgt spid="43"/>
                                        </p:tgtEl>
                                        <p:attrNameLst>
                                          <p:attrName>ppt_w</p:attrName>
                                        </p:attrNameLst>
                                      </p:cBhvr>
                                      <p:tavLst>
                                        <p:tav tm="0">
                                          <p:val>
                                            <p:fltVal val="0"/>
                                          </p:val>
                                        </p:tav>
                                        <p:tav tm="100000">
                                          <p:val>
                                            <p:strVal val="#ppt_w"/>
                                          </p:val>
                                        </p:tav>
                                      </p:tavLst>
                                    </p:anim>
                                    <p:anim calcmode="lin" valueType="num">
                                      <p:cBhvr>
                                        <p:cTn id="49" dur="500" fill="hold"/>
                                        <p:tgtEl>
                                          <p:spTgt spid="43"/>
                                        </p:tgtEl>
                                        <p:attrNameLst>
                                          <p:attrName>ppt_h</p:attrName>
                                        </p:attrNameLst>
                                      </p:cBhvr>
                                      <p:tavLst>
                                        <p:tav tm="0">
                                          <p:val>
                                            <p:fltVal val="0"/>
                                          </p:val>
                                        </p:tav>
                                        <p:tav tm="100000">
                                          <p:val>
                                            <p:strVal val="#ppt_h"/>
                                          </p:val>
                                        </p:tav>
                                      </p:tavLst>
                                    </p:anim>
                                    <p:animEffect transition="in" filter="fade">
                                      <p:cBhvr>
                                        <p:cTn id="50" dur="500"/>
                                        <p:tgtEl>
                                          <p:spTgt spid="43"/>
                                        </p:tgtEl>
                                      </p:cBhvr>
                                    </p:animEffect>
                                    <p:anim calcmode="lin" valueType="num">
                                      <p:cBhvr>
                                        <p:cTn id="51" dur="500" fill="hold"/>
                                        <p:tgtEl>
                                          <p:spTgt spid="43"/>
                                        </p:tgtEl>
                                        <p:attrNameLst>
                                          <p:attrName>ppt_x</p:attrName>
                                        </p:attrNameLst>
                                      </p:cBhvr>
                                      <p:tavLst>
                                        <p:tav tm="0">
                                          <p:val>
                                            <p:fltVal val="0.5"/>
                                          </p:val>
                                        </p:tav>
                                        <p:tav tm="100000">
                                          <p:val>
                                            <p:strVal val="#ppt_x"/>
                                          </p:val>
                                        </p:tav>
                                      </p:tavLst>
                                    </p:anim>
                                    <p:anim calcmode="lin" valueType="num">
                                      <p:cBhvr>
                                        <p:cTn id="52" dur="500" fill="hold"/>
                                        <p:tgtEl>
                                          <p:spTgt spid="4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2" grpId="0" animBg="1"/>
      <p:bldP spid="42" grpId="1"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4" name="Group 3"/>
          <p:cNvGrpSpPr/>
          <p:nvPr/>
        </p:nvGrpSpPr>
        <p:grpSpPr>
          <a:xfrm>
            <a:off x="-102741" y="1428207"/>
            <a:ext cx="4709160" cy="4671786"/>
            <a:chOff x="0" y="2252543"/>
            <a:chExt cx="4800600" cy="476250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6" name="Rounded Rectangle 5"/>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Arial"/>
                <a:ea typeface="+mn-ea"/>
                <a:cs typeface="+mn-cs"/>
              </a:endParaRPr>
            </a:p>
          </p:txBody>
        </p:sp>
        <p:sp>
          <p:nvSpPr>
            <p:cNvPr id="7" name="TextBox 6">
              <a:extLst>
                <a:ext uri="{FF2B5EF4-FFF2-40B4-BE49-F238E27FC236}">
                  <a16:creationId xmlns:a16="http://schemas.microsoft.com/office/drawing/2014/main" id="{EA368E21-218A-4A03-83BE-069CA1E4855A}"/>
                </a:ext>
              </a:extLst>
            </p:cNvPr>
            <p:cNvSpPr txBox="1"/>
            <p:nvPr/>
          </p:nvSpPr>
          <p:spPr>
            <a:xfrm rot="21340447">
              <a:off x="332564" y="3106811"/>
              <a:ext cx="3728222" cy="919401"/>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srgbClr val="FFFFFF"/>
                    </a:outerShdw>
                  </a:effectLst>
                  <a:uLnTx/>
                  <a:uFillTx/>
                  <a:latin typeface="iCiel Cadena" panose="02000503000000020004" pitchFamily="50" charset="0"/>
                  <a:ea typeface="+mn-ea"/>
                  <a:cs typeface="+mn-cs"/>
                </a:rPr>
                <a:t>GIỌNG ĐỌC</a:t>
              </a:r>
            </a:p>
          </p:txBody>
        </p:sp>
      </p:grpSp>
      <p:sp>
        <p:nvSpPr>
          <p:cNvPr id="9" name="Rectangle 8"/>
          <p:cNvSpPr/>
          <p:nvPr/>
        </p:nvSpPr>
        <p:spPr>
          <a:xfrm>
            <a:off x="3761015" y="887787"/>
            <a:ext cx="7443654" cy="4475071"/>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Đọc diễn cảm cả bài, nhấn giọng ở những chi tiết bất ngờ hoặc từ ngữ thể hiện tâm trạng, cảm xúc của người lao động trước một hành trình lao động mới.</a:t>
            </a:r>
            <a:endParaRPr kumimoji="0" lang="en-US" sz="40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261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3" name="Rectangle 2"/>
          <p:cNvSpPr/>
          <p:nvPr/>
        </p:nvSpPr>
        <p:spPr>
          <a:xfrm>
            <a:off x="365285" y="764777"/>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xuống biển như hòn lửa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Sóng đã cài then, đêm sập cửa</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đánh cá lại ra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cùng gió khơi.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5" name="TextBox 214">
            <a:extLst>
              <a:ext uri="{FF2B5EF4-FFF2-40B4-BE49-F238E27FC236}">
                <a16:creationId xmlns:a16="http://schemas.microsoft.com/office/drawing/2014/main" id="{EA368E21-218A-4A03-83BE-069CA1E4855A}"/>
              </a:ext>
            </a:extLst>
          </p:cNvPr>
          <p:cNvSpPr txBox="1"/>
          <p:nvPr/>
        </p:nvSpPr>
        <p:spPr>
          <a:xfrm>
            <a:off x="3599962" y="0"/>
            <a:ext cx="5969904" cy="70788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00B0F0"/>
                </a:solidFill>
                <a:effectLst>
                  <a:outerShdw dist="50800" dir="3600000" algn="t" rotWithShape="0">
                    <a:srgbClr val="FFFFFF"/>
                  </a:outerShdw>
                </a:effectLst>
                <a:latin typeface="Cambria" panose="02040503050406030204" pitchFamily="18" charset="0"/>
                <a:ea typeface="Cambria" panose="02040503050406030204" pitchFamily="18" charset="0"/>
                <a:cs typeface="Calibri" panose="020F0502020204030204" pitchFamily="34" charset="0"/>
              </a:rPr>
              <a:t>ĐOÀN THUYỀN ĐÁNH CÁ</a:t>
            </a:r>
            <a:endParaRPr kumimoji="0" lang="en-US" sz="4000" b="1" i="0" u="none" strike="noStrike" kern="1200" cap="none" spc="0" normalizeH="0" baseline="0" noProof="0" dirty="0">
              <a:ln>
                <a:noFill/>
              </a:ln>
              <a:solidFill>
                <a:srgbClr val="00B0F0"/>
              </a:solidFill>
              <a:effectLst>
                <a:outerShdw dist="50800" dir="3600000" algn="t" rotWithShape="0">
                  <a:srgbClr val="FFFFFF"/>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Rectangle 1">
            <a:extLst>
              <a:ext uri="{FF2B5EF4-FFF2-40B4-BE49-F238E27FC236}">
                <a16:creationId xmlns:a16="http://schemas.microsoft.com/office/drawing/2014/main" id="{D3575932-E600-7288-22D1-990F4C0A7E4B}"/>
              </a:ext>
            </a:extLst>
          </p:cNvPr>
          <p:cNvSpPr/>
          <p:nvPr/>
        </p:nvSpPr>
        <p:spPr>
          <a:xfrm>
            <a:off x="365284" y="2698680"/>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Hát rằng: cá bạc Biển Đông lặng,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Cá thu Biển Đông như đoàn thoi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Đêm ngày dệt biển muôn luồng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Đến dệt lưới ta, đoàn cá ơi!</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3407C70E-7B38-1876-316A-1DEEB3D1F54E}"/>
              </a:ext>
            </a:extLst>
          </p:cNvPr>
          <p:cNvSpPr/>
          <p:nvPr/>
        </p:nvSpPr>
        <p:spPr>
          <a:xfrm>
            <a:off x="323242" y="4716666"/>
            <a:ext cx="7379369"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hát bài ca gọi cá vào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Gõ thuyền đã có nhịp trắng cao</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Biển cho ta cá như lòng mẹ</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Nuôi lớn đời ta tự buổi nào.</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Rectangle 7">
            <a:extLst>
              <a:ext uri="{FF2B5EF4-FFF2-40B4-BE49-F238E27FC236}">
                <a16:creationId xmlns:a16="http://schemas.microsoft.com/office/drawing/2014/main" id="{5148191E-DBB2-DCDC-0EAD-380312BF6D53}"/>
              </a:ext>
            </a:extLst>
          </p:cNvPr>
          <p:cNvSpPr/>
          <p:nvPr/>
        </p:nvSpPr>
        <p:spPr>
          <a:xfrm>
            <a:off x="6524347" y="848859"/>
            <a:ext cx="5667653" cy="1815882"/>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Sao mờ, kéo lưới kịp trời sáng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Ta kéo xoăn tay chùm cá nặng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Vảy bạc đuôi vàng loé rạng đông,</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Lưới xếp buồm lên đón nắng hồng.</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12FA8EAA-ECEF-D4B2-29BC-18360C2BB567}"/>
              </a:ext>
            </a:extLst>
          </p:cNvPr>
          <p:cNvSpPr/>
          <p:nvPr/>
        </p:nvSpPr>
        <p:spPr>
          <a:xfrm>
            <a:off x="6524347" y="2850379"/>
            <a:ext cx="5667653" cy="2169825"/>
          </a:xfrm>
          <a:prstGeom prst="rect">
            <a:avLst/>
          </a:prstGeom>
        </p:spPr>
        <p:txBody>
          <a:bodyPr wrap="square">
            <a:spAutoFit/>
          </a:bodyPr>
          <a:lstStyle/>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Câu hát căng buồm với gió khơi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Đoàn thuyền chạy đua cùng mặt trời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Mặt trời đội biển nhô màu mới,</a:t>
            </a:r>
          </a:p>
          <a:p>
            <a:pPr lvl="0" algn="just">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Mắt cá huy hoàng muôn dặm phơi.</a:t>
            </a:r>
          </a:p>
          <a:p>
            <a:pPr lvl="0" algn="r">
              <a:defRPr/>
            </a:pPr>
            <a:r>
              <a:rPr lang="vi-VN" sz="2700" dirty="0">
                <a:solidFill>
                  <a:srgbClr val="000000"/>
                </a:solidFill>
                <a:latin typeface="Cambria" panose="02040503050406030204" pitchFamily="18" charset="0"/>
                <a:ea typeface="Cambria" panose="02040503050406030204" pitchFamily="18" charset="0"/>
                <a:cs typeface="Calibri" panose="020F0502020204030204" pitchFamily="34" charset="0"/>
              </a:rPr>
              <a:t>(Huy Cận)</a:t>
            </a:r>
            <a:endParaRPr kumimoji="0" lang="en-US" sz="27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64328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5"/>
                                        </p:tgtEl>
                                        <p:attrNameLst>
                                          <p:attrName>style.visibility</p:attrName>
                                        </p:attrNameLst>
                                      </p:cBhvr>
                                      <p:to>
                                        <p:strVal val="visible"/>
                                      </p:to>
                                    </p:set>
                                    <p:animEffect transition="in" filter="barn(inVertical)">
                                      <p:cBhvr>
                                        <p:cTn id="7" dur="500"/>
                                        <p:tgtEl>
                                          <p:spTgt spid="2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5" grpId="0"/>
      <p:bldP spid="2" grpId="0"/>
      <p:bldP spid="5"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7" name="TextBox 6">
            <a:extLst>
              <a:ext uri="{FF2B5EF4-FFF2-40B4-BE49-F238E27FC236}">
                <a16:creationId xmlns:a16="http://schemas.microsoft.com/office/drawing/2014/main" id="{EA368E21-218A-4A03-83BE-069CA1E4855A}"/>
              </a:ext>
            </a:extLst>
          </p:cNvPr>
          <p:cNvSpPr txBox="1"/>
          <p:nvPr/>
        </p:nvSpPr>
        <p:spPr>
          <a:xfrm>
            <a:off x="2631304" y="123290"/>
            <a:ext cx="6929392" cy="122586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rPr>
              <a:t>Luyện đọc từ khó</a:t>
            </a:r>
            <a:endParaRPr kumimoji="0" lang="en-US" sz="6600" b="0" i="0" u="none" strike="noStrike" kern="1200" cap="none" spc="0" normalizeH="0" baseline="0" noProof="0" dirty="0">
              <a:ln>
                <a:noFill/>
              </a:ln>
              <a:solidFill>
                <a:schemeClr val="accent3">
                  <a:lumMod val="50000"/>
                </a:schemeClr>
              </a:solidFill>
              <a:effectLst>
                <a:outerShdw dist="50800" dir="3600000" algn="t" rotWithShape="0">
                  <a:srgbClr val="FFFFFF"/>
                </a:outerShdw>
              </a:effectLst>
              <a:uLnTx/>
              <a:uFillTx/>
              <a:latin typeface="Cambria" panose="02040503050406030204" pitchFamily="18" charset="0"/>
              <a:ea typeface="Cambria" panose="02040503050406030204" pitchFamily="18" charset="0"/>
            </a:endParaRPr>
          </a:p>
        </p:txBody>
      </p:sp>
      <p:grpSp>
        <p:nvGrpSpPr>
          <p:cNvPr id="13" name="Group 12">
            <a:extLst>
              <a:ext uri="{FF2B5EF4-FFF2-40B4-BE49-F238E27FC236}">
                <a16:creationId xmlns:a16="http://schemas.microsoft.com/office/drawing/2014/main" id="{1DC6313C-E080-4F35-9B66-8E307F361054}"/>
              </a:ext>
            </a:extLst>
          </p:cNvPr>
          <p:cNvGrpSpPr/>
          <p:nvPr/>
        </p:nvGrpSpPr>
        <p:grpSpPr>
          <a:xfrm>
            <a:off x="640080" y="1544369"/>
            <a:ext cx="5327491" cy="1916130"/>
            <a:chOff x="3492525" y="2470935"/>
            <a:chExt cx="4519605" cy="1916130"/>
          </a:xfrm>
        </p:grpSpPr>
        <p:sp>
          <p:nvSpPr>
            <p:cNvPr id="11" name="Rectangle: Rounded Corners 10">
              <a:extLst>
                <a:ext uri="{FF2B5EF4-FFF2-40B4-BE49-F238E27FC236}">
                  <a16:creationId xmlns:a16="http://schemas.microsoft.com/office/drawing/2014/main" id="{19B7CEAC-B38E-4CE2-9B25-442D6D5C6237}"/>
                </a:ext>
              </a:extLst>
            </p:cNvPr>
            <p:cNvSpPr/>
            <p:nvPr/>
          </p:nvSpPr>
          <p:spPr>
            <a:xfrm>
              <a:off x="3492525" y="2842698"/>
              <a:ext cx="343225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026" name="Picture 2" descr="Con Ong Hình ảnh PNG | Vector Và Các Tập Tin PSD | Tải Về ...">
              <a:extLst>
                <a:ext uri="{FF2B5EF4-FFF2-40B4-BE49-F238E27FC236}">
                  <a16:creationId xmlns:a16="http://schemas.microsoft.com/office/drawing/2014/main" id="{1CAEB8D8-79D3-4362-96F5-3C481B5830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A3FB6B-7333-45D0-8BE5-1FFE608308B9}"/>
                </a:ext>
              </a:extLst>
            </p:cNvPr>
            <p:cNvSpPr txBox="1"/>
            <p:nvPr/>
          </p:nvSpPr>
          <p:spPr>
            <a:xfrm>
              <a:off x="3630434" y="3013501"/>
              <a:ext cx="2873107" cy="769441"/>
            </a:xfrm>
            <a:prstGeom prst="rect">
              <a:avLst/>
            </a:prstGeom>
            <a:noFill/>
          </p:spPr>
          <p:txBody>
            <a:bodyPr wrap="square" rtlCol="0">
              <a:spAutoFit/>
            </a:bodyPr>
            <a:lstStyle/>
            <a:p>
              <a:r>
                <a:rPr lang="en-US" sz="4400" b="1" i="1" dirty="0" err="1">
                  <a:effectLst/>
                  <a:latin typeface="Cambria" panose="02040503050406030204" pitchFamily="18" charset="0"/>
                  <a:ea typeface="Cambria" panose="02040503050406030204" pitchFamily="18" charset="0"/>
                </a:rPr>
                <a:t>như</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hòn</a:t>
              </a:r>
              <a:r>
                <a:rPr lang="en-US" sz="4400" b="1" i="1" dirty="0">
                  <a:effectLst/>
                  <a:latin typeface="Cambria" panose="02040503050406030204" pitchFamily="18" charset="0"/>
                  <a:ea typeface="Cambria" panose="02040503050406030204" pitchFamily="18" charset="0"/>
                </a:rPr>
                <a:t> </a:t>
              </a:r>
              <a:r>
                <a:rPr lang="en-US" sz="4400" b="1" i="1" dirty="0" err="1">
                  <a:effectLst/>
                  <a:latin typeface="Cambria" panose="02040503050406030204" pitchFamily="18" charset="0"/>
                  <a:ea typeface="Cambria" panose="02040503050406030204" pitchFamily="18" charset="0"/>
                </a:rPr>
                <a:t>lửa</a:t>
              </a:r>
              <a:endParaRPr lang="en-US" sz="9600" b="1" dirty="0">
                <a:solidFill>
                  <a:srgbClr val="00B050"/>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24D7199-BB83-4EF8-B27B-A19603CA421B}"/>
              </a:ext>
            </a:extLst>
          </p:cNvPr>
          <p:cNvGrpSpPr/>
          <p:nvPr/>
        </p:nvGrpSpPr>
        <p:grpSpPr>
          <a:xfrm>
            <a:off x="5672189" y="1544369"/>
            <a:ext cx="5798451" cy="1916130"/>
            <a:chOff x="2435830" y="2391310"/>
            <a:chExt cx="5798451" cy="1916130"/>
          </a:xfrm>
        </p:grpSpPr>
        <p:sp>
          <p:nvSpPr>
            <p:cNvPr id="16" name="Rectangle: Rounded Corners 15">
              <a:extLst>
                <a:ext uri="{FF2B5EF4-FFF2-40B4-BE49-F238E27FC236}">
                  <a16:creationId xmlns:a16="http://schemas.microsoft.com/office/drawing/2014/main" id="{F8058CB3-C0B2-4590-A502-D7FC1840FF12}"/>
                </a:ext>
              </a:extLst>
            </p:cNvPr>
            <p:cNvSpPr/>
            <p:nvPr/>
          </p:nvSpPr>
          <p:spPr>
            <a:xfrm>
              <a:off x="3595955" y="2842698"/>
              <a:ext cx="450624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17" name="Picture 2" descr="Con Ong Hình ảnh PNG | Vector Và Các Tập Tin PSD | Tải Về ...">
              <a:extLst>
                <a:ext uri="{FF2B5EF4-FFF2-40B4-BE49-F238E27FC236}">
                  <a16:creationId xmlns:a16="http://schemas.microsoft.com/office/drawing/2014/main" id="{F1B74673-6E9C-4571-BEC6-AE1CE348BC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F3F9B1C-E475-4F4E-8FEB-F25948AF3B3E}"/>
                </a:ext>
              </a:extLst>
            </p:cNvPr>
            <p:cNvSpPr txBox="1"/>
            <p:nvPr/>
          </p:nvSpPr>
          <p:spPr>
            <a:xfrm>
              <a:off x="4167883" y="3040133"/>
              <a:ext cx="4066398" cy="646331"/>
            </a:xfrm>
            <a:prstGeom prst="rect">
              <a:avLst/>
            </a:prstGeom>
            <a:noFill/>
          </p:spPr>
          <p:txBody>
            <a:bodyPr wrap="square" rtlCol="0">
              <a:spAutoFit/>
            </a:bodyPr>
            <a:lstStyle/>
            <a:p>
              <a:r>
                <a:rPr lang="en-US" sz="3600" b="1" i="1" dirty="0" err="1">
                  <a:solidFill>
                    <a:srgbClr val="7030A0"/>
                  </a:solidFill>
                  <a:effectLst/>
                  <a:latin typeface="Cambria" panose="02040503050406030204" pitchFamily="18" charset="0"/>
                  <a:ea typeface="Cambria" panose="02040503050406030204" pitchFamily="18" charset="0"/>
                </a:rPr>
                <a:t>muôn</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luồng</a:t>
              </a:r>
              <a:r>
                <a:rPr lang="en-US" sz="3600" b="1" i="1" dirty="0">
                  <a:solidFill>
                    <a:srgbClr val="7030A0"/>
                  </a:solidFill>
                  <a:effectLst/>
                  <a:latin typeface="Cambria" panose="02040503050406030204" pitchFamily="18" charset="0"/>
                  <a:ea typeface="Cambria" panose="02040503050406030204" pitchFamily="18" charset="0"/>
                </a:rPr>
                <a:t> </a:t>
              </a:r>
              <a:r>
                <a:rPr lang="en-US" sz="3600" b="1" i="1" dirty="0" err="1">
                  <a:solidFill>
                    <a:srgbClr val="7030A0"/>
                  </a:solidFill>
                  <a:effectLst/>
                  <a:latin typeface="Cambria" panose="02040503050406030204" pitchFamily="18" charset="0"/>
                  <a:ea typeface="Cambria" panose="02040503050406030204" pitchFamily="18" charset="0"/>
                </a:rPr>
                <a:t>sáng</a:t>
              </a:r>
              <a:endParaRPr lang="en-US" sz="8000" b="1" dirty="0">
                <a:solidFill>
                  <a:srgbClr val="7030A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084AB859-9FD5-48D4-89B0-219232BF4069}"/>
              </a:ext>
            </a:extLst>
          </p:cNvPr>
          <p:cNvGrpSpPr/>
          <p:nvPr/>
        </p:nvGrpSpPr>
        <p:grpSpPr>
          <a:xfrm>
            <a:off x="4470400" y="3471984"/>
            <a:ext cx="4980908" cy="1916130"/>
            <a:chOff x="3031222" y="2470935"/>
            <a:chExt cx="4980908" cy="1916130"/>
          </a:xfrm>
        </p:grpSpPr>
        <p:sp>
          <p:nvSpPr>
            <p:cNvPr id="24" name="Rectangle: Rounded Corners 23">
              <a:extLst>
                <a:ext uri="{FF2B5EF4-FFF2-40B4-BE49-F238E27FC236}">
                  <a16:creationId xmlns:a16="http://schemas.microsoft.com/office/drawing/2014/main" id="{0158081D-A880-4D45-9CE9-9218EABE97ED}"/>
                </a:ext>
              </a:extLst>
            </p:cNvPr>
            <p:cNvSpPr/>
            <p:nvPr/>
          </p:nvSpPr>
          <p:spPr>
            <a:xfrm>
              <a:off x="3031222" y="2842698"/>
              <a:ext cx="3893560"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pic>
          <p:nvPicPr>
            <p:cNvPr id="25" name="Picture 2" descr="Con Ong Hình ảnh PNG | Vector Và Các Tập Tin PSD | Tải Về ...">
              <a:extLst>
                <a:ext uri="{FF2B5EF4-FFF2-40B4-BE49-F238E27FC236}">
                  <a16:creationId xmlns:a16="http://schemas.microsoft.com/office/drawing/2014/main" id="{4789CDDF-1D71-48F7-878D-04E4C1A8F1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6DF038C-4E55-43A9-944D-5AE88C894F58}"/>
                </a:ext>
              </a:extLst>
            </p:cNvPr>
            <p:cNvSpPr txBox="1"/>
            <p:nvPr/>
          </p:nvSpPr>
          <p:spPr>
            <a:xfrm>
              <a:off x="3325863" y="3040133"/>
              <a:ext cx="3480770" cy="769441"/>
            </a:xfrm>
            <a:prstGeom prst="rect">
              <a:avLst/>
            </a:prstGeom>
            <a:noFill/>
          </p:spPr>
          <p:txBody>
            <a:bodyPr wrap="square" rtlCol="0">
              <a:spAutoFit/>
            </a:bodyPr>
            <a:lstStyle/>
            <a:p>
              <a:r>
                <a:rPr lang="en-US" sz="4400" b="1" i="1" dirty="0" err="1">
                  <a:solidFill>
                    <a:srgbClr val="002060"/>
                  </a:solidFill>
                  <a:latin typeface="Cambria" panose="02040503050406030204" pitchFamily="18" charset="0"/>
                  <a:ea typeface="Cambria" panose="02040503050406030204" pitchFamily="18" charset="0"/>
                </a:rPr>
                <a:t>căng</a:t>
              </a:r>
              <a:r>
                <a:rPr lang="en-US" sz="4400" b="1" i="1" dirty="0">
                  <a:solidFill>
                    <a:srgbClr val="002060"/>
                  </a:solidFill>
                  <a:latin typeface="Cambria" panose="02040503050406030204" pitchFamily="18" charset="0"/>
                  <a:ea typeface="Cambria" panose="02040503050406030204" pitchFamily="18" charset="0"/>
                </a:rPr>
                <a:t> </a:t>
              </a:r>
              <a:r>
                <a:rPr lang="en-US" sz="4400" b="1" i="1" dirty="0" err="1">
                  <a:solidFill>
                    <a:srgbClr val="002060"/>
                  </a:solidFill>
                  <a:latin typeface="Cambria" panose="02040503050406030204" pitchFamily="18" charset="0"/>
                  <a:ea typeface="Cambria" panose="02040503050406030204" pitchFamily="18" charset="0"/>
                </a:rPr>
                <a:t>buồm</a:t>
              </a:r>
              <a:endParaRPr lang="en-US" sz="4400" b="1" i="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9850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Spelling Bee by Slidesgo">
  <a:themeElements>
    <a:clrScheme name="Simple Light">
      <a:dk1>
        <a:srgbClr val="703316"/>
      </a:dk1>
      <a:lt1>
        <a:srgbClr val="FFFFFF"/>
      </a:lt1>
      <a:dk2>
        <a:srgbClr val="FFF0B3"/>
      </a:dk2>
      <a:lt2>
        <a:srgbClr val="666666"/>
      </a:lt2>
      <a:accent1>
        <a:srgbClr val="FFDB45"/>
      </a:accent1>
      <a:accent2>
        <a:srgbClr val="FFA500"/>
      </a:accent2>
      <a:accent3>
        <a:srgbClr val="99E2E6"/>
      </a:accent3>
      <a:accent4>
        <a:srgbClr val="F78F8F"/>
      </a:accent4>
      <a:accent5>
        <a:srgbClr val="B64B18"/>
      </a:accent5>
      <a:accent6>
        <a:srgbClr val="FFA500"/>
      </a:accent6>
      <a:hlink>
        <a:srgbClr val="70331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cxreb2x">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626</TotalTime>
  <Words>1412</Words>
  <Application>Microsoft Office PowerPoint</Application>
  <PresentationFormat>Widescreen</PresentationFormat>
  <Paragraphs>125</Paragraphs>
  <Slides>28</Slides>
  <Notes>24</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28</vt:i4>
      </vt:variant>
    </vt:vector>
  </HeadingPairs>
  <TitlesOfParts>
    <vt:vector size="55" baseType="lpstr">
      <vt:lpstr>宋体</vt:lpstr>
      <vt:lpstr>Arial</vt:lpstr>
      <vt:lpstr>Bubblegum Sans</vt:lpstr>
      <vt:lpstr>Calibri</vt:lpstr>
      <vt:lpstr>Calibri Light</vt:lpstr>
      <vt:lpstr>Cambria</vt:lpstr>
      <vt:lpstr>Coiny</vt:lpstr>
      <vt:lpstr>等线</vt:lpstr>
      <vt:lpstr>Fira Sans Extra Condensed Medium</vt:lpstr>
      <vt:lpstr>iCiel Cadena</vt:lpstr>
      <vt:lpstr>iCiel Pony</vt:lpstr>
      <vt:lpstr>inpin heiti</vt:lpstr>
      <vt:lpstr>LNTH-LuoLuoNotangYuanTi 1</vt:lpstr>
      <vt:lpstr>Mali Medium</vt:lpstr>
      <vt:lpstr>Mali SemiBold</vt:lpstr>
      <vt:lpstr>Nunito</vt:lpstr>
      <vt:lpstr>Nunito Light</vt:lpstr>
      <vt:lpstr>Paytone One</vt:lpstr>
      <vt:lpstr>Poppins Medium</vt:lpstr>
      <vt:lpstr>Raleway SemiBold</vt:lpstr>
      <vt:lpstr>Roboto Condensed Light</vt:lpstr>
      <vt:lpstr>Wingdings</vt:lpstr>
      <vt:lpstr>字魂107号-萌趣欢乐体</vt:lpstr>
      <vt:lpstr>Spelling Bee by Slidesgo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cp:lastModifiedBy>
  <cp:revision>44</cp:revision>
  <dcterms:created xsi:type="dcterms:W3CDTF">2022-01-04T13:39:19Z</dcterms:created>
  <dcterms:modified xsi:type="dcterms:W3CDTF">2025-02-16T14:23:21Z</dcterms:modified>
  <cp:category>9Slide.vn</cp:category>
</cp:coreProperties>
</file>