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6" r:id="rId1"/>
  </p:sldMasterIdLst>
  <p:notesMasterIdLst>
    <p:notesMasterId r:id="rId37"/>
  </p:notesMasterIdLst>
  <p:sldIdLst>
    <p:sldId id="256" r:id="rId2"/>
    <p:sldId id="296" r:id="rId3"/>
    <p:sldId id="371" r:id="rId4"/>
    <p:sldId id="370" r:id="rId5"/>
    <p:sldId id="372" r:id="rId6"/>
    <p:sldId id="373" r:id="rId7"/>
    <p:sldId id="374" r:id="rId8"/>
    <p:sldId id="375" r:id="rId9"/>
    <p:sldId id="299" r:id="rId10"/>
    <p:sldId id="259" r:id="rId11"/>
    <p:sldId id="379" r:id="rId12"/>
    <p:sldId id="265" r:id="rId13"/>
    <p:sldId id="380" r:id="rId14"/>
    <p:sldId id="381" r:id="rId15"/>
    <p:sldId id="274" r:id="rId16"/>
    <p:sldId id="301" r:id="rId17"/>
    <p:sldId id="382" r:id="rId18"/>
    <p:sldId id="383" r:id="rId19"/>
    <p:sldId id="384" r:id="rId20"/>
    <p:sldId id="279" r:id="rId21"/>
    <p:sldId id="302" r:id="rId22"/>
    <p:sldId id="270" r:id="rId23"/>
    <p:sldId id="376" r:id="rId24"/>
    <p:sldId id="261" r:id="rId25"/>
    <p:sldId id="262" r:id="rId26"/>
    <p:sldId id="263" r:id="rId27"/>
    <p:sldId id="264" r:id="rId28"/>
    <p:sldId id="377" r:id="rId29"/>
    <p:sldId id="385" r:id="rId30"/>
    <p:sldId id="269" r:id="rId31"/>
    <p:sldId id="378" r:id="rId32"/>
    <p:sldId id="271" r:id="rId33"/>
    <p:sldId id="386" r:id="rId34"/>
    <p:sldId id="277" r:id="rId35"/>
    <p:sldId id="278" r:id="rId36"/>
  </p:sldIdLst>
  <p:sldSz cx="9144000" cy="5143500" type="screen16x9"/>
  <p:notesSz cx="6858000" cy="9144000"/>
  <p:embeddedFontLst>
    <p:embeddedFont>
      <p:font typeface="Poppins SemiBold" charset="0"/>
      <p:bold r:id="rId38"/>
      <p:boldItalic r:id="rId39"/>
    </p:embeddedFont>
    <p:embeddedFont>
      <p:font typeface="Yeseva One" charset="0"/>
      <p:regular r:id="rId40"/>
    </p:embeddedFont>
    <p:embeddedFont>
      <p:font typeface="Comic Sans MS" pitchFamily="66" charset="0"/>
      <p:regular r:id="rId41"/>
      <p:bold r:id="rId42"/>
      <p:italic r:id="rId43"/>
      <p:boldItalic r:id="rId44"/>
    </p:embeddedFont>
    <p:embeddedFont>
      <p:font typeface="Raleway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1596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7505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076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48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80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2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8" name="Google Shape;8168;g1104839377c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9" name="Google Shape;8169;g1104839377c_0_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096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Click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click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039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429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6" name="Google Shape;9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click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52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11047e65c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3" name="Google Shape;4983;g11047e65c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11047e65c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3" name="Google Shape;4983;g11047e65c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2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27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8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g1104839377c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9" name="Google Shape;7589;g1104839377c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 rot="-2700000">
            <a:off x="3989066" y="614705"/>
            <a:ext cx="151045" cy="151045"/>
            <a:chOff x="6515239" y="4421248"/>
            <a:chExt cx="110029" cy="110029"/>
          </a:xfrm>
        </p:grpSpPr>
        <p:sp>
          <p:nvSpPr>
            <p:cNvPr id="120" name="Google Shape;120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17"/>
          <p:cNvGrpSpPr/>
          <p:nvPr/>
        </p:nvGrpSpPr>
        <p:grpSpPr>
          <a:xfrm rot="-2700000">
            <a:off x="932691" y="2291480"/>
            <a:ext cx="151045" cy="151045"/>
            <a:chOff x="6515239" y="4421248"/>
            <a:chExt cx="110029" cy="110029"/>
          </a:xfrm>
        </p:grpSpPr>
        <p:sp>
          <p:nvSpPr>
            <p:cNvPr id="125" name="Google Shape;125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17"/>
          <p:cNvGrpSpPr/>
          <p:nvPr/>
        </p:nvGrpSpPr>
        <p:grpSpPr>
          <a:xfrm rot="-2700000">
            <a:off x="8326016" y="3777205"/>
            <a:ext cx="151045" cy="151045"/>
            <a:chOff x="6515239" y="4421248"/>
            <a:chExt cx="110029" cy="110029"/>
          </a:xfrm>
        </p:grpSpPr>
        <p:sp>
          <p:nvSpPr>
            <p:cNvPr id="130" name="Google Shape;130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17"/>
          <p:cNvGrpSpPr/>
          <p:nvPr/>
        </p:nvGrpSpPr>
        <p:grpSpPr>
          <a:xfrm rot="-2700000">
            <a:off x="1243991" y="4367880"/>
            <a:ext cx="151045" cy="151045"/>
            <a:chOff x="6515239" y="4421248"/>
            <a:chExt cx="110029" cy="110029"/>
          </a:xfrm>
        </p:grpSpPr>
        <p:sp>
          <p:nvSpPr>
            <p:cNvPr id="135" name="Google Shape;135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7"/>
          <p:cNvGrpSpPr/>
          <p:nvPr/>
        </p:nvGrpSpPr>
        <p:grpSpPr>
          <a:xfrm rot="-2700000">
            <a:off x="7760016" y="945680"/>
            <a:ext cx="151045" cy="151045"/>
            <a:chOff x="6515239" y="4421248"/>
            <a:chExt cx="110029" cy="110029"/>
          </a:xfrm>
        </p:grpSpPr>
        <p:sp>
          <p:nvSpPr>
            <p:cNvPr id="140" name="Google Shape;140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17"/>
          <p:cNvGrpSpPr/>
          <p:nvPr/>
        </p:nvGrpSpPr>
        <p:grpSpPr>
          <a:xfrm>
            <a:off x="226136" y="228589"/>
            <a:ext cx="8691694" cy="4686356"/>
            <a:chOff x="226136" y="228589"/>
            <a:chExt cx="8691694" cy="4686356"/>
          </a:xfrm>
        </p:grpSpPr>
        <p:sp>
          <p:nvSpPr>
            <p:cNvPr id="145" name="Google Shape;145;p1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1891050" y="1628700"/>
            <a:ext cx="5361900" cy="12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2189550" y="2789395"/>
            <a:ext cx="47649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933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5"/>
          <p:cNvGrpSpPr/>
          <p:nvPr/>
        </p:nvGrpSpPr>
        <p:grpSpPr>
          <a:xfrm rot="-2700000">
            <a:off x="3989066" y="614705"/>
            <a:ext cx="151045" cy="151045"/>
            <a:chOff x="6515239" y="4421248"/>
            <a:chExt cx="110029" cy="110029"/>
          </a:xfrm>
        </p:grpSpPr>
        <p:sp>
          <p:nvSpPr>
            <p:cNvPr id="93" name="Google Shape;93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15"/>
          <p:cNvGrpSpPr/>
          <p:nvPr/>
        </p:nvGrpSpPr>
        <p:grpSpPr>
          <a:xfrm rot="-2700000">
            <a:off x="932691" y="2291480"/>
            <a:ext cx="151045" cy="151045"/>
            <a:chOff x="6515239" y="4421248"/>
            <a:chExt cx="110029" cy="110029"/>
          </a:xfrm>
        </p:grpSpPr>
        <p:sp>
          <p:nvSpPr>
            <p:cNvPr id="98" name="Google Shape;98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15"/>
          <p:cNvGrpSpPr/>
          <p:nvPr/>
        </p:nvGrpSpPr>
        <p:grpSpPr>
          <a:xfrm rot="-2700000">
            <a:off x="8326016" y="3777205"/>
            <a:ext cx="151045" cy="151045"/>
            <a:chOff x="6515239" y="4421248"/>
            <a:chExt cx="110029" cy="110029"/>
          </a:xfrm>
        </p:grpSpPr>
        <p:sp>
          <p:nvSpPr>
            <p:cNvPr id="103" name="Google Shape;103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15"/>
          <p:cNvGrpSpPr/>
          <p:nvPr/>
        </p:nvGrpSpPr>
        <p:grpSpPr>
          <a:xfrm rot="-2700000">
            <a:off x="1243991" y="4367880"/>
            <a:ext cx="151045" cy="151045"/>
            <a:chOff x="6515239" y="4421248"/>
            <a:chExt cx="110029" cy="110029"/>
          </a:xfrm>
        </p:grpSpPr>
        <p:sp>
          <p:nvSpPr>
            <p:cNvPr id="108" name="Google Shape;108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5"/>
          <p:cNvGrpSpPr/>
          <p:nvPr/>
        </p:nvGrpSpPr>
        <p:grpSpPr>
          <a:xfrm rot="-2700000">
            <a:off x="7760016" y="945680"/>
            <a:ext cx="151045" cy="151045"/>
            <a:chOff x="6515239" y="4421248"/>
            <a:chExt cx="110029" cy="110029"/>
          </a:xfrm>
        </p:grpSpPr>
        <p:sp>
          <p:nvSpPr>
            <p:cNvPr id="113" name="Google Shape;113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59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5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5"/>
          <p:cNvSpPr txBox="1">
            <a:spLocks noGrp="1"/>
          </p:cNvSpPr>
          <p:nvPr>
            <p:ph type="title" hasCustomPrompt="1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9" name="Google Shape;1349;p15"/>
          <p:cNvSpPr txBox="1">
            <a:spLocks noGrp="1"/>
          </p:cNvSpPr>
          <p:nvPr>
            <p:ph type="subTitle" idx="1"/>
          </p:nvPr>
        </p:nvSpPr>
        <p:spPr>
          <a:xfrm rot="473">
            <a:off x="2391900" y="402711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1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351" name="Google Shape;1351;p15"/>
          <p:cNvGrpSpPr/>
          <p:nvPr/>
        </p:nvGrpSpPr>
        <p:grpSpPr>
          <a:xfrm>
            <a:off x="382844" y="362448"/>
            <a:ext cx="8311450" cy="4211200"/>
            <a:chOff x="382844" y="362448"/>
            <a:chExt cx="8311450" cy="4211200"/>
          </a:xfrm>
        </p:grpSpPr>
        <p:grpSp>
          <p:nvGrpSpPr>
            <p:cNvPr id="1352" name="Google Shape;1352;p15"/>
            <p:cNvGrpSpPr/>
            <p:nvPr/>
          </p:nvGrpSpPr>
          <p:grpSpPr>
            <a:xfrm>
              <a:off x="5582971" y="766392"/>
              <a:ext cx="564135" cy="256951"/>
              <a:chOff x="700250" y="1477300"/>
              <a:chExt cx="309675" cy="141050"/>
            </a:xfrm>
          </p:grpSpPr>
          <p:sp>
            <p:nvSpPr>
              <p:cNvPr id="1353" name="Google Shape;1353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15"/>
            <p:cNvGrpSpPr/>
            <p:nvPr/>
          </p:nvGrpSpPr>
          <p:grpSpPr>
            <a:xfrm>
              <a:off x="5281303" y="602085"/>
              <a:ext cx="139138" cy="127771"/>
              <a:chOff x="585175" y="1520600"/>
              <a:chExt cx="54425" cy="49975"/>
            </a:xfrm>
          </p:grpSpPr>
          <p:sp>
            <p:nvSpPr>
              <p:cNvPr id="1358" name="Google Shape;135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1363;p15"/>
            <p:cNvSpPr/>
            <p:nvPr/>
          </p:nvSpPr>
          <p:spPr>
            <a:xfrm>
              <a:off x="6326469" y="2232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15"/>
            <p:cNvGrpSpPr/>
            <p:nvPr/>
          </p:nvGrpSpPr>
          <p:grpSpPr>
            <a:xfrm>
              <a:off x="2905796" y="2693642"/>
              <a:ext cx="564135" cy="256951"/>
              <a:chOff x="700250" y="1477300"/>
              <a:chExt cx="309675" cy="141050"/>
            </a:xfrm>
          </p:grpSpPr>
          <p:sp>
            <p:nvSpPr>
              <p:cNvPr id="1365" name="Google Shape;1365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9" name="Google Shape;1369;p15"/>
            <p:cNvGrpSpPr/>
            <p:nvPr/>
          </p:nvGrpSpPr>
          <p:grpSpPr>
            <a:xfrm>
              <a:off x="3225978" y="1098410"/>
              <a:ext cx="139138" cy="127771"/>
              <a:chOff x="585175" y="1520600"/>
              <a:chExt cx="54425" cy="49975"/>
            </a:xfrm>
          </p:grpSpPr>
          <p:sp>
            <p:nvSpPr>
              <p:cNvPr id="1370" name="Google Shape;137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" name="Google Shape;1375;p15"/>
            <p:cNvGrpSpPr/>
            <p:nvPr/>
          </p:nvGrpSpPr>
          <p:grpSpPr>
            <a:xfrm>
              <a:off x="1876978" y="2294685"/>
              <a:ext cx="139138" cy="127771"/>
              <a:chOff x="585175" y="1520600"/>
              <a:chExt cx="54425" cy="49975"/>
            </a:xfrm>
          </p:grpSpPr>
          <p:sp>
            <p:nvSpPr>
              <p:cNvPr id="1376" name="Google Shape;137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5"/>
            <p:cNvGrpSpPr/>
            <p:nvPr/>
          </p:nvGrpSpPr>
          <p:grpSpPr>
            <a:xfrm>
              <a:off x="1317028" y="830997"/>
              <a:ext cx="139138" cy="127771"/>
              <a:chOff x="585175" y="1520600"/>
              <a:chExt cx="54425" cy="49975"/>
            </a:xfrm>
          </p:grpSpPr>
          <p:sp>
            <p:nvSpPr>
              <p:cNvPr id="1382" name="Google Shape;138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5"/>
            <p:cNvGrpSpPr/>
            <p:nvPr/>
          </p:nvGrpSpPr>
          <p:grpSpPr>
            <a:xfrm>
              <a:off x="445253" y="3000897"/>
              <a:ext cx="139138" cy="127771"/>
              <a:chOff x="585175" y="1520600"/>
              <a:chExt cx="54425" cy="49975"/>
            </a:xfrm>
          </p:grpSpPr>
          <p:sp>
            <p:nvSpPr>
              <p:cNvPr id="1388" name="Google Shape;138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3" name="Google Shape;1393;p15"/>
            <p:cNvGrpSpPr/>
            <p:nvPr/>
          </p:nvGrpSpPr>
          <p:grpSpPr>
            <a:xfrm>
              <a:off x="1221578" y="4318097"/>
              <a:ext cx="139138" cy="127771"/>
              <a:chOff x="585175" y="1520600"/>
              <a:chExt cx="54425" cy="49975"/>
            </a:xfrm>
          </p:grpSpPr>
          <p:sp>
            <p:nvSpPr>
              <p:cNvPr id="1394" name="Google Shape;139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9" name="Google Shape;1399;p15"/>
            <p:cNvGrpSpPr/>
            <p:nvPr/>
          </p:nvGrpSpPr>
          <p:grpSpPr>
            <a:xfrm>
              <a:off x="6007953" y="2507860"/>
              <a:ext cx="139138" cy="127771"/>
              <a:chOff x="585175" y="1520600"/>
              <a:chExt cx="54425" cy="49975"/>
            </a:xfrm>
          </p:grpSpPr>
          <p:sp>
            <p:nvSpPr>
              <p:cNvPr id="1400" name="Google Shape;140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5" name="Google Shape;1405;p15"/>
            <p:cNvGrpSpPr/>
            <p:nvPr/>
          </p:nvGrpSpPr>
          <p:grpSpPr>
            <a:xfrm>
              <a:off x="7464328" y="3000910"/>
              <a:ext cx="139138" cy="127771"/>
              <a:chOff x="585175" y="1520600"/>
              <a:chExt cx="54425" cy="49975"/>
            </a:xfrm>
          </p:grpSpPr>
          <p:sp>
            <p:nvSpPr>
              <p:cNvPr id="1406" name="Google Shape;140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15"/>
            <p:cNvGrpSpPr/>
            <p:nvPr/>
          </p:nvGrpSpPr>
          <p:grpSpPr>
            <a:xfrm>
              <a:off x="7750678" y="1982785"/>
              <a:ext cx="139138" cy="127771"/>
              <a:chOff x="585175" y="1520600"/>
              <a:chExt cx="54425" cy="49975"/>
            </a:xfrm>
          </p:grpSpPr>
          <p:sp>
            <p:nvSpPr>
              <p:cNvPr id="1412" name="Google Shape;141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5"/>
            <p:cNvGrpSpPr/>
            <p:nvPr/>
          </p:nvGrpSpPr>
          <p:grpSpPr>
            <a:xfrm>
              <a:off x="7603478" y="801872"/>
              <a:ext cx="139138" cy="127771"/>
              <a:chOff x="585175" y="1520600"/>
              <a:chExt cx="54425" cy="49975"/>
            </a:xfrm>
          </p:grpSpPr>
          <p:sp>
            <p:nvSpPr>
              <p:cNvPr id="1418" name="Google Shape;141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15"/>
            <p:cNvGrpSpPr/>
            <p:nvPr/>
          </p:nvGrpSpPr>
          <p:grpSpPr>
            <a:xfrm>
              <a:off x="8492753" y="3000897"/>
              <a:ext cx="139138" cy="127771"/>
              <a:chOff x="585175" y="1520600"/>
              <a:chExt cx="54425" cy="49975"/>
            </a:xfrm>
          </p:grpSpPr>
          <p:sp>
            <p:nvSpPr>
              <p:cNvPr id="1424" name="Google Shape;142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9" name="Google Shape;1429;p15"/>
            <p:cNvGrpSpPr/>
            <p:nvPr/>
          </p:nvGrpSpPr>
          <p:grpSpPr>
            <a:xfrm>
              <a:off x="8104603" y="3767747"/>
              <a:ext cx="139138" cy="127771"/>
              <a:chOff x="585175" y="1520600"/>
              <a:chExt cx="54425" cy="49975"/>
            </a:xfrm>
          </p:grpSpPr>
          <p:sp>
            <p:nvSpPr>
              <p:cNvPr id="1430" name="Google Shape;143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5" name="Google Shape;1435;p15"/>
            <p:cNvGrpSpPr/>
            <p:nvPr/>
          </p:nvGrpSpPr>
          <p:grpSpPr>
            <a:xfrm>
              <a:off x="7048303" y="4445872"/>
              <a:ext cx="139138" cy="127771"/>
              <a:chOff x="585175" y="1520600"/>
              <a:chExt cx="54425" cy="49975"/>
            </a:xfrm>
          </p:grpSpPr>
          <p:sp>
            <p:nvSpPr>
              <p:cNvPr id="1436" name="Google Shape;143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1" name="Google Shape;1441;p15"/>
            <p:cNvSpPr/>
            <p:nvPr/>
          </p:nvSpPr>
          <p:spPr>
            <a:xfrm>
              <a:off x="6663719" y="27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7502694" y="2571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7922969" y="3033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7680219" y="3625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8631894" y="334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8569494" y="2294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7464319" y="1852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7889819" y="634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6084694" y="1291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6358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893819" y="362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7464319" y="4167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7680219" y="451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1514594" y="41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2016119" y="43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84394" y="3472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45244" y="2507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382844" y="3869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178994" y="263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953719" y="179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586219" y="2950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586219" y="109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2016119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1648619" y="36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633969" y="958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3321794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3029094" y="15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3"/>
        </a:solid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6"/>
          <p:cNvSpPr txBox="1">
            <a:spLocks noGrp="1"/>
          </p:cNvSpPr>
          <p:nvPr>
            <p:ph type="title" hasCustomPrompt="1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1" name="Google Shape;1471;p16"/>
          <p:cNvSpPr txBox="1">
            <a:spLocks noGrp="1"/>
          </p:cNvSpPr>
          <p:nvPr>
            <p:ph type="subTitle" idx="1"/>
          </p:nvPr>
        </p:nvSpPr>
        <p:spPr>
          <a:xfrm rot="473">
            <a:off x="40638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16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473" name="Google Shape;1473;p16"/>
          <p:cNvGrpSpPr/>
          <p:nvPr/>
        </p:nvGrpSpPr>
        <p:grpSpPr>
          <a:xfrm>
            <a:off x="324419" y="415198"/>
            <a:ext cx="8399397" cy="4300525"/>
            <a:chOff x="324419" y="415198"/>
            <a:chExt cx="8399397" cy="4300525"/>
          </a:xfrm>
        </p:grpSpPr>
        <p:grpSp>
          <p:nvGrpSpPr>
            <p:cNvPr id="1474" name="Google Shape;1474;p16"/>
            <p:cNvGrpSpPr/>
            <p:nvPr/>
          </p:nvGrpSpPr>
          <p:grpSpPr>
            <a:xfrm>
              <a:off x="1300446" y="781967"/>
              <a:ext cx="564135" cy="256951"/>
              <a:chOff x="700250" y="1477300"/>
              <a:chExt cx="309675" cy="141050"/>
            </a:xfrm>
          </p:grpSpPr>
          <p:sp>
            <p:nvSpPr>
              <p:cNvPr id="1475" name="Google Shape;1475;p1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9" name="Google Shape;1479;p16"/>
            <p:cNvGrpSpPr/>
            <p:nvPr/>
          </p:nvGrpSpPr>
          <p:grpSpPr>
            <a:xfrm>
              <a:off x="7744728" y="2670760"/>
              <a:ext cx="139138" cy="127771"/>
              <a:chOff x="585175" y="1520600"/>
              <a:chExt cx="54425" cy="49975"/>
            </a:xfrm>
          </p:grpSpPr>
          <p:sp>
            <p:nvSpPr>
              <p:cNvPr id="1480" name="Google Shape;1480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5" name="Google Shape;1485;p16"/>
            <p:cNvSpPr/>
            <p:nvPr/>
          </p:nvSpPr>
          <p:spPr>
            <a:xfrm>
              <a:off x="8005794" y="110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6" name="Google Shape;1486;p16"/>
            <p:cNvGrpSpPr/>
            <p:nvPr/>
          </p:nvGrpSpPr>
          <p:grpSpPr>
            <a:xfrm>
              <a:off x="8584678" y="3348822"/>
              <a:ext cx="139138" cy="127771"/>
              <a:chOff x="585175" y="1520600"/>
              <a:chExt cx="54425" cy="49975"/>
            </a:xfrm>
          </p:grpSpPr>
          <p:sp>
            <p:nvSpPr>
              <p:cNvPr id="1487" name="Google Shape;148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16"/>
            <p:cNvGrpSpPr/>
            <p:nvPr/>
          </p:nvGrpSpPr>
          <p:grpSpPr>
            <a:xfrm>
              <a:off x="6847503" y="4361522"/>
              <a:ext cx="139138" cy="127771"/>
              <a:chOff x="585175" y="1520600"/>
              <a:chExt cx="54425" cy="49975"/>
            </a:xfrm>
          </p:grpSpPr>
          <p:sp>
            <p:nvSpPr>
              <p:cNvPr id="1493" name="Google Shape;149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16"/>
            <p:cNvGrpSpPr/>
            <p:nvPr/>
          </p:nvGrpSpPr>
          <p:grpSpPr>
            <a:xfrm>
              <a:off x="5096478" y="4587947"/>
              <a:ext cx="139138" cy="127771"/>
              <a:chOff x="585175" y="1520600"/>
              <a:chExt cx="54425" cy="49975"/>
            </a:xfrm>
          </p:grpSpPr>
          <p:sp>
            <p:nvSpPr>
              <p:cNvPr id="1499" name="Google Shape;149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4" name="Google Shape;1504;p16"/>
            <p:cNvGrpSpPr/>
            <p:nvPr/>
          </p:nvGrpSpPr>
          <p:grpSpPr>
            <a:xfrm>
              <a:off x="5300103" y="2507872"/>
              <a:ext cx="139138" cy="127771"/>
              <a:chOff x="585175" y="1520600"/>
              <a:chExt cx="54425" cy="49975"/>
            </a:xfrm>
          </p:grpSpPr>
          <p:sp>
            <p:nvSpPr>
              <p:cNvPr id="1505" name="Google Shape;150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0" name="Google Shape;1510;p16"/>
            <p:cNvGrpSpPr/>
            <p:nvPr/>
          </p:nvGrpSpPr>
          <p:grpSpPr>
            <a:xfrm>
              <a:off x="3753828" y="1209772"/>
              <a:ext cx="139138" cy="127771"/>
              <a:chOff x="585175" y="1520600"/>
              <a:chExt cx="54425" cy="49975"/>
            </a:xfrm>
          </p:grpSpPr>
          <p:sp>
            <p:nvSpPr>
              <p:cNvPr id="1511" name="Google Shape;151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6" name="Google Shape;1516;p16"/>
            <p:cNvGrpSpPr/>
            <p:nvPr/>
          </p:nvGrpSpPr>
          <p:grpSpPr>
            <a:xfrm>
              <a:off x="4231078" y="623710"/>
              <a:ext cx="139138" cy="127771"/>
              <a:chOff x="585175" y="1520600"/>
              <a:chExt cx="54425" cy="49975"/>
            </a:xfrm>
          </p:grpSpPr>
          <p:sp>
            <p:nvSpPr>
              <p:cNvPr id="1517" name="Google Shape;151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6"/>
            <p:cNvGrpSpPr/>
            <p:nvPr/>
          </p:nvGrpSpPr>
          <p:grpSpPr>
            <a:xfrm>
              <a:off x="4802278" y="1209785"/>
              <a:ext cx="139138" cy="127771"/>
              <a:chOff x="585175" y="1520600"/>
              <a:chExt cx="54425" cy="49975"/>
            </a:xfrm>
          </p:grpSpPr>
          <p:sp>
            <p:nvSpPr>
              <p:cNvPr id="1523" name="Google Shape;152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8" name="Google Shape;1528;p16"/>
            <p:cNvGrpSpPr/>
            <p:nvPr/>
          </p:nvGrpSpPr>
          <p:grpSpPr>
            <a:xfrm>
              <a:off x="2143928" y="555585"/>
              <a:ext cx="139138" cy="127771"/>
              <a:chOff x="585175" y="1520600"/>
              <a:chExt cx="54425" cy="49975"/>
            </a:xfrm>
          </p:grpSpPr>
          <p:sp>
            <p:nvSpPr>
              <p:cNvPr id="1529" name="Google Shape;152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16"/>
            <p:cNvGrpSpPr/>
            <p:nvPr/>
          </p:nvGrpSpPr>
          <p:grpSpPr>
            <a:xfrm>
              <a:off x="545253" y="3817735"/>
              <a:ext cx="139138" cy="127771"/>
              <a:chOff x="585175" y="1520600"/>
              <a:chExt cx="54425" cy="49975"/>
            </a:xfrm>
          </p:grpSpPr>
          <p:sp>
            <p:nvSpPr>
              <p:cNvPr id="1535" name="Google Shape;153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16"/>
            <p:cNvGrpSpPr/>
            <p:nvPr/>
          </p:nvGrpSpPr>
          <p:grpSpPr>
            <a:xfrm>
              <a:off x="8181178" y="1337560"/>
              <a:ext cx="139138" cy="127771"/>
              <a:chOff x="585175" y="1520600"/>
              <a:chExt cx="54425" cy="49975"/>
            </a:xfrm>
          </p:grpSpPr>
          <p:sp>
            <p:nvSpPr>
              <p:cNvPr id="1541" name="Google Shape;154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6" name="Google Shape;1546;p16"/>
            <p:cNvSpPr/>
            <p:nvPr/>
          </p:nvSpPr>
          <p:spPr>
            <a:xfrm>
              <a:off x="7682319" y="1540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8181169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8219544" y="3526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858466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74519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5173219" y="879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509594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617769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3830569" y="844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3391519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2487919" y="415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324419" y="366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5471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494141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5134844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57138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7451994" y="287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076569" y="240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343819" y="4361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6516594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4095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3001019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883869" y="462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2">
    <p:bg>
      <p:bgPr>
        <a:solidFill>
          <a:schemeClr val="accent3"/>
        </a:solid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9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 txBox="1">
            <a:spLocks noGrp="1"/>
          </p:cNvSpPr>
          <p:nvPr>
            <p:ph type="title" hasCustomPrompt="1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8" name="Google Shape;1788;p19"/>
          <p:cNvSpPr txBox="1">
            <a:spLocks noGrp="1"/>
          </p:cNvSpPr>
          <p:nvPr>
            <p:ph type="subTitle" idx="1"/>
          </p:nvPr>
        </p:nvSpPr>
        <p:spPr>
          <a:xfrm rot="473">
            <a:off x="3457937" y="366626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p1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790" name="Google Shape;1790;p19"/>
          <p:cNvGrpSpPr/>
          <p:nvPr/>
        </p:nvGrpSpPr>
        <p:grpSpPr>
          <a:xfrm>
            <a:off x="512169" y="438022"/>
            <a:ext cx="8202700" cy="4282263"/>
            <a:chOff x="512169" y="438022"/>
            <a:chExt cx="8202700" cy="4282263"/>
          </a:xfrm>
        </p:grpSpPr>
        <p:grpSp>
          <p:nvGrpSpPr>
            <p:cNvPr id="1791" name="Google Shape;1791;p19"/>
            <p:cNvGrpSpPr/>
            <p:nvPr/>
          </p:nvGrpSpPr>
          <p:grpSpPr>
            <a:xfrm>
              <a:off x="7593721" y="2640042"/>
              <a:ext cx="564135" cy="256951"/>
              <a:chOff x="700250" y="1477300"/>
              <a:chExt cx="309675" cy="141050"/>
            </a:xfrm>
          </p:grpSpPr>
          <p:sp>
            <p:nvSpPr>
              <p:cNvPr id="1792" name="Google Shape;1792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6" name="Google Shape;1796;p19"/>
            <p:cNvGrpSpPr/>
            <p:nvPr/>
          </p:nvGrpSpPr>
          <p:grpSpPr>
            <a:xfrm>
              <a:off x="8284853" y="1999310"/>
              <a:ext cx="139138" cy="127771"/>
              <a:chOff x="585175" y="1520600"/>
              <a:chExt cx="54425" cy="49975"/>
            </a:xfrm>
          </p:grpSpPr>
          <p:sp>
            <p:nvSpPr>
              <p:cNvPr id="1797" name="Google Shape;179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2" name="Google Shape;1802;p19"/>
            <p:cNvSpPr/>
            <p:nvPr/>
          </p:nvSpPr>
          <p:spPr>
            <a:xfrm>
              <a:off x="5371444" y="1054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19"/>
            <p:cNvGrpSpPr/>
            <p:nvPr/>
          </p:nvGrpSpPr>
          <p:grpSpPr>
            <a:xfrm>
              <a:off x="1071371" y="539992"/>
              <a:ext cx="564135" cy="256951"/>
              <a:chOff x="700250" y="1477300"/>
              <a:chExt cx="309675" cy="141050"/>
            </a:xfrm>
          </p:grpSpPr>
          <p:sp>
            <p:nvSpPr>
              <p:cNvPr id="1804" name="Google Shape;1804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8" name="Google Shape;1808;p19"/>
            <p:cNvGrpSpPr/>
            <p:nvPr/>
          </p:nvGrpSpPr>
          <p:grpSpPr>
            <a:xfrm>
              <a:off x="7786878" y="796960"/>
              <a:ext cx="139138" cy="127771"/>
              <a:chOff x="585175" y="1520600"/>
              <a:chExt cx="54425" cy="49975"/>
            </a:xfrm>
          </p:grpSpPr>
          <p:sp>
            <p:nvSpPr>
              <p:cNvPr id="1809" name="Google Shape;180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9"/>
            <p:cNvGrpSpPr/>
            <p:nvPr/>
          </p:nvGrpSpPr>
          <p:grpSpPr>
            <a:xfrm>
              <a:off x="5371453" y="1284347"/>
              <a:ext cx="139138" cy="127771"/>
              <a:chOff x="585175" y="1520600"/>
              <a:chExt cx="54425" cy="49975"/>
            </a:xfrm>
          </p:grpSpPr>
          <p:sp>
            <p:nvSpPr>
              <p:cNvPr id="1815" name="Google Shape;181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9"/>
            <p:cNvGrpSpPr/>
            <p:nvPr/>
          </p:nvGrpSpPr>
          <p:grpSpPr>
            <a:xfrm>
              <a:off x="3457953" y="438022"/>
              <a:ext cx="139138" cy="127771"/>
              <a:chOff x="585175" y="1520600"/>
              <a:chExt cx="54425" cy="49975"/>
            </a:xfrm>
          </p:grpSpPr>
          <p:sp>
            <p:nvSpPr>
              <p:cNvPr id="1821" name="Google Shape;182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6" name="Google Shape;1826;p19"/>
            <p:cNvGrpSpPr/>
            <p:nvPr/>
          </p:nvGrpSpPr>
          <p:grpSpPr>
            <a:xfrm>
              <a:off x="3521578" y="2194272"/>
              <a:ext cx="139138" cy="127771"/>
              <a:chOff x="585175" y="1520600"/>
              <a:chExt cx="54425" cy="49975"/>
            </a:xfrm>
          </p:grpSpPr>
          <p:sp>
            <p:nvSpPr>
              <p:cNvPr id="1827" name="Google Shape;182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2" name="Google Shape;1832;p19"/>
            <p:cNvGrpSpPr/>
            <p:nvPr/>
          </p:nvGrpSpPr>
          <p:grpSpPr>
            <a:xfrm>
              <a:off x="1727153" y="1538847"/>
              <a:ext cx="139138" cy="127771"/>
              <a:chOff x="585175" y="1520600"/>
              <a:chExt cx="54425" cy="49975"/>
            </a:xfrm>
          </p:grpSpPr>
          <p:sp>
            <p:nvSpPr>
              <p:cNvPr id="1833" name="Google Shape;183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8" name="Google Shape;1838;p19"/>
            <p:cNvGrpSpPr/>
            <p:nvPr/>
          </p:nvGrpSpPr>
          <p:grpSpPr>
            <a:xfrm>
              <a:off x="842678" y="989197"/>
              <a:ext cx="139138" cy="127771"/>
              <a:chOff x="585175" y="1520600"/>
              <a:chExt cx="54425" cy="49975"/>
            </a:xfrm>
          </p:grpSpPr>
          <p:sp>
            <p:nvSpPr>
              <p:cNvPr id="1839" name="Google Shape;183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4" name="Google Shape;1844;p19"/>
            <p:cNvGrpSpPr/>
            <p:nvPr/>
          </p:nvGrpSpPr>
          <p:grpSpPr>
            <a:xfrm>
              <a:off x="613603" y="2322047"/>
              <a:ext cx="139138" cy="127771"/>
              <a:chOff x="585175" y="1520600"/>
              <a:chExt cx="54425" cy="49975"/>
            </a:xfrm>
          </p:grpSpPr>
          <p:sp>
            <p:nvSpPr>
              <p:cNvPr id="1845" name="Google Shape;184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0" name="Google Shape;1850;p19"/>
            <p:cNvGrpSpPr/>
            <p:nvPr/>
          </p:nvGrpSpPr>
          <p:grpSpPr>
            <a:xfrm>
              <a:off x="1283866" y="4205547"/>
              <a:ext cx="139138" cy="127771"/>
              <a:chOff x="585175" y="1520600"/>
              <a:chExt cx="54425" cy="49975"/>
            </a:xfrm>
          </p:grpSpPr>
          <p:sp>
            <p:nvSpPr>
              <p:cNvPr id="1851" name="Google Shape;185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6" name="Google Shape;1856;p19"/>
            <p:cNvGrpSpPr/>
            <p:nvPr/>
          </p:nvGrpSpPr>
          <p:grpSpPr>
            <a:xfrm>
              <a:off x="3014666" y="4370972"/>
              <a:ext cx="139138" cy="127771"/>
              <a:chOff x="585175" y="1520600"/>
              <a:chExt cx="54425" cy="49975"/>
            </a:xfrm>
          </p:grpSpPr>
          <p:sp>
            <p:nvSpPr>
              <p:cNvPr id="1857" name="Google Shape;185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2" name="Google Shape;1862;p19"/>
            <p:cNvGrpSpPr/>
            <p:nvPr/>
          </p:nvGrpSpPr>
          <p:grpSpPr>
            <a:xfrm>
              <a:off x="4961816" y="4121672"/>
              <a:ext cx="139138" cy="127771"/>
              <a:chOff x="585175" y="1520600"/>
              <a:chExt cx="54425" cy="49975"/>
            </a:xfrm>
          </p:grpSpPr>
          <p:sp>
            <p:nvSpPr>
              <p:cNvPr id="1863" name="Google Shape;186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8" name="Google Shape;1868;p19"/>
            <p:cNvGrpSpPr/>
            <p:nvPr/>
          </p:nvGrpSpPr>
          <p:grpSpPr>
            <a:xfrm>
              <a:off x="6431741" y="4498747"/>
              <a:ext cx="139138" cy="127771"/>
              <a:chOff x="585175" y="1520600"/>
              <a:chExt cx="54425" cy="49975"/>
            </a:xfrm>
          </p:grpSpPr>
          <p:sp>
            <p:nvSpPr>
              <p:cNvPr id="1869" name="Google Shape;186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4" name="Google Shape;1874;p19"/>
            <p:cNvGrpSpPr/>
            <p:nvPr/>
          </p:nvGrpSpPr>
          <p:grpSpPr>
            <a:xfrm>
              <a:off x="7978016" y="4027872"/>
              <a:ext cx="139138" cy="127771"/>
              <a:chOff x="585175" y="1520600"/>
              <a:chExt cx="54425" cy="49975"/>
            </a:xfrm>
          </p:grpSpPr>
          <p:sp>
            <p:nvSpPr>
              <p:cNvPr id="1875" name="Google Shape;187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0" name="Google Shape;1880;p19"/>
            <p:cNvSpPr/>
            <p:nvPr/>
          </p:nvSpPr>
          <p:spPr>
            <a:xfrm>
              <a:off x="51009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5163344" y="69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7377769" y="565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8157844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78252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8251594" y="164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8652469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8410819" y="283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8652469" y="3292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7825244" y="36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8251594" y="386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8016382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684553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7220957" y="465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581468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5309057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469107" y="4175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3395557" y="423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3834632" y="4498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2682757" y="4403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1423007" y="4531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919432" y="4175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195782" y="203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473807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163357" y="254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3014682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2682757" y="2094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380905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200430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2297007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1765532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1322244" y="174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1283869" y="10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881044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91941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51216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20"/>
          <p:cNvSpPr/>
          <p:nvPr/>
        </p:nvSpPr>
        <p:spPr>
          <a:xfrm>
            <a:off x="2519975" y="1089900"/>
            <a:ext cx="4104208" cy="296368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0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20"/>
          <p:cNvSpPr txBox="1">
            <a:spLocks noGrp="1"/>
          </p:cNvSpPr>
          <p:nvPr>
            <p:ph type="subTitle" idx="1"/>
          </p:nvPr>
        </p:nvSpPr>
        <p:spPr>
          <a:xfrm rot="209">
            <a:off x="2106000" y="3413025"/>
            <a:ext cx="49320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0" name="Google Shape;1920;p20"/>
          <p:cNvSpPr txBox="1">
            <a:spLocks noGrp="1"/>
          </p:cNvSpPr>
          <p:nvPr>
            <p:ph type="title"/>
          </p:nvPr>
        </p:nvSpPr>
        <p:spPr>
          <a:xfrm>
            <a:off x="1202625" y="1041825"/>
            <a:ext cx="6738900" cy="22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21" name="Google Shape;1921;p20"/>
          <p:cNvGrpSpPr/>
          <p:nvPr/>
        </p:nvGrpSpPr>
        <p:grpSpPr>
          <a:xfrm>
            <a:off x="466619" y="414623"/>
            <a:ext cx="8243063" cy="4316645"/>
            <a:chOff x="466619" y="414623"/>
            <a:chExt cx="8243063" cy="4316645"/>
          </a:xfrm>
        </p:grpSpPr>
        <p:grpSp>
          <p:nvGrpSpPr>
            <p:cNvPr id="1922" name="Google Shape;1922;p20"/>
            <p:cNvGrpSpPr/>
            <p:nvPr/>
          </p:nvGrpSpPr>
          <p:grpSpPr>
            <a:xfrm>
              <a:off x="7621096" y="4135542"/>
              <a:ext cx="564135" cy="256951"/>
              <a:chOff x="700250" y="1477300"/>
              <a:chExt cx="309675" cy="141050"/>
            </a:xfrm>
          </p:grpSpPr>
          <p:sp>
            <p:nvSpPr>
              <p:cNvPr id="1923" name="Google Shape;1923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7" name="Google Shape;1927;p20"/>
            <p:cNvGrpSpPr/>
            <p:nvPr/>
          </p:nvGrpSpPr>
          <p:grpSpPr>
            <a:xfrm>
              <a:off x="6317928" y="589360"/>
              <a:ext cx="139138" cy="127771"/>
              <a:chOff x="585175" y="1520600"/>
              <a:chExt cx="54425" cy="49975"/>
            </a:xfrm>
          </p:grpSpPr>
          <p:sp>
            <p:nvSpPr>
              <p:cNvPr id="1928" name="Google Shape;192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3" name="Google Shape;1933;p20"/>
            <p:cNvSpPr/>
            <p:nvPr/>
          </p:nvSpPr>
          <p:spPr>
            <a:xfrm>
              <a:off x="6516794" y="917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20"/>
            <p:cNvGrpSpPr/>
            <p:nvPr/>
          </p:nvGrpSpPr>
          <p:grpSpPr>
            <a:xfrm>
              <a:off x="958771" y="750992"/>
              <a:ext cx="564135" cy="256951"/>
              <a:chOff x="700250" y="1477300"/>
              <a:chExt cx="309675" cy="141050"/>
            </a:xfrm>
          </p:grpSpPr>
          <p:sp>
            <p:nvSpPr>
              <p:cNvPr id="1935" name="Google Shape;1935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9" name="Google Shape;1939;p20"/>
            <p:cNvGrpSpPr/>
            <p:nvPr/>
          </p:nvGrpSpPr>
          <p:grpSpPr>
            <a:xfrm>
              <a:off x="7621103" y="884622"/>
              <a:ext cx="139138" cy="127771"/>
              <a:chOff x="585175" y="1520600"/>
              <a:chExt cx="54425" cy="49975"/>
            </a:xfrm>
          </p:grpSpPr>
          <p:sp>
            <p:nvSpPr>
              <p:cNvPr id="1940" name="Google Shape;194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20"/>
            <p:cNvGrpSpPr/>
            <p:nvPr/>
          </p:nvGrpSpPr>
          <p:grpSpPr>
            <a:xfrm>
              <a:off x="8531053" y="1928197"/>
              <a:ext cx="139138" cy="127771"/>
              <a:chOff x="585175" y="1520600"/>
              <a:chExt cx="54425" cy="49975"/>
            </a:xfrm>
          </p:grpSpPr>
          <p:sp>
            <p:nvSpPr>
              <p:cNvPr id="1946" name="Google Shape;194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20"/>
            <p:cNvGrpSpPr/>
            <p:nvPr/>
          </p:nvGrpSpPr>
          <p:grpSpPr>
            <a:xfrm>
              <a:off x="8136528" y="2933572"/>
              <a:ext cx="139138" cy="127771"/>
              <a:chOff x="585175" y="1520600"/>
              <a:chExt cx="54425" cy="49975"/>
            </a:xfrm>
          </p:grpSpPr>
          <p:sp>
            <p:nvSpPr>
              <p:cNvPr id="1952" name="Google Shape;195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20"/>
            <p:cNvGrpSpPr/>
            <p:nvPr/>
          </p:nvGrpSpPr>
          <p:grpSpPr>
            <a:xfrm>
              <a:off x="8327403" y="3773522"/>
              <a:ext cx="139138" cy="127771"/>
              <a:chOff x="585175" y="1520600"/>
              <a:chExt cx="54425" cy="49975"/>
            </a:xfrm>
          </p:grpSpPr>
          <p:sp>
            <p:nvSpPr>
              <p:cNvPr id="1958" name="Google Shape;195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3" name="Google Shape;1963;p20"/>
            <p:cNvGrpSpPr/>
            <p:nvPr/>
          </p:nvGrpSpPr>
          <p:grpSpPr>
            <a:xfrm>
              <a:off x="7038003" y="4053572"/>
              <a:ext cx="139138" cy="127771"/>
              <a:chOff x="585175" y="1520600"/>
              <a:chExt cx="54425" cy="49975"/>
            </a:xfrm>
          </p:grpSpPr>
          <p:sp>
            <p:nvSpPr>
              <p:cNvPr id="1964" name="Google Shape;196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9" name="Google Shape;1969;p20"/>
            <p:cNvGrpSpPr/>
            <p:nvPr/>
          </p:nvGrpSpPr>
          <p:grpSpPr>
            <a:xfrm>
              <a:off x="7566153" y="3544522"/>
              <a:ext cx="139138" cy="127771"/>
              <a:chOff x="585175" y="1520600"/>
              <a:chExt cx="54425" cy="49975"/>
            </a:xfrm>
          </p:grpSpPr>
          <p:sp>
            <p:nvSpPr>
              <p:cNvPr id="1970" name="Google Shape;197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5" name="Google Shape;1975;p20"/>
            <p:cNvGrpSpPr/>
            <p:nvPr/>
          </p:nvGrpSpPr>
          <p:grpSpPr>
            <a:xfrm>
              <a:off x="7330728" y="4603497"/>
              <a:ext cx="139138" cy="127771"/>
              <a:chOff x="585175" y="1520600"/>
              <a:chExt cx="54425" cy="49975"/>
            </a:xfrm>
          </p:grpSpPr>
          <p:sp>
            <p:nvSpPr>
              <p:cNvPr id="1976" name="Google Shape;197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1" name="Google Shape;1981;p20"/>
            <p:cNvGrpSpPr/>
            <p:nvPr/>
          </p:nvGrpSpPr>
          <p:grpSpPr>
            <a:xfrm>
              <a:off x="6102628" y="4310772"/>
              <a:ext cx="139138" cy="127771"/>
              <a:chOff x="585175" y="1520600"/>
              <a:chExt cx="54425" cy="49975"/>
            </a:xfrm>
          </p:grpSpPr>
          <p:sp>
            <p:nvSpPr>
              <p:cNvPr id="1982" name="Google Shape;198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7" name="Google Shape;1987;p20"/>
            <p:cNvGrpSpPr/>
            <p:nvPr/>
          </p:nvGrpSpPr>
          <p:grpSpPr>
            <a:xfrm>
              <a:off x="4969953" y="4475722"/>
              <a:ext cx="139138" cy="127771"/>
              <a:chOff x="585175" y="1520600"/>
              <a:chExt cx="54425" cy="49975"/>
            </a:xfrm>
          </p:grpSpPr>
          <p:sp>
            <p:nvSpPr>
              <p:cNvPr id="1988" name="Google Shape;198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20"/>
            <p:cNvGrpSpPr/>
            <p:nvPr/>
          </p:nvGrpSpPr>
          <p:grpSpPr>
            <a:xfrm>
              <a:off x="3856378" y="4264722"/>
              <a:ext cx="139138" cy="127771"/>
              <a:chOff x="585175" y="1520600"/>
              <a:chExt cx="54425" cy="49975"/>
            </a:xfrm>
          </p:grpSpPr>
          <p:sp>
            <p:nvSpPr>
              <p:cNvPr id="1994" name="Google Shape;199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9" name="Google Shape;1999;p20"/>
            <p:cNvGrpSpPr/>
            <p:nvPr/>
          </p:nvGrpSpPr>
          <p:grpSpPr>
            <a:xfrm>
              <a:off x="2609178" y="4512872"/>
              <a:ext cx="139138" cy="127771"/>
              <a:chOff x="585175" y="1520600"/>
              <a:chExt cx="54425" cy="49975"/>
            </a:xfrm>
          </p:grpSpPr>
          <p:sp>
            <p:nvSpPr>
              <p:cNvPr id="2000" name="Google Shape;200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5" name="Google Shape;2005;p20"/>
            <p:cNvGrpSpPr/>
            <p:nvPr/>
          </p:nvGrpSpPr>
          <p:grpSpPr>
            <a:xfrm>
              <a:off x="1522903" y="4053572"/>
              <a:ext cx="139138" cy="127771"/>
              <a:chOff x="585175" y="1520600"/>
              <a:chExt cx="54425" cy="49975"/>
            </a:xfrm>
          </p:grpSpPr>
          <p:sp>
            <p:nvSpPr>
              <p:cNvPr id="2006" name="Google Shape;200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1" name="Google Shape;2011;p20"/>
            <p:cNvGrpSpPr/>
            <p:nvPr/>
          </p:nvGrpSpPr>
          <p:grpSpPr>
            <a:xfrm>
              <a:off x="892953" y="3412872"/>
              <a:ext cx="139138" cy="127771"/>
              <a:chOff x="585175" y="1520600"/>
              <a:chExt cx="54425" cy="49975"/>
            </a:xfrm>
          </p:grpSpPr>
          <p:sp>
            <p:nvSpPr>
              <p:cNvPr id="2012" name="Google Shape;201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7" name="Google Shape;2017;p20"/>
            <p:cNvGrpSpPr/>
            <p:nvPr/>
          </p:nvGrpSpPr>
          <p:grpSpPr>
            <a:xfrm>
              <a:off x="466628" y="3973897"/>
              <a:ext cx="139138" cy="127771"/>
              <a:chOff x="585175" y="1520600"/>
              <a:chExt cx="54425" cy="49975"/>
            </a:xfrm>
          </p:grpSpPr>
          <p:sp>
            <p:nvSpPr>
              <p:cNvPr id="2018" name="Google Shape;201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3" name="Google Shape;2023;p20"/>
            <p:cNvGrpSpPr/>
            <p:nvPr/>
          </p:nvGrpSpPr>
          <p:grpSpPr>
            <a:xfrm>
              <a:off x="988428" y="4347947"/>
              <a:ext cx="139138" cy="127771"/>
              <a:chOff x="585175" y="1520600"/>
              <a:chExt cx="54425" cy="49975"/>
            </a:xfrm>
          </p:grpSpPr>
          <p:sp>
            <p:nvSpPr>
              <p:cNvPr id="2024" name="Google Shape;202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9" name="Google Shape;2029;p20"/>
            <p:cNvGrpSpPr/>
            <p:nvPr/>
          </p:nvGrpSpPr>
          <p:grpSpPr>
            <a:xfrm>
              <a:off x="523903" y="2507860"/>
              <a:ext cx="139138" cy="127771"/>
              <a:chOff x="585175" y="1520600"/>
              <a:chExt cx="54425" cy="49975"/>
            </a:xfrm>
          </p:grpSpPr>
          <p:sp>
            <p:nvSpPr>
              <p:cNvPr id="2030" name="Google Shape;203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5" name="Google Shape;2035;p20"/>
            <p:cNvGrpSpPr/>
            <p:nvPr/>
          </p:nvGrpSpPr>
          <p:grpSpPr>
            <a:xfrm>
              <a:off x="849278" y="1216110"/>
              <a:ext cx="139138" cy="127771"/>
              <a:chOff x="585175" y="1520600"/>
              <a:chExt cx="54425" cy="49975"/>
            </a:xfrm>
          </p:grpSpPr>
          <p:sp>
            <p:nvSpPr>
              <p:cNvPr id="2036" name="Google Shape;203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1" name="Google Shape;2041;p20"/>
            <p:cNvGrpSpPr/>
            <p:nvPr/>
          </p:nvGrpSpPr>
          <p:grpSpPr>
            <a:xfrm>
              <a:off x="1829203" y="509810"/>
              <a:ext cx="139138" cy="127771"/>
              <a:chOff x="585175" y="1520600"/>
              <a:chExt cx="54425" cy="49975"/>
            </a:xfrm>
          </p:grpSpPr>
          <p:sp>
            <p:nvSpPr>
              <p:cNvPr id="2042" name="Google Shape;204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7" name="Google Shape;2047;p20"/>
            <p:cNvGrpSpPr/>
            <p:nvPr/>
          </p:nvGrpSpPr>
          <p:grpSpPr>
            <a:xfrm>
              <a:off x="550203" y="540010"/>
              <a:ext cx="139138" cy="127771"/>
              <a:chOff x="585175" y="1520600"/>
              <a:chExt cx="54425" cy="49975"/>
            </a:xfrm>
          </p:grpSpPr>
          <p:sp>
            <p:nvSpPr>
              <p:cNvPr id="2048" name="Google Shape;204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3" name="Google Shape;2053;p20"/>
            <p:cNvGrpSpPr/>
            <p:nvPr/>
          </p:nvGrpSpPr>
          <p:grpSpPr>
            <a:xfrm>
              <a:off x="2519978" y="1041835"/>
              <a:ext cx="139138" cy="127771"/>
              <a:chOff x="585175" y="1520600"/>
              <a:chExt cx="54425" cy="49975"/>
            </a:xfrm>
          </p:grpSpPr>
          <p:sp>
            <p:nvSpPr>
              <p:cNvPr id="2054" name="Google Shape;205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9" name="Google Shape;2059;p20"/>
            <p:cNvGrpSpPr/>
            <p:nvPr/>
          </p:nvGrpSpPr>
          <p:grpSpPr>
            <a:xfrm>
              <a:off x="3717228" y="540010"/>
              <a:ext cx="139138" cy="127771"/>
              <a:chOff x="585175" y="1520600"/>
              <a:chExt cx="54425" cy="49975"/>
            </a:xfrm>
          </p:grpSpPr>
          <p:sp>
            <p:nvSpPr>
              <p:cNvPr id="2060" name="Google Shape;206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5" name="Google Shape;2065;p20"/>
            <p:cNvGrpSpPr/>
            <p:nvPr/>
          </p:nvGrpSpPr>
          <p:grpSpPr>
            <a:xfrm>
              <a:off x="4798978" y="1539035"/>
              <a:ext cx="139138" cy="127771"/>
              <a:chOff x="585175" y="1520600"/>
              <a:chExt cx="54425" cy="49975"/>
            </a:xfrm>
          </p:grpSpPr>
          <p:sp>
            <p:nvSpPr>
              <p:cNvPr id="2066" name="Google Shape;206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1" name="Google Shape;2071;p20"/>
            <p:cNvGrpSpPr/>
            <p:nvPr/>
          </p:nvGrpSpPr>
          <p:grpSpPr>
            <a:xfrm>
              <a:off x="5206228" y="751010"/>
              <a:ext cx="139138" cy="127771"/>
              <a:chOff x="585175" y="1520600"/>
              <a:chExt cx="54425" cy="49975"/>
            </a:xfrm>
          </p:grpSpPr>
          <p:sp>
            <p:nvSpPr>
              <p:cNvPr id="2072" name="Google Shape;207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7" name="Google Shape;2077;p20"/>
            <p:cNvSpPr/>
            <p:nvPr/>
          </p:nvSpPr>
          <p:spPr>
            <a:xfrm>
              <a:off x="6834944" y="447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689734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780091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7871957" y="11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8185232" y="917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8185232" y="1839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8607807" y="1476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8531057" y="2386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8424007" y="3182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8136532" y="326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8647282" y="36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8466557" y="418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7811444" y="3698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6900232" y="4232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7407482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711475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6457082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58462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5699857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0"/>
            <p:cNvSpPr/>
            <p:nvPr/>
          </p:nvSpPr>
          <p:spPr>
            <a:xfrm>
              <a:off x="5244607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0"/>
            <p:cNvSpPr/>
            <p:nvPr/>
          </p:nvSpPr>
          <p:spPr>
            <a:xfrm>
              <a:off x="4736582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0"/>
            <p:cNvSpPr/>
            <p:nvPr/>
          </p:nvSpPr>
          <p:spPr>
            <a:xfrm>
              <a:off x="4674182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0"/>
            <p:cNvSpPr/>
            <p:nvPr/>
          </p:nvSpPr>
          <p:spPr>
            <a:xfrm>
              <a:off x="4222407" y="438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0"/>
            <p:cNvSpPr/>
            <p:nvPr/>
          </p:nvSpPr>
          <p:spPr>
            <a:xfrm>
              <a:off x="3547882" y="413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0"/>
            <p:cNvSpPr/>
            <p:nvPr/>
          </p:nvSpPr>
          <p:spPr>
            <a:xfrm>
              <a:off x="34079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2898832" y="434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21060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2290532" y="4189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1705107" y="3699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1829207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1447194" y="4343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1269019" y="3838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1127569" y="2871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504994" y="3244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753169" y="3911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605769" y="454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849269" y="2324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466619" y="1777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529019" y="917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1032094" y="414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170509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2405044" y="783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26859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3309519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3713182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4284807" y="622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4509607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4837357" y="1074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5008332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5721257" y="84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6102632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1" r:id="rId5"/>
    <p:sldLayoutId id="2147483662" r:id="rId6"/>
    <p:sldLayoutId id="2147483663" r:id="rId7"/>
    <p:sldLayoutId id="2147483665" r:id="rId8"/>
    <p:sldLayoutId id="2147483666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8" r:id="rId16"/>
    <p:sldLayoutId id="214748368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4.png"/><Relationship Id="rId3" Type="http://schemas.openxmlformats.org/officeDocument/2006/relationships/image" Target="../media/image17.png"/><Relationship Id="rId21" Type="http://schemas.openxmlformats.org/officeDocument/2006/relationships/slide" Target="slide30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2.png"/><Relationship Id="rId5" Type="http://schemas.openxmlformats.org/officeDocument/2006/relationships/image" Target="../media/image19.gif"/><Relationship Id="rId15" Type="http://schemas.openxmlformats.org/officeDocument/2006/relationships/image" Target="../media/image26.png"/><Relationship Id="rId23" Type="http://schemas.openxmlformats.org/officeDocument/2006/relationships/slide" Target="slide28.xml"/><Relationship Id="rId10" Type="http://schemas.openxmlformats.org/officeDocument/2006/relationships/slide" Target="slide34.xml"/><Relationship Id="rId19" Type="http://schemas.openxmlformats.org/officeDocument/2006/relationships/slide" Target="slide32.xm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slide" Target="slide24.xml"/><Relationship Id="rId22" Type="http://schemas.openxmlformats.org/officeDocument/2006/relationships/image" Target="../media/image31.png"/><Relationship Id="rId27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3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39.gif"/><Relationship Id="rId10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image" Target="../media/image4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3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image" Target="../media/image47.png"/><Relationship Id="rId9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3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11" Type="http://schemas.openxmlformats.org/officeDocument/2006/relationships/image" Target="../media/image36.png"/><Relationship Id="rId5" Type="http://schemas.openxmlformats.org/officeDocument/2006/relationships/image" Target="../media/image45.gif"/><Relationship Id="rId10" Type="http://schemas.openxmlformats.org/officeDocument/2006/relationships/slide" Target="slide23.xml"/><Relationship Id="rId4" Type="http://schemas.openxmlformats.org/officeDocument/2006/relationships/image" Target="../media/image39.gif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CE701B-0910-59FF-23EB-EE759391D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0" t="11407" r="62919" b="68400"/>
          <a:stretch/>
        </p:blipFill>
        <p:spPr>
          <a:xfrm>
            <a:off x="228345" y="237935"/>
            <a:ext cx="2134190" cy="1928995"/>
          </a:xfrm>
          <a:prstGeom prst="rect">
            <a:avLst/>
          </a:prstGeom>
        </p:spPr>
      </p:pic>
      <p:sp>
        <p:nvSpPr>
          <p:cNvPr id="4475" name="Google Shape;4475;p41"/>
          <p:cNvSpPr txBox="1">
            <a:spLocks noGrp="1"/>
          </p:cNvSpPr>
          <p:nvPr>
            <p:ph type="subTitle" idx="1"/>
          </p:nvPr>
        </p:nvSpPr>
        <p:spPr>
          <a:xfrm rot="-637">
            <a:off x="2925813" y="2290956"/>
            <a:ext cx="48552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/>
              <a:t>Lesson 3 - </a:t>
            </a:r>
            <a:r>
              <a:rPr lang="en" sz="3000" b="1"/>
              <a:t>Period 5</a:t>
            </a:r>
            <a:endParaRPr sz="3000" b="1" dirty="0"/>
          </a:p>
        </p:txBody>
      </p:sp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2087520" y="928305"/>
            <a:ext cx="7102800" cy="1038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Our Tet holiday</a:t>
            </a:r>
            <a:endParaRPr dirty="0"/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242" y="-109272"/>
            <a:ext cx="1128238" cy="11395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p44"/>
          <p:cNvSpPr txBox="1">
            <a:spLocks noGrp="1"/>
          </p:cNvSpPr>
          <p:nvPr>
            <p:ph type="title"/>
          </p:nvPr>
        </p:nvSpPr>
        <p:spPr>
          <a:xfrm>
            <a:off x="633820" y="2098155"/>
            <a:ext cx="7415570" cy="1065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002060"/>
                </a:solidFill>
              </a:rPr>
              <a:t>We ‘ll watch fireworks </a:t>
            </a:r>
            <a:r>
              <a:rPr lang="en-US" sz="3500" dirty="0">
                <a:solidFill>
                  <a:srgbClr val="002060"/>
                </a:solidFill>
              </a:rPr>
              <a:t>show</a:t>
            </a:r>
            <a:r>
              <a:rPr lang="en" sz="3500" dirty="0">
                <a:solidFill>
                  <a:srgbClr val="002060"/>
                </a:solidFill>
              </a:rPr>
              <a:t>. </a:t>
            </a:r>
            <a:endParaRPr sz="3500" dirty="0">
              <a:solidFill>
                <a:srgbClr val="002060"/>
              </a:solidFill>
            </a:endParaRPr>
          </a:p>
        </p:txBody>
      </p:sp>
      <p:pic>
        <p:nvPicPr>
          <p:cNvPr id="2" name="Picture 2" descr="Rules Stock Illustrations – 51,355 Rules Stock Illustrations, Vectors &amp;  Clipart - Dreamstime">
            <a:extLst>
              <a:ext uri="{FF2B5EF4-FFF2-40B4-BE49-F238E27FC236}">
                <a16:creationId xmlns:a16="http://schemas.microsoft.com/office/drawing/2014/main" xmlns="" id="{68B5E73A-25FD-934B-980C-042FE49E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13360"/>
            <a:ext cx="93091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66FA5DF-F17A-BE7F-8CB6-35CE2D0810D9}"/>
              </a:ext>
            </a:extLst>
          </p:cNvPr>
          <p:cNvCxnSpPr/>
          <p:nvPr/>
        </p:nvCxnSpPr>
        <p:spPr>
          <a:xfrm>
            <a:off x="2576227" y="2758866"/>
            <a:ext cx="12750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E9D15D-7119-5A59-3D06-5E078C198C0A}"/>
              </a:ext>
            </a:extLst>
          </p:cNvPr>
          <p:cNvCxnSpPr>
            <a:cxnSpLocks/>
          </p:cNvCxnSpPr>
          <p:nvPr/>
        </p:nvCxnSpPr>
        <p:spPr>
          <a:xfrm>
            <a:off x="4043369" y="2758866"/>
            <a:ext cx="203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xmlns="" id="{70CC1DC6-F4B1-3F85-20C0-220A2E1F9E67}"/>
              </a:ext>
            </a:extLst>
          </p:cNvPr>
          <p:cNvSpPr/>
          <p:nvPr/>
        </p:nvSpPr>
        <p:spPr>
          <a:xfrm>
            <a:off x="2407721" y="2890959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xmlns="" id="{825AB7A8-7486-0057-8FA3-93581F8044B0}"/>
              </a:ext>
            </a:extLst>
          </p:cNvPr>
          <p:cNvSpPr/>
          <p:nvPr/>
        </p:nvSpPr>
        <p:spPr>
          <a:xfrm>
            <a:off x="4274548" y="2912271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321313-DAE9-D334-68AA-D6F29C8B58F4}"/>
              </a:ext>
            </a:extLst>
          </p:cNvPr>
          <p:cNvSpPr txBox="1"/>
          <p:nvPr/>
        </p:nvSpPr>
        <p:spPr>
          <a:xfrm>
            <a:off x="2414672" y="2136123"/>
            <a:ext cx="1532471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watch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BEB910-861A-18C4-D735-6A301A28FACA}"/>
              </a:ext>
            </a:extLst>
          </p:cNvPr>
          <p:cNvSpPr txBox="1"/>
          <p:nvPr/>
        </p:nvSpPr>
        <p:spPr>
          <a:xfrm>
            <a:off x="3917204" y="2132411"/>
            <a:ext cx="369477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fireworks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show.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xmlns="" id="{2AD4B9CB-FA41-6E95-E810-B4DE8FF2314F}"/>
              </a:ext>
            </a:extLst>
          </p:cNvPr>
          <p:cNvSpPr/>
          <p:nvPr/>
        </p:nvSpPr>
        <p:spPr>
          <a:xfrm>
            <a:off x="4043369" y="3832205"/>
            <a:ext cx="172122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STRESSED</a:t>
            </a:r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xmlns="" id="{C0CA118F-1A9F-C19B-978F-E4001F62EB20}"/>
              </a:ext>
            </a:extLst>
          </p:cNvPr>
          <p:cNvSpPr/>
          <p:nvPr/>
        </p:nvSpPr>
        <p:spPr>
          <a:xfrm>
            <a:off x="6141375" y="2888478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C13A213-AB96-F679-AA8A-77DB387B39F7}"/>
              </a:ext>
            </a:extLst>
          </p:cNvPr>
          <p:cNvCxnSpPr>
            <a:cxnSpLocks/>
          </p:cNvCxnSpPr>
          <p:nvPr/>
        </p:nvCxnSpPr>
        <p:spPr>
          <a:xfrm>
            <a:off x="6184900" y="2758866"/>
            <a:ext cx="1104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p44"/>
          <p:cNvSpPr txBox="1">
            <a:spLocks noGrp="1"/>
          </p:cNvSpPr>
          <p:nvPr>
            <p:ph type="title"/>
          </p:nvPr>
        </p:nvSpPr>
        <p:spPr>
          <a:xfrm>
            <a:off x="1718841" y="1742639"/>
            <a:ext cx="6445865" cy="1065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002060"/>
                </a:solidFill>
              </a:rPr>
              <a:t>He ‘ll clean the house. </a:t>
            </a:r>
            <a:endParaRPr sz="3500" dirty="0">
              <a:solidFill>
                <a:srgbClr val="002060"/>
              </a:solidFill>
            </a:endParaRPr>
          </a:p>
        </p:txBody>
      </p:sp>
      <p:pic>
        <p:nvPicPr>
          <p:cNvPr id="2" name="Picture 2" descr="Rules Stock Illustrations – 51,355 Rules Stock Illustrations, Vectors &amp;  Clipart - Dreamstime">
            <a:extLst>
              <a:ext uri="{FF2B5EF4-FFF2-40B4-BE49-F238E27FC236}">
                <a16:creationId xmlns:a16="http://schemas.microsoft.com/office/drawing/2014/main" xmlns="" id="{68B5E73A-25FD-934B-980C-042FE49E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13360"/>
            <a:ext cx="93091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66FA5DF-F17A-BE7F-8CB6-35CE2D0810D9}"/>
              </a:ext>
            </a:extLst>
          </p:cNvPr>
          <p:cNvCxnSpPr>
            <a:cxnSpLocks/>
          </p:cNvCxnSpPr>
          <p:nvPr/>
        </p:nvCxnSpPr>
        <p:spPr>
          <a:xfrm>
            <a:off x="3781978" y="2371540"/>
            <a:ext cx="1104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E9D15D-7119-5A59-3D06-5E078C198C0A}"/>
              </a:ext>
            </a:extLst>
          </p:cNvPr>
          <p:cNvCxnSpPr>
            <a:cxnSpLocks/>
          </p:cNvCxnSpPr>
          <p:nvPr/>
        </p:nvCxnSpPr>
        <p:spPr>
          <a:xfrm>
            <a:off x="5957862" y="2371540"/>
            <a:ext cx="12570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xmlns="" id="{70CC1DC6-F4B1-3F85-20C0-220A2E1F9E67}"/>
              </a:ext>
            </a:extLst>
          </p:cNvPr>
          <p:cNvSpPr/>
          <p:nvPr/>
        </p:nvSpPr>
        <p:spPr>
          <a:xfrm>
            <a:off x="3704997" y="2522447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xmlns="" id="{825AB7A8-7486-0057-8FA3-93581F8044B0}"/>
              </a:ext>
            </a:extLst>
          </p:cNvPr>
          <p:cNvSpPr/>
          <p:nvPr/>
        </p:nvSpPr>
        <p:spPr>
          <a:xfrm>
            <a:off x="6009967" y="2522447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321313-DAE9-D334-68AA-D6F29C8B58F4}"/>
              </a:ext>
            </a:extLst>
          </p:cNvPr>
          <p:cNvSpPr txBox="1"/>
          <p:nvPr/>
        </p:nvSpPr>
        <p:spPr>
          <a:xfrm>
            <a:off x="3618337" y="1742639"/>
            <a:ext cx="1432181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clean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BEB910-861A-18C4-D735-6A301A28FACA}"/>
              </a:ext>
            </a:extLst>
          </p:cNvPr>
          <p:cNvSpPr txBox="1"/>
          <p:nvPr/>
        </p:nvSpPr>
        <p:spPr>
          <a:xfrm>
            <a:off x="5873163" y="1736001"/>
            <a:ext cx="173197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house.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xmlns="" id="{2AD4B9CB-FA41-6E95-E810-B4DE8FF2314F}"/>
              </a:ext>
            </a:extLst>
          </p:cNvPr>
          <p:cNvSpPr/>
          <p:nvPr/>
        </p:nvSpPr>
        <p:spPr>
          <a:xfrm>
            <a:off x="4511284" y="3588005"/>
            <a:ext cx="172122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STRESSED</a:t>
            </a:r>
          </a:p>
        </p:txBody>
      </p:sp>
    </p:spTree>
    <p:extLst>
      <p:ext uri="{BB962C8B-B14F-4D97-AF65-F5344CB8AC3E}">
        <p14:creationId xmlns:p14="http://schemas.microsoft.com/office/powerpoint/2010/main" val="3472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44880" y="771826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8" name="Google Shape;5488;p50"/>
          <p:cNvSpPr txBox="1">
            <a:spLocks noGrp="1"/>
          </p:cNvSpPr>
          <p:nvPr>
            <p:ph type="title" idx="2"/>
          </p:nvPr>
        </p:nvSpPr>
        <p:spPr>
          <a:xfrm>
            <a:off x="3866825" y="1242160"/>
            <a:ext cx="3900380" cy="1017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490" name="Google Shape;5490;p50"/>
          <p:cNvSpPr txBox="1">
            <a:spLocks noGrp="1"/>
          </p:cNvSpPr>
          <p:nvPr>
            <p:ph type="subTitle" idx="1"/>
          </p:nvPr>
        </p:nvSpPr>
        <p:spPr>
          <a:xfrm rot="384">
            <a:off x="4145551" y="2250207"/>
            <a:ext cx="3436579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Listen and repeat.</a:t>
            </a:r>
            <a:endParaRPr sz="2800" b="1"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A6264D-7E87-AE5E-64EB-DA3129D27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59" t="41272" r="55363" b="53963"/>
          <a:stretch/>
        </p:blipFill>
        <p:spPr>
          <a:xfrm>
            <a:off x="1952686" y="2271251"/>
            <a:ext cx="5498199" cy="667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6D50DC-45A3-C73A-52BF-437CD19E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9" t="34032" r="60273" b="59691"/>
          <a:stretch/>
        </p:blipFill>
        <p:spPr>
          <a:xfrm>
            <a:off x="264553" y="301521"/>
            <a:ext cx="5392930" cy="8790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396374C-7F6A-789D-FB36-8ADA4CF7B766}"/>
              </a:ext>
            </a:extLst>
          </p:cNvPr>
          <p:cNvCxnSpPr>
            <a:cxnSpLocks/>
          </p:cNvCxnSpPr>
          <p:nvPr/>
        </p:nvCxnSpPr>
        <p:spPr>
          <a:xfrm>
            <a:off x="2667000" y="2926733"/>
            <a:ext cx="5953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32">
            <a:extLst>
              <a:ext uri="{FF2B5EF4-FFF2-40B4-BE49-F238E27FC236}">
                <a16:creationId xmlns:a16="http://schemas.microsoft.com/office/drawing/2014/main" xmlns="" id="{4525E57B-65D5-1743-BD3D-1E2091D7A390}"/>
              </a:ext>
            </a:extLst>
          </p:cNvPr>
          <p:cNvSpPr/>
          <p:nvPr/>
        </p:nvSpPr>
        <p:spPr>
          <a:xfrm>
            <a:off x="2401240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7608B78-7E7C-D297-2B97-E3FCC9C4B65B}"/>
              </a:ext>
            </a:extLst>
          </p:cNvPr>
          <p:cNvCxnSpPr>
            <a:cxnSpLocks/>
          </p:cNvCxnSpPr>
          <p:nvPr/>
        </p:nvCxnSpPr>
        <p:spPr>
          <a:xfrm>
            <a:off x="4193949" y="2926733"/>
            <a:ext cx="159331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32">
            <a:extLst>
              <a:ext uri="{FF2B5EF4-FFF2-40B4-BE49-F238E27FC236}">
                <a16:creationId xmlns:a16="http://schemas.microsoft.com/office/drawing/2014/main" xmlns="" id="{284AA7CC-3ED7-E5F1-FF55-D85159D2C78E}"/>
              </a:ext>
            </a:extLst>
          </p:cNvPr>
          <p:cNvSpPr/>
          <p:nvPr/>
        </p:nvSpPr>
        <p:spPr>
          <a:xfrm>
            <a:off x="4465030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2E9FB3-7815-52FA-8EED-2AADA6D2AC95}"/>
              </a:ext>
            </a:extLst>
          </p:cNvPr>
          <p:cNvCxnSpPr>
            <a:cxnSpLocks/>
          </p:cNvCxnSpPr>
          <p:nvPr/>
        </p:nvCxnSpPr>
        <p:spPr>
          <a:xfrm>
            <a:off x="6582204" y="2961682"/>
            <a:ext cx="59731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xmlns="" id="{E05D5CC2-7DC3-0340-D6EE-0C671CD898C6}"/>
              </a:ext>
            </a:extLst>
          </p:cNvPr>
          <p:cNvSpPr/>
          <p:nvPr/>
        </p:nvSpPr>
        <p:spPr>
          <a:xfrm>
            <a:off x="6487525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pic>
        <p:nvPicPr>
          <p:cNvPr id="13" name="Track 18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6E4E466-BCD4-B41D-29BA-FF727FCC4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9312" y="1026202"/>
            <a:ext cx="976426" cy="9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6D50DC-45A3-C73A-52BF-437CD19E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9" t="34032" r="60273" b="59691"/>
          <a:stretch/>
        </p:blipFill>
        <p:spPr>
          <a:xfrm>
            <a:off x="264553" y="301521"/>
            <a:ext cx="5392930" cy="879004"/>
          </a:xfrm>
          <a:prstGeom prst="rect">
            <a:avLst/>
          </a:prstGeom>
        </p:spPr>
      </p:pic>
      <p:sp>
        <p:nvSpPr>
          <p:cNvPr id="5" name="Rounded Rectangle 32">
            <a:extLst>
              <a:ext uri="{FF2B5EF4-FFF2-40B4-BE49-F238E27FC236}">
                <a16:creationId xmlns:a16="http://schemas.microsoft.com/office/drawing/2014/main" xmlns="" id="{4525E57B-65D5-1743-BD3D-1E2091D7A390}"/>
              </a:ext>
            </a:extLst>
          </p:cNvPr>
          <p:cNvSpPr/>
          <p:nvPr/>
        </p:nvSpPr>
        <p:spPr>
          <a:xfrm>
            <a:off x="2516421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xmlns="" id="{284AA7CC-3ED7-E5F1-FF55-D85159D2C78E}"/>
              </a:ext>
            </a:extLst>
          </p:cNvPr>
          <p:cNvSpPr/>
          <p:nvPr/>
        </p:nvSpPr>
        <p:spPr>
          <a:xfrm>
            <a:off x="4725382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xmlns="" id="{E05D5CC2-7DC3-0340-D6EE-0C671CD898C6}"/>
              </a:ext>
            </a:extLst>
          </p:cNvPr>
          <p:cNvSpPr/>
          <p:nvPr/>
        </p:nvSpPr>
        <p:spPr>
          <a:xfrm>
            <a:off x="6990098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A6264D-7E87-AE5E-64EB-DA3129D27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0" t="47128" r="46516" b="48237"/>
          <a:stretch/>
        </p:blipFill>
        <p:spPr>
          <a:xfrm>
            <a:off x="1138575" y="2211873"/>
            <a:ext cx="7173615" cy="64893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396374C-7F6A-789D-FB36-8ADA4CF7B766}"/>
              </a:ext>
            </a:extLst>
          </p:cNvPr>
          <p:cNvCxnSpPr>
            <a:cxnSpLocks/>
          </p:cNvCxnSpPr>
          <p:nvPr/>
        </p:nvCxnSpPr>
        <p:spPr>
          <a:xfrm>
            <a:off x="2277643" y="2860803"/>
            <a:ext cx="15097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7608B78-7E7C-D297-2B97-E3FCC9C4B65B}"/>
              </a:ext>
            </a:extLst>
          </p:cNvPr>
          <p:cNvCxnSpPr>
            <a:cxnSpLocks/>
          </p:cNvCxnSpPr>
          <p:nvPr/>
        </p:nvCxnSpPr>
        <p:spPr>
          <a:xfrm>
            <a:off x="4725382" y="2843758"/>
            <a:ext cx="10321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2E9FB3-7815-52FA-8EED-2AADA6D2AC95}"/>
              </a:ext>
            </a:extLst>
          </p:cNvPr>
          <p:cNvCxnSpPr>
            <a:cxnSpLocks/>
          </p:cNvCxnSpPr>
          <p:nvPr/>
        </p:nvCxnSpPr>
        <p:spPr>
          <a:xfrm>
            <a:off x="6871272" y="2843758"/>
            <a:ext cx="126983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Track 18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532FC2C-3ADE-A8D5-FE2D-1DD5E89B1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3698" y="977325"/>
            <a:ext cx="861288" cy="8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1" name="Google Shape;7591;p59"/>
          <p:cNvGrpSpPr/>
          <p:nvPr/>
        </p:nvGrpSpPr>
        <p:grpSpPr>
          <a:xfrm rot="-6852953" flipH="1">
            <a:off x="2462902" y="-329427"/>
            <a:ext cx="2446976" cy="4007545"/>
            <a:chOff x="1451675" y="1542375"/>
            <a:chExt cx="620750" cy="1016625"/>
          </a:xfrm>
        </p:grpSpPr>
        <p:sp>
          <p:nvSpPr>
            <p:cNvPr id="7592" name="Google Shape;7592;p59"/>
            <p:cNvSpPr/>
            <p:nvPr/>
          </p:nvSpPr>
          <p:spPr>
            <a:xfrm>
              <a:off x="1984525" y="2321775"/>
              <a:ext cx="33575" cy="104025"/>
            </a:xfrm>
            <a:custGeom>
              <a:avLst/>
              <a:gdLst/>
              <a:ahLst/>
              <a:cxnLst/>
              <a:rect l="l" t="t" r="r" b="b"/>
              <a:pathLst>
                <a:path w="1343" h="4161" extrusionOk="0">
                  <a:moveTo>
                    <a:pt x="1239" y="0"/>
                  </a:moveTo>
                  <a:cubicBezTo>
                    <a:pt x="882" y="288"/>
                    <a:pt x="737" y="762"/>
                    <a:pt x="628" y="1208"/>
                  </a:cubicBezTo>
                  <a:cubicBezTo>
                    <a:pt x="469" y="1858"/>
                    <a:pt x="344" y="2522"/>
                    <a:pt x="226" y="3181"/>
                  </a:cubicBezTo>
                  <a:cubicBezTo>
                    <a:pt x="207" y="3326"/>
                    <a:pt x="0" y="3953"/>
                    <a:pt x="106" y="4084"/>
                  </a:cubicBezTo>
                  <a:cubicBezTo>
                    <a:pt x="149" y="4138"/>
                    <a:pt x="189" y="4160"/>
                    <a:pt x="226" y="4160"/>
                  </a:cubicBezTo>
                  <a:cubicBezTo>
                    <a:pt x="321" y="4160"/>
                    <a:pt x="394" y="4011"/>
                    <a:pt x="430" y="3870"/>
                  </a:cubicBezTo>
                  <a:cubicBezTo>
                    <a:pt x="712" y="2743"/>
                    <a:pt x="988" y="1615"/>
                    <a:pt x="1267" y="488"/>
                  </a:cubicBezTo>
                  <a:cubicBezTo>
                    <a:pt x="1306" y="324"/>
                    <a:pt x="1342" y="137"/>
                    <a:pt x="123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9"/>
            <p:cNvSpPr/>
            <p:nvPr/>
          </p:nvSpPr>
          <p:spPr>
            <a:xfrm>
              <a:off x="1984525" y="2326300"/>
              <a:ext cx="26450" cy="99600"/>
            </a:xfrm>
            <a:custGeom>
              <a:avLst/>
              <a:gdLst/>
              <a:ahLst/>
              <a:cxnLst/>
              <a:rect l="l" t="t" r="r" b="b"/>
              <a:pathLst>
                <a:path w="1058" h="3984" extrusionOk="0">
                  <a:moveTo>
                    <a:pt x="1058" y="1"/>
                  </a:moveTo>
                  <a:lnTo>
                    <a:pt x="1058" y="1"/>
                  </a:lnTo>
                  <a:cubicBezTo>
                    <a:pt x="826" y="285"/>
                    <a:pt x="715" y="664"/>
                    <a:pt x="625" y="1027"/>
                  </a:cubicBezTo>
                  <a:cubicBezTo>
                    <a:pt x="463" y="1680"/>
                    <a:pt x="338" y="2338"/>
                    <a:pt x="226" y="3002"/>
                  </a:cubicBezTo>
                  <a:cubicBezTo>
                    <a:pt x="201" y="3147"/>
                    <a:pt x="0" y="3775"/>
                    <a:pt x="104" y="3906"/>
                  </a:cubicBezTo>
                  <a:cubicBezTo>
                    <a:pt x="148" y="3961"/>
                    <a:pt x="189" y="3983"/>
                    <a:pt x="227" y="3983"/>
                  </a:cubicBezTo>
                  <a:cubicBezTo>
                    <a:pt x="256" y="3983"/>
                    <a:pt x="283" y="3970"/>
                    <a:pt x="307" y="3948"/>
                  </a:cubicBezTo>
                  <a:cubicBezTo>
                    <a:pt x="463" y="2668"/>
                    <a:pt x="681" y="1273"/>
                    <a:pt x="105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9"/>
            <p:cNvSpPr/>
            <p:nvPr/>
          </p:nvSpPr>
          <p:spPr>
            <a:xfrm>
              <a:off x="1991150" y="2281100"/>
              <a:ext cx="37750" cy="83925"/>
            </a:xfrm>
            <a:custGeom>
              <a:avLst/>
              <a:gdLst/>
              <a:ahLst/>
              <a:cxnLst/>
              <a:rect l="l" t="t" r="r" b="b"/>
              <a:pathLst>
                <a:path w="1510" h="3357" extrusionOk="0">
                  <a:moveTo>
                    <a:pt x="1002" y="1"/>
                  </a:moveTo>
                  <a:cubicBezTo>
                    <a:pt x="483" y="349"/>
                    <a:pt x="145" y="946"/>
                    <a:pt x="73" y="1566"/>
                  </a:cubicBezTo>
                  <a:cubicBezTo>
                    <a:pt x="0" y="2188"/>
                    <a:pt x="171" y="2827"/>
                    <a:pt x="505" y="3357"/>
                  </a:cubicBezTo>
                  <a:cubicBezTo>
                    <a:pt x="896" y="2869"/>
                    <a:pt x="1256" y="2358"/>
                    <a:pt x="1381" y="1742"/>
                  </a:cubicBezTo>
                  <a:cubicBezTo>
                    <a:pt x="1510" y="1128"/>
                    <a:pt x="1406" y="483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9"/>
            <p:cNvSpPr/>
            <p:nvPr/>
          </p:nvSpPr>
          <p:spPr>
            <a:xfrm>
              <a:off x="1991075" y="2314175"/>
              <a:ext cx="35875" cy="50850"/>
            </a:xfrm>
            <a:custGeom>
              <a:avLst/>
              <a:gdLst/>
              <a:ahLst/>
              <a:cxnLst/>
              <a:rect l="l" t="t" r="r" b="b"/>
              <a:pathLst>
                <a:path w="1435" h="2034" extrusionOk="0">
                  <a:moveTo>
                    <a:pt x="779" y="0"/>
                  </a:moveTo>
                  <a:cubicBezTo>
                    <a:pt x="698" y="181"/>
                    <a:pt x="584" y="343"/>
                    <a:pt x="444" y="483"/>
                  </a:cubicBezTo>
                  <a:cubicBezTo>
                    <a:pt x="406" y="516"/>
                    <a:pt x="357" y="550"/>
                    <a:pt x="313" y="550"/>
                  </a:cubicBezTo>
                  <a:cubicBezTo>
                    <a:pt x="298" y="550"/>
                    <a:pt x="284" y="547"/>
                    <a:pt x="271" y="539"/>
                  </a:cubicBezTo>
                  <a:cubicBezTo>
                    <a:pt x="252" y="525"/>
                    <a:pt x="241" y="502"/>
                    <a:pt x="227" y="477"/>
                  </a:cubicBezTo>
                  <a:cubicBezTo>
                    <a:pt x="171" y="371"/>
                    <a:pt x="129" y="254"/>
                    <a:pt x="98" y="140"/>
                  </a:cubicBezTo>
                  <a:cubicBezTo>
                    <a:pt x="90" y="176"/>
                    <a:pt x="87" y="212"/>
                    <a:pt x="82" y="251"/>
                  </a:cubicBezTo>
                  <a:cubicBezTo>
                    <a:pt x="1" y="865"/>
                    <a:pt x="174" y="1504"/>
                    <a:pt x="508" y="2034"/>
                  </a:cubicBezTo>
                  <a:cubicBezTo>
                    <a:pt x="905" y="1546"/>
                    <a:pt x="1262" y="1035"/>
                    <a:pt x="1387" y="421"/>
                  </a:cubicBezTo>
                  <a:cubicBezTo>
                    <a:pt x="1412" y="310"/>
                    <a:pt x="1426" y="198"/>
                    <a:pt x="1435" y="87"/>
                  </a:cubicBezTo>
                  <a:lnTo>
                    <a:pt x="1435" y="87"/>
                  </a:lnTo>
                  <a:cubicBezTo>
                    <a:pt x="1384" y="254"/>
                    <a:pt x="1315" y="419"/>
                    <a:pt x="1189" y="539"/>
                  </a:cubicBezTo>
                  <a:cubicBezTo>
                    <a:pt x="1158" y="566"/>
                    <a:pt x="1122" y="594"/>
                    <a:pt x="1080" y="597"/>
                  </a:cubicBezTo>
                  <a:cubicBezTo>
                    <a:pt x="1079" y="597"/>
                    <a:pt x="1078" y="597"/>
                    <a:pt x="1077" y="597"/>
                  </a:cubicBezTo>
                  <a:cubicBezTo>
                    <a:pt x="1001" y="597"/>
                    <a:pt x="949" y="509"/>
                    <a:pt x="921" y="433"/>
                  </a:cubicBezTo>
                  <a:cubicBezTo>
                    <a:pt x="865" y="282"/>
                    <a:pt x="810" y="154"/>
                    <a:pt x="77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9"/>
            <p:cNvSpPr/>
            <p:nvPr/>
          </p:nvSpPr>
          <p:spPr>
            <a:xfrm>
              <a:off x="1991150" y="2314025"/>
              <a:ext cx="19550" cy="49625"/>
            </a:xfrm>
            <a:custGeom>
              <a:avLst/>
              <a:gdLst/>
              <a:ahLst/>
              <a:cxnLst/>
              <a:rect l="l" t="t" r="r" b="b"/>
              <a:pathLst>
                <a:path w="782" h="1985" extrusionOk="0">
                  <a:moveTo>
                    <a:pt x="770" y="1"/>
                  </a:moveTo>
                  <a:cubicBezTo>
                    <a:pt x="692" y="179"/>
                    <a:pt x="575" y="341"/>
                    <a:pt x="436" y="480"/>
                  </a:cubicBezTo>
                  <a:cubicBezTo>
                    <a:pt x="400" y="514"/>
                    <a:pt x="352" y="549"/>
                    <a:pt x="307" y="549"/>
                  </a:cubicBezTo>
                  <a:cubicBezTo>
                    <a:pt x="293" y="549"/>
                    <a:pt x="279" y="545"/>
                    <a:pt x="265" y="536"/>
                  </a:cubicBezTo>
                  <a:cubicBezTo>
                    <a:pt x="246" y="522"/>
                    <a:pt x="235" y="503"/>
                    <a:pt x="221" y="478"/>
                  </a:cubicBezTo>
                  <a:cubicBezTo>
                    <a:pt x="165" y="369"/>
                    <a:pt x="123" y="254"/>
                    <a:pt x="92" y="140"/>
                  </a:cubicBezTo>
                  <a:cubicBezTo>
                    <a:pt x="84" y="173"/>
                    <a:pt x="81" y="213"/>
                    <a:pt x="73" y="252"/>
                  </a:cubicBezTo>
                  <a:cubicBezTo>
                    <a:pt x="0" y="851"/>
                    <a:pt x="162" y="1468"/>
                    <a:pt x="475" y="1984"/>
                  </a:cubicBezTo>
                  <a:cubicBezTo>
                    <a:pt x="528" y="1328"/>
                    <a:pt x="631" y="676"/>
                    <a:pt x="782" y="37"/>
                  </a:cubicBezTo>
                  <a:cubicBezTo>
                    <a:pt x="779" y="31"/>
                    <a:pt x="779" y="26"/>
                    <a:pt x="779" y="23"/>
                  </a:cubicBezTo>
                  <a:cubicBezTo>
                    <a:pt x="776" y="12"/>
                    <a:pt x="776" y="6"/>
                    <a:pt x="770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9"/>
            <p:cNvSpPr/>
            <p:nvPr/>
          </p:nvSpPr>
          <p:spPr>
            <a:xfrm>
              <a:off x="2010600" y="2281025"/>
              <a:ext cx="17050" cy="47875"/>
            </a:xfrm>
            <a:custGeom>
              <a:avLst/>
              <a:gdLst/>
              <a:ahLst/>
              <a:cxnLst/>
              <a:rect l="l" t="t" r="r" b="b"/>
              <a:pathLst>
                <a:path w="682" h="1915" extrusionOk="0">
                  <a:moveTo>
                    <a:pt x="224" y="1"/>
                  </a:moveTo>
                  <a:cubicBezTo>
                    <a:pt x="213" y="7"/>
                    <a:pt x="204" y="15"/>
                    <a:pt x="199" y="18"/>
                  </a:cubicBezTo>
                  <a:cubicBezTo>
                    <a:pt x="129" y="458"/>
                    <a:pt x="62" y="896"/>
                    <a:pt x="1" y="1340"/>
                  </a:cubicBezTo>
                  <a:cubicBezTo>
                    <a:pt x="1" y="1348"/>
                    <a:pt x="1" y="1351"/>
                    <a:pt x="4" y="1357"/>
                  </a:cubicBezTo>
                  <a:cubicBezTo>
                    <a:pt x="34" y="1496"/>
                    <a:pt x="87" y="1616"/>
                    <a:pt x="137" y="1753"/>
                  </a:cubicBezTo>
                  <a:cubicBezTo>
                    <a:pt x="165" y="1826"/>
                    <a:pt x="210" y="1915"/>
                    <a:pt x="289" y="1915"/>
                  </a:cubicBezTo>
                  <a:cubicBezTo>
                    <a:pt x="292" y="1915"/>
                    <a:pt x="294" y="1915"/>
                    <a:pt x="296" y="1915"/>
                  </a:cubicBezTo>
                  <a:cubicBezTo>
                    <a:pt x="338" y="1912"/>
                    <a:pt x="375" y="1887"/>
                    <a:pt x="405" y="1856"/>
                  </a:cubicBezTo>
                  <a:cubicBezTo>
                    <a:pt x="531" y="1739"/>
                    <a:pt x="601" y="1574"/>
                    <a:pt x="648" y="1407"/>
                  </a:cubicBezTo>
                  <a:cubicBezTo>
                    <a:pt x="681" y="902"/>
                    <a:pt x="550" y="394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9"/>
            <p:cNvSpPr/>
            <p:nvPr/>
          </p:nvSpPr>
          <p:spPr>
            <a:xfrm>
              <a:off x="1993300" y="2281525"/>
              <a:ext cx="22225" cy="46225"/>
            </a:xfrm>
            <a:custGeom>
              <a:avLst/>
              <a:gdLst/>
              <a:ahLst/>
              <a:cxnLst/>
              <a:rect l="l" t="t" r="r" b="b"/>
              <a:pathLst>
                <a:path w="889" h="1849" extrusionOk="0">
                  <a:moveTo>
                    <a:pt x="888" y="0"/>
                  </a:moveTo>
                  <a:lnTo>
                    <a:pt x="888" y="0"/>
                  </a:lnTo>
                  <a:cubicBezTo>
                    <a:pt x="414" y="330"/>
                    <a:pt x="96" y="865"/>
                    <a:pt x="1" y="1437"/>
                  </a:cubicBezTo>
                  <a:cubicBezTo>
                    <a:pt x="34" y="1554"/>
                    <a:pt x="76" y="1669"/>
                    <a:pt x="132" y="1778"/>
                  </a:cubicBezTo>
                  <a:cubicBezTo>
                    <a:pt x="140" y="1797"/>
                    <a:pt x="154" y="1822"/>
                    <a:pt x="177" y="1836"/>
                  </a:cubicBezTo>
                  <a:cubicBezTo>
                    <a:pt x="191" y="1845"/>
                    <a:pt x="205" y="1849"/>
                    <a:pt x="220" y="1849"/>
                  </a:cubicBezTo>
                  <a:cubicBezTo>
                    <a:pt x="266" y="1849"/>
                    <a:pt x="313" y="1814"/>
                    <a:pt x="347" y="1780"/>
                  </a:cubicBezTo>
                  <a:cubicBezTo>
                    <a:pt x="486" y="1641"/>
                    <a:pt x="601" y="1482"/>
                    <a:pt x="682" y="1301"/>
                  </a:cubicBezTo>
                  <a:cubicBezTo>
                    <a:pt x="684" y="1309"/>
                    <a:pt x="684" y="1317"/>
                    <a:pt x="690" y="1323"/>
                  </a:cubicBezTo>
                  <a:cubicBezTo>
                    <a:pt x="751" y="885"/>
                    <a:pt x="818" y="441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59"/>
            <p:cNvSpPr/>
            <p:nvPr/>
          </p:nvSpPr>
          <p:spPr>
            <a:xfrm>
              <a:off x="1705750" y="2284300"/>
              <a:ext cx="188400" cy="48975"/>
            </a:xfrm>
            <a:custGeom>
              <a:avLst/>
              <a:gdLst/>
              <a:ahLst/>
              <a:cxnLst/>
              <a:rect l="l" t="t" r="r" b="b"/>
              <a:pathLst>
                <a:path w="7536" h="1959" extrusionOk="0">
                  <a:moveTo>
                    <a:pt x="425" y="0"/>
                  </a:moveTo>
                  <a:cubicBezTo>
                    <a:pt x="269" y="0"/>
                    <a:pt x="120" y="33"/>
                    <a:pt x="1" y="132"/>
                  </a:cubicBezTo>
                  <a:cubicBezTo>
                    <a:pt x="525" y="740"/>
                    <a:pt x="1359" y="972"/>
                    <a:pt x="2149" y="1139"/>
                  </a:cubicBezTo>
                  <a:cubicBezTo>
                    <a:pt x="3298" y="1388"/>
                    <a:pt x="4459" y="1569"/>
                    <a:pt x="5614" y="1728"/>
                  </a:cubicBezTo>
                  <a:cubicBezTo>
                    <a:pt x="5816" y="1756"/>
                    <a:pt x="6530" y="1959"/>
                    <a:pt x="6942" y="1959"/>
                  </a:cubicBezTo>
                  <a:cubicBezTo>
                    <a:pt x="7059" y="1959"/>
                    <a:pt x="7152" y="1942"/>
                    <a:pt x="7201" y="1901"/>
                  </a:cubicBezTo>
                  <a:cubicBezTo>
                    <a:pt x="7536" y="1616"/>
                    <a:pt x="7156" y="1415"/>
                    <a:pt x="6813" y="1343"/>
                  </a:cubicBezTo>
                  <a:cubicBezTo>
                    <a:pt x="4830" y="916"/>
                    <a:pt x="2841" y="486"/>
                    <a:pt x="854" y="57"/>
                  </a:cubicBezTo>
                  <a:cubicBezTo>
                    <a:pt x="716" y="28"/>
                    <a:pt x="567" y="0"/>
                    <a:pt x="425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59"/>
            <p:cNvSpPr/>
            <p:nvPr/>
          </p:nvSpPr>
          <p:spPr>
            <a:xfrm>
              <a:off x="1713900" y="2295200"/>
              <a:ext cx="176150" cy="38150"/>
            </a:xfrm>
            <a:custGeom>
              <a:avLst/>
              <a:gdLst/>
              <a:ahLst/>
              <a:cxnLst/>
              <a:rect l="l" t="t" r="r" b="b"/>
              <a:pathLst>
                <a:path w="7046" h="1526" extrusionOk="0">
                  <a:moveTo>
                    <a:pt x="1" y="0"/>
                  </a:moveTo>
                  <a:lnTo>
                    <a:pt x="1" y="0"/>
                  </a:lnTo>
                  <a:cubicBezTo>
                    <a:pt x="512" y="385"/>
                    <a:pt x="1184" y="564"/>
                    <a:pt x="1823" y="703"/>
                  </a:cubicBezTo>
                  <a:cubicBezTo>
                    <a:pt x="2969" y="952"/>
                    <a:pt x="4133" y="1133"/>
                    <a:pt x="5296" y="1295"/>
                  </a:cubicBezTo>
                  <a:cubicBezTo>
                    <a:pt x="5496" y="1323"/>
                    <a:pt x="6213" y="1525"/>
                    <a:pt x="6624" y="1525"/>
                  </a:cubicBezTo>
                  <a:cubicBezTo>
                    <a:pt x="6741" y="1525"/>
                    <a:pt x="6832" y="1509"/>
                    <a:pt x="6881" y="1468"/>
                  </a:cubicBezTo>
                  <a:cubicBezTo>
                    <a:pt x="7045" y="1328"/>
                    <a:pt x="7034" y="1208"/>
                    <a:pt x="6945" y="1111"/>
                  </a:cubicBezTo>
                  <a:cubicBezTo>
                    <a:pt x="4702" y="901"/>
                    <a:pt x="2250" y="59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59"/>
            <p:cNvSpPr/>
            <p:nvPr/>
          </p:nvSpPr>
          <p:spPr>
            <a:xfrm>
              <a:off x="1503975" y="1976575"/>
              <a:ext cx="98375" cy="52175"/>
            </a:xfrm>
            <a:custGeom>
              <a:avLst/>
              <a:gdLst/>
              <a:ahLst/>
              <a:cxnLst/>
              <a:rect l="l" t="t" r="r" b="b"/>
              <a:pathLst>
                <a:path w="3935" h="2087" extrusionOk="0">
                  <a:moveTo>
                    <a:pt x="129" y="0"/>
                  </a:moveTo>
                  <a:cubicBezTo>
                    <a:pt x="85" y="0"/>
                    <a:pt x="42" y="8"/>
                    <a:pt x="1" y="27"/>
                  </a:cubicBezTo>
                  <a:cubicBezTo>
                    <a:pt x="199" y="442"/>
                    <a:pt x="626" y="693"/>
                    <a:pt x="1033" y="903"/>
                  </a:cubicBezTo>
                  <a:cubicBezTo>
                    <a:pt x="1633" y="1210"/>
                    <a:pt x="2244" y="1480"/>
                    <a:pt x="2860" y="1745"/>
                  </a:cubicBezTo>
                  <a:cubicBezTo>
                    <a:pt x="2984" y="1798"/>
                    <a:pt x="3461" y="2086"/>
                    <a:pt x="3660" y="2086"/>
                  </a:cubicBezTo>
                  <a:cubicBezTo>
                    <a:pt x="3680" y="2086"/>
                    <a:pt x="3697" y="2084"/>
                    <a:pt x="3711" y="2077"/>
                  </a:cubicBezTo>
                  <a:cubicBezTo>
                    <a:pt x="3934" y="1968"/>
                    <a:pt x="3756" y="1804"/>
                    <a:pt x="3580" y="1712"/>
                  </a:cubicBezTo>
                  <a:cubicBezTo>
                    <a:pt x="2548" y="1182"/>
                    <a:pt x="1516" y="646"/>
                    <a:pt x="483" y="113"/>
                  </a:cubicBezTo>
                  <a:cubicBezTo>
                    <a:pt x="373" y="58"/>
                    <a:pt x="248" y="0"/>
                    <a:pt x="12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59"/>
            <p:cNvSpPr/>
            <p:nvPr/>
          </p:nvSpPr>
          <p:spPr>
            <a:xfrm>
              <a:off x="1507325" y="1982600"/>
              <a:ext cx="92500" cy="46225"/>
            </a:xfrm>
            <a:custGeom>
              <a:avLst/>
              <a:gdLst/>
              <a:ahLst/>
              <a:cxnLst/>
              <a:rect l="l" t="t" r="r" b="b"/>
              <a:pathLst>
                <a:path w="3700" h="184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291"/>
                    <a:pt x="567" y="489"/>
                    <a:pt x="899" y="662"/>
                  </a:cubicBezTo>
                  <a:cubicBezTo>
                    <a:pt x="1496" y="969"/>
                    <a:pt x="2110" y="1242"/>
                    <a:pt x="2726" y="1507"/>
                  </a:cubicBezTo>
                  <a:cubicBezTo>
                    <a:pt x="2850" y="1563"/>
                    <a:pt x="3326" y="1848"/>
                    <a:pt x="3526" y="1848"/>
                  </a:cubicBezTo>
                  <a:cubicBezTo>
                    <a:pt x="3546" y="1848"/>
                    <a:pt x="3563" y="1845"/>
                    <a:pt x="3577" y="1839"/>
                  </a:cubicBezTo>
                  <a:cubicBezTo>
                    <a:pt x="3689" y="1786"/>
                    <a:pt x="3700" y="1722"/>
                    <a:pt x="3664" y="1655"/>
                  </a:cubicBezTo>
                  <a:cubicBezTo>
                    <a:pt x="2458" y="1197"/>
                    <a:pt x="1153" y="66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59"/>
            <p:cNvSpPr/>
            <p:nvPr/>
          </p:nvSpPr>
          <p:spPr>
            <a:xfrm>
              <a:off x="1903975" y="2192375"/>
              <a:ext cx="26050" cy="148875"/>
            </a:xfrm>
            <a:custGeom>
              <a:avLst/>
              <a:gdLst/>
              <a:ahLst/>
              <a:cxnLst/>
              <a:rect l="l" t="t" r="r" b="b"/>
              <a:pathLst>
                <a:path w="1042" h="5955" extrusionOk="0">
                  <a:moveTo>
                    <a:pt x="287" y="0"/>
                  </a:moveTo>
                  <a:cubicBezTo>
                    <a:pt x="259" y="0"/>
                    <a:pt x="232" y="8"/>
                    <a:pt x="209" y="26"/>
                  </a:cubicBezTo>
                  <a:cubicBezTo>
                    <a:pt x="0" y="188"/>
                    <a:pt x="126" y="1625"/>
                    <a:pt x="126" y="1912"/>
                  </a:cubicBezTo>
                  <a:cubicBezTo>
                    <a:pt x="120" y="2568"/>
                    <a:pt x="140" y="3221"/>
                    <a:pt x="179" y="3876"/>
                  </a:cubicBezTo>
                  <a:cubicBezTo>
                    <a:pt x="204" y="4303"/>
                    <a:pt x="109" y="5369"/>
                    <a:pt x="374" y="5726"/>
                  </a:cubicBezTo>
                  <a:cubicBezTo>
                    <a:pt x="491" y="5886"/>
                    <a:pt x="606" y="5954"/>
                    <a:pt x="705" y="5954"/>
                  </a:cubicBezTo>
                  <a:cubicBezTo>
                    <a:pt x="906" y="5954"/>
                    <a:pt x="1042" y="5674"/>
                    <a:pt x="1005" y="5299"/>
                  </a:cubicBezTo>
                  <a:cubicBezTo>
                    <a:pt x="834" y="3639"/>
                    <a:pt x="667" y="1979"/>
                    <a:pt x="500" y="319"/>
                  </a:cubicBezTo>
                  <a:cubicBezTo>
                    <a:pt x="488" y="235"/>
                    <a:pt x="477" y="143"/>
                    <a:pt x="430" y="76"/>
                  </a:cubicBezTo>
                  <a:cubicBezTo>
                    <a:pt x="397" y="30"/>
                    <a:pt x="340" y="0"/>
                    <a:pt x="287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59"/>
            <p:cNvSpPr/>
            <p:nvPr/>
          </p:nvSpPr>
          <p:spPr>
            <a:xfrm>
              <a:off x="1911650" y="2192400"/>
              <a:ext cx="18350" cy="148725"/>
            </a:xfrm>
            <a:custGeom>
              <a:avLst/>
              <a:gdLst/>
              <a:ahLst/>
              <a:cxnLst/>
              <a:rect l="l" t="t" r="r" b="b"/>
              <a:pathLst>
                <a:path w="734" h="5949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984"/>
                    <a:pt x="151" y="3967"/>
                    <a:pt x="343" y="5942"/>
                  </a:cubicBezTo>
                  <a:cubicBezTo>
                    <a:pt x="361" y="5947"/>
                    <a:pt x="379" y="5949"/>
                    <a:pt x="396" y="5949"/>
                  </a:cubicBezTo>
                  <a:cubicBezTo>
                    <a:pt x="597" y="5949"/>
                    <a:pt x="733" y="5670"/>
                    <a:pt x="695" y="5292"/>
                  </a:cubicBezTo>
                  <a:cubicBezTo>
                    <a:pt x="527" y="3632"/>
                    <a:pt x="360" y="1973"/>
                    <a:pt x="190" y="313"/>
                  </a:cubicBezTo>
                  <a:cubicBezTo>
                    <a:pt x="179" y="229"/>
                    <a:pt x="170" y="142"/>
                    <a:pt x="120" y="73"/>
                  </a:cubicBezTo>
                  <a:cubicBezTo>
                    <a:pt x="92" y="34"/>
                    <a:pt x="45" y="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59"/>
            <p:cNvSpPr/>
            <p:nvPr/>
          </p:nvSpPr>
          <p:spPr>
            <a:xfrm>
              <a:off x="1451675" y="1542375"/>
              <a:ext cx="620750" cy="1016625"/>
            </a:xfrm>
            <a:custGeom>
              <a:avLst/>
              <a:gdLst/>
              <a:ahLst/>
              <a:cxnLst/>
              <a:rect l="l" t="t" r="r" b="b"/>
              <a:pathLst>
                <a:path w="24830" h="40665" extrusionOk="0">
                  <a:moveTo>
                    <a:pt x="1060" y="0"/>
                  </a:moveTo>
                  <a:lnTo>
                    <a:pt x="1060" y="0"/>
                  </a:lnTo>
                  <a:cubicBezTo>
                    <a:pt x="0" y="4506"/>
                    <a:pt x="148" y="9360"/>
                    <a:pt x="1914" y="13640"/>
                  </a:cubicBezTo>
                  <a:cubicBezTo>
                    <a:pt x="3432" y="17317"/>
                    <a:pt x="6063" y="20413"/>
                    <a:pt x="8707" y="23387"/>
                  </a:cubicBezTo>
                  <a:cubicBezTo>
                    <a:pt x="10632" y="25546"/>
                    <a:pt x="12596" y="27681"/>
                    <a:pt x="14705" y="29661"/>
                  </a:cubicBezTo>
                  <a:cubicBezTo>
                    <a:pt x="18131" y="32878"/>
                    <a:pt x="22123" y="35961"/>
                    <a:pt x="23471" y="40458"/>
                  </a:cubicBezTo>
                  <a:cubicBezTo>
                    <a:pt x="23515" y="40604"/>
                    <a:pt x="23645" y="40665"/>
                    <a:pt x="23805" y="40665"/>
                  </a:cubicBezTo>
                  <a:cubicBezTo>
                    <a:pt x="24120" y="40665"/>
                    <a:pt x="24551" y="40429"/>
                    <a:pt x="24662" y="40151"/>
                  </a:cubicBezTo>
                  <a:cubicBezTo>
                    <a:pt x="24830" y="39730"/>
                    <a:pt x="24620" y="39255"/>
                    <a:pt x="24405" y="38854"/>
                  </a:cubicBezTo>
                  <a:cubicBezTo>
                    <a:pt x="22327" y="34990"/>
                    <a:pt x="19258" y="31754"/>
                    <a:pt x="16072" y="28735"/>
                  </a:cubicBezTo>
                  <a:cubicBezTo>
                    <a:pt x="12889" y="25714"/>
                    <a:pt x="9544" y="22840"/>
                    <a:pt x="6738" y="19465"/>
                  </a:cubicBezTo>
                  <a:cubicBezTo>
                    <a:pt x="3931" y="16089"/>
                    <a:pt x="1658" y="12128"/>
                    <a:pt x="1044" y="7784"/>
                  </a:cubicBezTo>
                  <a:cubicBezTo>
                    <a:pt x="678" y="5175"/>
                    <a:pt x="821" y="2623"/>
                    <a:pt x="10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59"/>
            <p:cNvSpPr/>
            <p:nvPr/>
          </p:nvSpPr>
          <p:spPr>
            <a:xfrm>
              <a:off x="1451750" y="1547675"/>
              <a:ext cx="615875" cy="1011200"/>
            </a:xfrm>
            <a:custGeom>
              <a:avLst/>
              <a:gdLst/>
              <a:ahLst/>
              <a:cxnLst/>
              <a:rect l="l" t="t" r="r" b="b"/>
              <a:pathLst>
                <a:path w="24635" h="40448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0" y="4442"/>
                    <a:pt x="168" y="9209"/>
                    <a:pt x="1908" y="13419"/>
                  </a:cubicBezTo>
                  <a:cubicBezTo>
                    <a:pt x="3429" y="17099"/>
                    <a:pt x="6054" y="20198"/>
                    <a:pt x="8702" y="23170"/>
                  </a:cubicBezTo>
                  <a:cubicBezTo>
                    <a:pt x="10626" y="25332"/>
                    <a:pt x="12591" y="27463"/>
                    <a:pt x="14700" y="29444"/>
                  </a:cubicBezTo>
                  <a:cubicBezTo>
                    <a:pt x="18125" y="32658"/>
                    <a:pt x="22118" y="35740"/>
                    <a:pt x="23462" y="40240"/>
                  </a:cubicBezTo>
                  <a:cubicBezTo>
                    <a:pt x="23506" y="40387"/>
                    <a:pt x="23635" y="40448"/>
                    <a:pt x="23795" y="40448"/>
                  </a:cubicBezTo>
                  <a:cubicBezTo>
                    <a:pt x="24096" y="40448"/>
                    <a:pt x="24503" y="40230"/>
                    <a:pt x="24634" y="39964"/>
                  </a:cubicBezTo>
                  <a:cubicBezTo>
                    <a:pt x="22860" y="36555"/>
                    <a:pt x="20371" y="34078"/>
                    <a:pt x="17766" y="31265"/>
                  </a:cubicBezTo>
                  <a:cubicBezTo>
                    <a:pt x="14005" y="27212"/>
                    <a:pt x="9840" y="23543"/>
                    <a:pt x="6255" y="19334"/>
                  </a:cubicBezTo>
                  <a:cubicBezTo>
                    <a:pt x="4478" y="17247"/>
                    <a:pt x="2832" y="14995"/>
                    <a:pt x="1847" y="12440"/>
                  </a:cubicBezTo>
                  <a:cubicBezTo>
                    <a:pt x="332" y="8512"/>
                    <a:pt x="480" y="4227"/>
                    <a:pt x="100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59"/>
            <p:cNvSpPr/>
            <p:nvPr/>
          </p:nvSpPr>
          <p:spPr>
            <a:xfrm>
              <a:off x="1464650" y="1962300"/>
              <a:ext cx="78700" cy="40300"/>
            </a:xfrm>
            <a:custGeom>
              <a:avLst/>
              <a:gdLst/>
              <a:ahLst/>
              <a:cxnLst/>
              <a:rect l="l" t="t" r="r" b="b"/>
              <a:pathLst>
                <a:path w="3148" h="1612" extrusionOk="0">
                  <a:moveTo>
                    <a:pt x="826" y="1"/>
                  </a:moveTo>
                  <a:cubicBezTo>
                    <a:pt x="542" y="1"/>
                    <a:pt x="261" y="60"/>
                    <a:pt x="0" y="190"/>
                  </a:cubicBezTo>
                  <a:cubicBezTo>
                    <a:pt x="218" y="776"/>
                    <a:pt x="720" y="1239"/>
                    <a:pt x="1306" y="1454"/>
                  </a:cubicBezTo>
                  <a:cubicBezTo>
                    <a:pt x="1592" y="1561"/>
                    <a:pt x="1896" y="1612"/>
                    <a:pt x="2200" y="1612"/>
                  </a:cubicBezTo>
                  <a:cubicBezTo>
                    <a:pt x="2520" y="1612"/>
                    <a:pt x="2842" y="1556"/>
                    <a:pt x="3147" y="1451"/>
                  </a:cubicBezTo>
                  <a:cubicBezTo>
                    <a:pt x="2762" y="958"/>
                    <a:pt x="2352" y="489"/>
                    <a:pt x="1783" y="221"/>
                  </a:cubicBezTo>
                  <a:cubicBezTo>
                    <a:pt x="1479" y="79"/>
                    <a:pt x="1151" y="1"/>
                    <a:pt x="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59"/>
            <p:cNvSpPr/>
            <p:nvPr/>
          </p:nvSpPr>
          <p:spPr>
            <a:xfrm>
              <a:off x="1494775" y="1964750"/>
              <a:ext cx="48575" cy="37850"/>
            </a:xfrm>
            <a:custGeom>
              <a:avLst/>
              <a:gdLst/>
              <a:ahLst/>
              <a:cxnLst/>
              <a:rect l="l" t="t" r="r" b="b"/>
              <a:pathLst>
                <a:path w="1943" h="1514" extrusionOk="0">
                  <a:moveTo>
                    <a:pt x="260" y="0"/>
                  </a:moveTo>
                  <a:lnTo>
                    <a:pt x="260" y="0"/>
                  </a:lnTo>
                  <a:cubicBezTo>
                    <a:pt x="411" y="84"/>
                    <a:pt x="553" y="193"/>
                    <a:pt x="642" y="343"/>
                  </a:cubicBezTo>
                  <a:cubicBezTo>
                    <a:pt x="662" y="377"/>
                    <a:pt x="678" y="419"/>
                    <a:pt x="673" y="461"/>
                  </a:cubicBezTo>
                  <a:cubicBezTo>
                    <a:pt x="656" y="541"/>
                    <a:pt x="558" y="569"/>
                    <a:pt x="475" y="581"/>
                  </a:cubicBezTo>
                  <a:cubicBezTo>
                    <a:pt x="331" y="596"/>
                    <a:pt x="203" y="618"/>
                    <a:pt x="65" y="618"/>
                  </a:cubicBezTo>
                  <a:cubicBezTo>
                    <a:pt x="50" y="618"/>
                    <a:pt x="35" y="617"/>
                    <a:pt x="20" y="617"/>
                  </a:cubicBezTo>
                  <a:lnTo>
                    <a:pt x="20" y="617"/>
                  </a:lnTo>
                  <a:cubicBezTo>
                    <a:pt x="176" y="737"/>
                    <a:pt x="310" y="890"/>
                    <a:pt x="411" y="1058"/>
                  </a:cubicBezTo>
                  <a:cubicBezTo>
                    <a:pt x="447" y="1113"/>
                    <a:pt x="475" y="1194"/>
                    <a:pt x="425" y="1239"/>
                  </a:cubicBezTo>
                  <a:cubicBezTo>
                    <a:pt x="408" y="1256"/>
                    <a:pt x="383" y="1264"/>
                    <a:pt x="358" y="1267"/>
                  </a:cubicBezTo>
                  <a:cubicBezTo>
                    <a:pt x="240" y="1295"/>
                    <a:pt x="120" y="1309"/>
                    <a:pt x="0" y="1314"/>
                  </a:cubicBezTo>
                  <a:lnTo>
                    <a:pt x="104" y="1356"/>
                  </a:lnTo>
                  <a:cubicBezTo>
                    <a:pt x="388" y="1463"/>
                    <a:pt x="690" y="1514"/>
                    <a:pt x="994" y="1514"/>
                  </a:cubicBezTo>
                  <a:cubicBezTo>
                    <a:pt x="1315" y="1514"/>
                    <a:pt x="1637" y="1458"/>
                    <a:pt x="1942" y="1353"/>
                  </a:cubicBezTo>
                  <a:cubicBezTo>
                    <a:pt x="1557" y="860"/>
                    <a:pt x="1147" y="391"/>
                    <a:pt x="578" y="123"/>
                  </a:cubicBezTo>
                  <a:cubicBezTo>
                    <a:pt x="475" y="73"/>
                    <a:pt x="369" y="31"/>
                    <a:pt x="2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59"/>
            <p:cNvSpPr/>
            <p:nvPr/>
          </p:nvSpPr>
          <p:spPr>
            <a:xfrm>
              <a:off x="1494775" y="1980150"/>
              <a:ext cx="47100" cy="22400"/>
            </a:xfrm>
            <a:custGeom>
              <a:avLst/>
              <a:gdLst/>
              <a:ahLst/>
              <a:cxnLst/>
              <a:rect l="l" t="t" r="r" b="b"/>
              <a:pathLst>
                <a:path w="1884" h="896" extrusionOk="0">
                  <a:moveTo>
                    <a:pt x="20" y="1"/>
                  </a:moveTo>
                  <a:cubicBezTo>
                    <a:pt x="176" y="121"/>
                    <a:pt x="310" y="274"/>
                    <a:pt x="411" y="442"/>
                  </a:cubicBezTo>
                  <a:cubicBezTo>
                    <a:pt x="444" y="497"/>
                    <a:pt x="472" y="578"/>
                    <a:pt x="425" y="623"/>
                  </a:cubicBezTo>
                  <a:cubicBezTo>
                    <a:pt x="408" y="640"/>
                    <a:pt x="383" y="648"/>
                    <a:pt x="358" y="651"/>
                  </a:cubicBezTo>
                  <a:cubicBezTo>
                    <a:pt x="240" y="679"/>
                    <a:pt x="120" y="693"/>
                    <a:pt x="0" y="698"/>
                  </a:cubicBezTo>
                  <a:lnTo>
                    <a:pt x="104" y="740"/>
                  </a:lnTo>
                  <a:cubicBezTo>
                    <a:pt x="389" y="845"/>
                    <a:pt x="692" y="896"/>
                    <a:pt x="996" y="896"/>
                  </a:cubicBezTo>
                  <a:cubicBezTo>
                    <a:pt x="1296" y="896"/>
                    <a:pt x="1597" y="847"/>
                    <a:pt x="1884" y="754"/>
                  </a:cubicBezTo>
                  <a:cubicBezTo>
                    <a:pt x="1259" y="550"/>
                    <a:pt x="648" y="299"/>
                    <a:pt x="5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59"/>
            <p:cNvSpPr/>
            <p:nvPr/>
          </p:nvSpPr>
          <p:spPr>
            <a:xfrm>
              <a:off x="1464650" y="1962250"/>
              <a:ext cx="47225" cy="18000"/>
            </a:xfrm>
            <a:custGeom>
              <a:avLst/>
              <a:gdLst/>
              <a:ahLst/>
              <a:cxnLst/>
              <a:rect l="l" t="t" r="r" b="b"/>
              <a:pathLst>
                <a:path w="1889" h="720" extrusionOk="0">
                  <a:moveTo>
                    <a:pt x="824" y="0"/>
                  </a:moveTo>
                  <a:cubicBezTo>
                    <a:pt x="541" y="0"/>
                    <a:pt x="260" y="61"/>
                    <a:pt x="0" y="192"/>
                  </a:cubicBezTo>
                  <a:cubicBezTo>
                    <a:pt x="3" y="201"/>
                    <a:pt x="9" y="209"/>
                    <a:pt x="11" y="220"/>
                  </a:cubicBezTo>
                  <a:cubicBezTo>
                    <a:pt x="422" y="390"/>
                    <a:pt x="834" y="552"/>
                    <a:pt x="1250" y="717"/>
                  </a:cubicBezTo>
                  <a:cubicBezTo>
                    <a:pt x="1251" y="719"/>
                    <a:pt x="1253" y="719"/>
                    <a:pt x="1254" y="719"/>
                  </a:cubicBezTo>
                  <a:cubicBezTo>
                    <a:pt x="1258" y="719"/>
                    <a:pt x="1262" y="717"/>
                    <a:pt x="1264" y="717"/>
                  </a:cubicBezTo>
                  <a:cubicBezTo>
                    <a:pt x="1406" y="717"/>
                    <a:pt x="1535" y="697"/>
                    <a:pt x="1680" y="681"/>
                  </a:cubicBezTo>
                  <a:cubicBezTo>
                    <a:pt x="1758" y="669"/>
                    <a:pt x="1861" y="641"/>
                    <a:pt x="1878" y="561"/>
                  </a:cubicBezTo>
                  <a:cubicBezTo>
                    <a:pt x="1889" y="519"/>
                    <a:pt x="1867" y="477"/>
                    <a:pt x="1847" y="443"/>
                  </a:cubicBezTo>
                  <a:cubicBezTo>
                    <a:pt x="1763" y="293"/>
                    <a:pt x="1618" y="187"/>
                    <a:pt x="1465" y="100"/>
                  </a:cubicBezTo>
                  <a:cubicBezTo>
                    <a:pt x="1255" y="35"/>
                    <a:pt x="1039" y="0"/>
                    <a:pt x="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59"/>
            <p:cNvSpPr/>
            <p:nvPr/>
          </p:nvSpPr>
          <p:spPr>
            <a:xfrm>
              <a:off x="1464850" y="1967825"/>
              <a:ext cx="41675" cy="29925"/>
            </a:xfrm>
            <a:custGeom>
              <a:avLst/>
              <a:gdLst/>
              <a:ahLst/>
              <a:cxnLst/>
              <a:rect l="l" t="t" r="r" b="b"/>
              <a:pathLst>
                <a:path w="1667" h="1197" extrusionOk="0">
                  <a:moveTo>
                    <a:pt x="1" y="0"/>
                  </a:moveTo>
                  <a:cubicBezTo>
                    <a:pt x="210" y="536"/>
                    <a:pt x="659" y="968"/>
                    <a:pt x="1192" y="1197"/>
                  </a:cubicBezTo>
                  <a:cubicBezTo>
                    <a:pt x="1312" y="1191"/>
                    <a:pt x="1435" y="1177"/>
                    <a:pt x="1552" y="1147"/>
                  </a:cubicBezTo>
                  <a:cubicBezTo>
                    <a:pt x="1577" y="1141"/>
                    <a:pt x="1602" y="1135"/>
                    <a:pt x="1619" y="1119"/>
                  </a:cubicBezTo>
                  <a:cubicBezTo>
                    <a:pt x="1666" y="1074"/>
                    <a:pt x="1638" y="996"/>
                    <a:pt x="1605" y="937"/>
                  </a:cubicBezTo>
                  <a:cubicBezTo>
                    <a:pt x="1502" y="770"/>
                    <a:pt x="1370" y="619"/>
                    <a:pt x="1214" y="499"/>
                  </a:cubicBezTo>
                  <a:lnTo>
                    <a:pt x="1239" y="499"/>
                  </a:lnTo>
                  <a:cubicBezTo>
                    <a:pt x="824" y="335"/>
                    <a:pt x="411" y="16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59"/>
            <p:cNvSpPr/>
            <p:nvPr/>
          </p:nvSpPr>
          <p:spPr>
            <a:xfrm>
              <a:off x="1815325" y="2052525"/>
              <a:ext cx="207225" cy="197225"/>
            </a:xfrm>
            <a:custGeom>
              <a:avLst/>
              <a:gdLst/>
              <a:ahLst/>
              <a:cxnLst/>
              <a:rect l="l" t="t" r="r" b="b"/>
              <a:pathLst>
                <a:path w="8289" h="7889" extrusionOk="0">
                  <a:moveTo>
                    <a:pt x="1924" y="0"/>
                  </a:moveTo>
                  <a:cubicBezTo>
                    <a:pt x="1485" y="0"/>
                    <a:pt x="1074" y="323"/>
                    <a:pt x="910" y="730"/>
                  </a:cubicBezTo>
                  <a:cubicBezTo>
                    <a:pt x="740" y="1151"/>
                    <a:pt x="804" y="1650"/>
                    <a:pt x="1007" y="2063"/>
                  </a:cubicBezTo>
                  <a:cubicBezTo>
                    <a:pt x="1130" y="2309"/>
                    <a:pt x="1303" y="2560"/>
                    <a:pt x="1275" y="2833"/>
                  </a:cubicBezTo>
                  <a:cubicBezTo>
                    <a:pt x="1272" y="2872"/>
                    <a:pt x="1261" y="2909"/>
                    <a:pt x="1256" y="2950"/>
                  </a:cubicBezTo>
                  <a:cubicBezTo>
                    <a:pt x="1233" y="3031"/>
                    <a:pt x="1206" y="3109"/>
                    <a:pt x="1189" y="3188"/>
                  </a:cubicBezTo>
                  <a:cubicBezTo>
                    <a:pt x="1189" y="3193"/>
                    <a:pt x="1189" y="3193"/>
                    <a:pt x="1186" y="3196"/>
                  </a:cubicBezTo>
                  <a:cubicBezTo>
                    <a:pt x="1180" y="3213"/>
                    <a:pt x="1178" y="3235"/>
                    <a:pt x="1175" y="3252"/>
                  </a:cubicBezTo>
                  <a:cubicBezTo>
                    <a:pt x="1175" y="3257"/>
                    <a:pt x="1172" y="3266"/>
                    <a:pt x="1172" y="3268"/>
                  </a:cubicBezTo>
                  <a:cubicBezTo>
                    <a:pt x="1169" y="3285"/>
                    <a:pt x="1169" y="3299"/>
                    <a:pt x="1169" y="3319"/>
                  </a:cubicBezTo>
                  <a:lnTo>
                    <a:pt x="1169" y="3338"/>
                  </a:lnTo>
                  <a:cubicBezTo>
                    <a:pt x="1172" y="3361"/>
                    <a:pt x="1172" y="3380"/>
                    <a:pt x="1175" y="3405"/>
                  </a:cubicBezTo>
                  <a:cubicBezTo>
                    <a:pt x="1228" y="3634"/>
                    <a:pt x="1482" y="3745"/>
                    <a:pt x="1708" y="3810"/>
                  </a:cubicBezTo>
                  <a:cubicBezTo>
                    <a:pt x="1764" y="3824"/>
                    <a:pt x="1825" y="3838"/>
                    <a:pt x="1886" y="3852"/>
                  </a:cubicBezTo>
                  <a:cubicBezTo>
                    <a:pt x="1485" y="3941"/>
                    <a:pt x="1105" y="4100"/>
                    <a:pt x="773" y="4351"/>
                  </a:cubicBezTo>
                  <a:cubicBezTo>
                    <a:pt x="742" y="4373"/>
                    <a:pt x="715" y="4398"/>
                    <a:pt x="684" y="4423"/>
                  </a:cubicBezTo>
                  <a:lnTo>
                    <a:pt x="681" y="4426"/>
                  </a:lnTo>
                  <a:cubicBezTo>
                    <a:pt x="653" y="4451"/>
                    <a:pt x="625" y="4479"/>
                    <a:pt x="595" y="4504"/>
                  </a:cubicBezTo>
                  <a:cubicBezTo>
                    <a:pt x="232" y="4859"/>
                    <a:pt x="0" y="5378"/>
                    <a:pt x="171" y="5846"/>
                  </a:cubicBezTo>
                  <a:cubicBezTo>
                    <a:pt x="265" y="6100"/>
                    <a:pt x="466" y="6307"/>
                    <a:pt x="684" y="6471"/>
                  </a:cubicBezTo>
                  <a:cubicBezTo>
                    <a:pt x="985" y="6700"/>
                    <a:pt x="1374" y="6871"/>
                    <a:pt x="1745" y="6871"/>
                  </a:cubicBezTo>
                  <a:cubicBezTo>
                    <a:pt x="1930" y="6871"/>
                    <a:pt x="2111" y="6828"/>
                    <a:pt x="2274" y="6728"/>
                  </a:cubicBezTo>
                  <a:cubicBezTo>
                    <a:pt x="2478" y="6602"/>
                    <a:pt x="2628" y="6396"/>
                    <a:pt x="2768" y="6198"/>
                  </a:cubicBezTo>
                  <a:lnTo>
                    <a:pt x="2768" y="6195"/>
                  </a:lnTo>
                  <a:cubicBezTo>
                    <a:pt x="2849" y="6083"/>
                    <a:pt x="2924" y="5972"/>
                    <a:pt x="3005" y="5863"/>
                  </a:cubicBezTo>
                  <a:cubicBezTo>
                    <a:pt x="3117" y="5707"/>
                    <a:pt x="3231" y="5545"/>
                    <a:pt x="3343" y="5389"/>
                  </a:cubicBezTo>
                  <a:cubicBezTo>
                    <a:pt x="3362" y="5364"/>
                    <a:pt x="3379" y="5341"/>
                    <a:pt x="3396" y="5319"/>
                  </a:cubicBezTo>
                  <a:lnTo>
                    <a:pt x="3396" y="5319"/>
                  </a:lnTo>
                  <a:lnTo>
                    <a:pt x="3365" y="5475"/>
                  </a:lnTo>
                  <a:cubicBezTo>
                    <a:pt x="3334" y="5643"/>
                    <a:pt x="3301" y="5810"/>
                    <a:pt x="3267" y="5975"/>
                  </a:cubicBezTo>
                  <a:cubicBezTo>
                    <a:pt x="3242" y="6100"/>
                    <a:pt x="3217" y="6228"/>
                    <a:pt x="3214" y="6360"/>
                  </a:cubicBezTo>
                  <a:cubicBezTo>
                    <a:pt x="3211" y="6421"/>
                    <a:pt x="3217" y="6485"/>
                    <a:pt x="3228" y="6546"/>
                  </a:cubicBezTo>
                  <a:cubicBezTo>
                    <a:pt x="3239" y="6611"/>
                    <a:pt x="3262" y="6669"/>
                    <a:pt x="3290" y="6725"/>
                  </a:cubicBezTo>
                  <a:lnTo>
                    <a:pt x="3320" y="6778"/>
                  </a:lnTo>
                  <a:cubicBezTo>
                    <a:pt x="3515" y="7079"/>
                    <a:pt x="3934" y="7169"/>
                    <a:pt x="4232" y="7381"/>
                  </a:cubicBezTo>
                  <a:cubicBezTo>
                    <a:pt x="4503" y="7568"/>
                    <a:pt x="4726" y="7883"/>
                    <a:pt x="5050" y="7888"/>
                  </a:cubicBezTo>
                  <a:cubicBezTo>
                    <a:pt x="5052" y="7888"/>
                    <a:pt x="5055" y="7888"/>
                    <a:pt x="5057" y="7888"/>
                  </a:cubicBezTo>
                  <a:cubicBezTo>
                    <a:pt x="5427" y="7888"/>
                    <a:pt x="5664" y="7481"/>
                    <a:pt x="5736" y="7118"/>
                  </a:cubicBezTo>
                  <a:cubicBezTo>
                    <a:pt x="5837" y="6641"/>
                    <a:pt x="5795" y="6136"/>
                    <a:pt x="5636" y="5670"/>
                  </a:cubicBezTo>
                  <a:cubicBezTo>
                    <a:pt x="5633" y="5665"/>
                    <a:pt x="5627" y="5657"/>
                    <a:pt x="5627" y="5651"/>
                  </a:cubicBezTo>
                  <a:cubicBezTo>
                    <a:pt x="5605" y="5581"/>
                    <a:pt x="5577" y="5514"/>
                    <a:pt x="5549" y="5447"/>
                  </a:cubicBezTo>
                  <a:cubicBezTo>
                    <a:pt x="5544" y="5442"/>
                    <a:pt x="5541" y="5433"/>
                    <a:pt x="5541" y="5431"/>
                  </a:cubicBezTo>
                  <a:cubicBezTo>
                    <a:pt x="5499" y="5336"/>
                    <a:pt x="5454" y="5249"/>
                    <a:pt x="5401" y="5160"/>
                  </a:cubicBezTo>
                  <a:lnTo>
                    <a:pt x="5401" y="5160"/>
                  </a:lnTo>
                  <a:cubicBezTo>
                    <a:pt x="5485" y="5210"/>
                    <a:pt x="5572" y="5258"/>
                    <a:pt x="5655" y="5302"/>
                  </a:cubicBezTo>
                  <a:cubicBezTo>
                    <a:pt x="5675" y="5313"/>
                    <a:pt x="5692" y="5322"/>
                    <a:pt x="5708" y="5330"/>
                  </a:cubicBezTo>
                  <a:cubicBezTo>
                    <a:pt x="5918" y="5439"/>
                    <a:pt x="6130" y="5537"/>
                    <a:pt x="6350" y="5623"/>
                  </a:cubicBezTo>
                  <a:cubicBezTo>
                    <a:pt x="6358" y="5626"/>
                    <a:pt x="6364" y="5629"/>
                    <a:pt x="6367" y="5629"/>
                  </a:cubicBezTo>
                  <a:lnTo>
                    <a:pt x="6372" y="5629"/>
                  </a:lnTo>
                  <a:cubicBezTo>
                    <a:pt x="6500" y="5679"/>
                    <a:pt x="6643" y="5723"/>
                    <a:pt x="6780" y="5723"/>
                  </a:cubicBezTo>
                  <a:cubicBezTo>
                    <a:pt x="6870" y="5723"/>
                    <a:pt x="6957" y="5704"/>
                    <a:pt x="7033" y="5654"/>
                  </a:cubicBezTo>
                  <a:cubicBezTo>
                    <a:pt x="7321" y="5467"/>
                    <a:pt x="7265" y="4984"/>
                    <a:pt x="7547" y="4789"/>
                  </a:cubicBezTo>
                  <a:cubicBezTo>
                    <a:pt x="7644" y="4719"/>
                    <a:pt x="7770" y="4702"/>
                    <a:pt x="7882" y="4658"/>
                  </a:cubicBezTo>
                  <a:cubicBezTo>
                    <a:pt x="8038" y="4594"/>
                    <a:pt x="8174" y="4468"/>
                    <a:pt x="8233" y="4309"/>
                  </a:cubicBezTo>
                  <a:cubicBezTo>
                    <a:pt x="8289" y="4147"/>
                    <a:pt x="8250" y="3952"/>
                    <a:pt x="8121" y="3840"/>
                  </a:cubicBezTo>
                  <a:cubicBezTo>
                    <a:pt x="7982" y="3723"/>
                    <a:pt x="7770" y="3718"/>
                    <a:pt x="7619" y="3612"/>
                  </a:cubicBezTo>
                  <a:cubicBezTo>
                    <a:pt x="7457" y="3494"/>
                    <a:pt x="7399" y="3282"/>
                    <a:pt x="7282" y="3126"/>
                  </a:cubicBezTo>
                  <a:cubicBezTo>
                    <a:pt x="7068" y="2848"/>
                    <a:pt x="6705" y="2783"/>
                    <a:pt x="6341" y="2783"/>
                  </a:cubicBezTo>
                  <a:cubicBezTo>
                    <a:pt x="6325" y="2783"/>
                    <a:pt x="6310" y="2783"/>
                    <a:pt x="6294" y="2783"/>
                  </a:cubicBezTo>
                  <a:lnTo>
                    <a:pt x="6283" y="2783"/>
                  </a:lnTo>
                  <a:cubicBezTo>
                    <a:pt x="6236" y="2783"/>
                    <a:pt x="6185" y="2789"/>
                    <a:pt x="6138" y="2791"/>
                  </a:cubicBezTo>
                  <a:cubicBezTo>
                    <a:pt x="6130" y="2791"/>
                    <a:pt x="6127" y="2791"/>
                    <a:pt x="6118" y="2794"/>
                  </a:cubicBezTo>
                  <a:cubicBezTo>
                    <a:pt x="6110" y="2794"/>
                    <a:pt x="6099" y="2797"/>
                    <a:pt x="6088" y="2797"/>
                  </a:cubicBezTo>
                  <a:cubicBezTo>
                    <a:pt x="6375" y="2482"/>
                    <a:pt x="6626" y="2136"/>
                    <a:pt x="6838" y="1770"/>
                  </a:cubicBezTo>
                  <a:cubicBezTo>
                    <a:pt x="7017" y="1463"/>
                    <a:pt x="7170" y="1123"/>
                    <a:pt x="7134" y="774"/>
                  </a:cubicBezTo>
                  <a:cubicBezTo>
                    <a:pt x="7115" y="433"/>
                    <a:pt x="6840" y="101"/>
                    <a:pt x="6502" y="101"/>
                  </a:cubicBezTo>
                  <a:cubicBezTo>
                    <a:pt x="6492" y="101"/>
                    <a:pt x="6482" y="102"/>
                    <a:pt x="6473" y="102"/>
                  </a:cubicBezTo>
                  <a:cubicBezTo>
                    <a:pt x="6316" y="113"/>
                    <a:pt x="6171" y="189"/>
                    <a:pt x="6026" y="250"/>
                  </a:cubicBezTo>
                  <a:cubicBezTo>
                    <a:pt x="5544" y="440"/>
                    <a:pt x="4986" y="434"/>
                    <a:pt x="4562" y="727"/>
                  </a:cubicBezTo>
                  <a:cubicBezTo>
                    <a:pt x="4188" y="984"/>
                    <a:pt x="3995" y="1436"/>
                    <a:pt x="3953" y="1890"/>
                  </a:cubicBezTo>
                  <a:cubicBezTo>
                    <a:pt x="3923" y="1790"/>
                    <a:pt x="3895" y="1703"/>
                    <a:pt x="3878" y="1625"/>
                  </a:cubicBezTo>
                  <a:cubicBezTo>
                    <a:pt x="3836" y="1469"/>
                    <a:pt x="3792" y="1313"/>
                    <a:pt x="3725" y="1162"/>
                  </a:cubicBezTo>
                  <a:cubicBezTo>
                    <a:pt x="3711" y="1134"/>
                    <a:pt x="3697" y="1104"/>
                    <a:pt x="3683" y="1076"/>
                  </a:cubicBezTo>
                  <a:cubicBezTo>
                    <a:pt x="3655" y="1017"/>
                    <a:pt x="3619" y="964"/>
                    <a:pt x="3580" y="911"/>
                  </a:cubicBezTo>
                  <a:lnTo>
                    <a:pt x="3580" y="908"/>
                  </a:lnTo>
                  <a:cubicBezTo>
                    <a:pt x="3557" y="878"/>
                    <a:pt x="3532" y="844"/>
                    <a:pt x="3504" y="813"/>
                  </a:cubicBezTo>
                  <a:cubicBezTo>
                    <a:pt x="3490" y="797"/>
                    <a:pt x="3476" y="783"/>
                    <a:pt x="3462" y="769"/>
                  </a:cubicBezTo>
                  <a:cubicBezTo>
                    <a:pt x="3449" y="755"/>
                    <a:pt x="3437" y="744"/>
                    <a:pt x="3426" y="730"/>
                  </a:cubicBezTo>
                  <a:cubicBezTo>
                    <a:pt x="3407" y="710"/>
                    <a:pt x="3384" y="691"/>
                    <a:pt x="3362" y="671"/>
                  </a:cubicBezTo>
                  <a:cubicBezTo>
                    <a:pt x="3354" y="663"/>
                    <a:pt x="3351" y="660"/>
                    <a:pt x="3343" y="657"/>
                  </a:cubicBezTo>
                  <a:cubicBezTo>
                    <a:pt x="3161" y="507"/>
                    <a:pt x="2952" y="392"/>
                    <a:pt x="2748" y="281"/>
                  </a:cubicBezTo>
                  <a:cubicBezTo>
                    <a:pt x="2503" y="147"/>
                    <a:pt x="2249" y="16"/>
                    <a:pt x="1973" y="2"/>
                  </a:cubicBezTo>
                  <a:cubicBezTo>
                    <a:pt x="1956" y="1"/>
                    <a:pt x="1940" y="0"/>
                    <a:pt x="1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9"/>
            <p:cNvSpPr/>
            <p:nvPr/>
          </p:nvSpPr>
          <p:spPr>
            <a:xfrm>
              <a:off x="1845600" y="2066825"/>
              <a:ext cx="80350" cy="84950"/>
            </a:xfrm>
            <a:custGeom>
              <a:avLst/>
              <a:gdLst/>
              <a:ahLst/>
              <a:cxnLst/>
              <a:rect l="l" t="t" r="r" b="b"/>
              <a:pathLst>
                <a:path w="3214" h="3398" extrusionOk="0">
                  <a:moveTo>
                    <a:pt x="1003" y="0"/>
                  </a:moveTo>
                  <a:cubicBezTo>
                    <a:pt x="631" y="0"/>
                    <a:pt x="288" y="272"/>
                    <a:pt x="145" y="621"/>
                  </a:cubicBezTo>
                  <a:cubicBezTo>
                    <a:pt x="0" y="984"/>
                    <a:pt x="56" y="1402"/>
                    <a:pt x="226" y="1751"/>
                  </a:cubicBezTo>
                  <a:cubicBezTo>
                    <a:pt x="329" y="1960"/>
                    <a:pt x="480" y="2175"/>
                    <a:pt x="455" y="2406"/>
                  </a:cubicBezTo>
                  <a:cubicBezTo>
                    <a:pt x="441" y="2571"/>
                    <a:pt x="340" y="2727"/>
                    <a:pt x="377" y="2889"/>
                  </a:cubicBezTo>
                  <a:cubicBezTo>
                    <a:pt x="421" y="3084"/>
                    <a:pt x="636" y="3179"/>
                    <a:pt x="829" y="3229"/>
                  </a:cubicBezTo>
                  <a:cubicBezTo>
                    <a:pt x="1114" y="3304"/>
                    <a:pt x="1575" y="3397"/>
                    <a:pt x="1996" y="3397"/>
                  </a:cubicBezTo>
                  <a:cubicBezTo>
                    <a:pt x="2286" y="3397"/>
                    <a:pt x="2558" y="3353"/>
                    <a:pt x="2740" y="3227"/>
                  </a:cubicBezTo>
                  <a:cubicBezTo>
                    <a:pt x="3214" y="2892"/>
                    <a:pt x="2779" y="1815"/>
                    <a:pt x="2664" y="1374"/>
                  </a:cubicBezTo>
                  <a:cubicBezTo>
                    <a:pt x="2609" y="1162"/>
                    <a:pt x="2542" y="947"/>
                    <a:pt x="2413" y="769"/>
                  </a:cubicBezTo>
                  <a:cubicBezTo>
                    <a:pt x="2238" y="529"/>
                    <a:pt x="1964" y="381"/>
                    <a:pt x="1702" y="239"/>
                  </a:cubicBezTo>
                  <a:cubicBezTo>
                    <a:pt x="1495" y="127"/>
                    <a:pt x="1278" y="15"/>
                    <a:pt x="1046" y="2"/>
                  </a:cubicBezTo>
                  <a:cubicBezTo>
                    <a:pt x="1032" y="1"/>
                    <a:pt x="1017" y="0"/>
                    <a:pt x="1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9"/>
            <p:cNvSpPr/>
            <p:nvPr/>
          </p:nvSpPr>
          <p:spPr>
            <a:xfrm>
              <a:off x="1870550" y="2116575"/>
              <a:ext cx="42225" cy="26550"/>
            </a:xfrm>
            <a:custGeom>
              <a:avLst/>
              <a:gdLst/>
              <a:ahLst/>
              <a:cxnLst/>
              <a:rect l="l" t="t" r="r" b="b"/>
              <a:pathLst>
                <a:path w="1689" h="1062" extrusionOk="0">
                  <a:moveTo>
                    <a:pt x="79" y="0"/>
                  </a:moveTo>
                  <a:cubicBezTo>
                    <a:pt x="63" y="0"/>
                    <a:pt x="47" y="6"/>
                    <a:pt x="34" y="17"/>
                  </a:cubicBezTo>
                  <a:cubicBezTo>
                    <a:pt x="6" y="40"/>
                    <a:pt x="1" y="82"/>
                    <a:pt x="26" y="109"/>
                  </a:cubicBezTo>
                  <a:cubicBezTo>
                    <a:pt x="442" y="570"/>
                    <a:pt x="1000" y="905"/>
                    <a:pt x="1599" y="1058"/>
                  </a:cubicBezTo>
                  <a:cubicBezTo>
                    <a:pt x="1606" y="1060"/>
                    <a:pt x="1612" y="1062"/>
                    <a:pt x="1618" y="1062"/>
                  </a:cubicBezTo>
                  <a:cubicBezTo>
                    <a:pt x="1626" y="1062"/>
                    <a:pt x="1634" y="1060"/>
                    <a:pt x="1641" y="1055"/>
                  </a:cubicBezTo>
                  <a:cubicBezTo>
                    <a:pt x="1661" y="1044"/>
                    <a:pt x="1672" y="1030"/>
                    <a:pt x="1683" y="1011"/>
                  </a:cubicBezTo>
                  <a:cubicBezTo>
                    <a:pt x="1689" y="974"/>
                    <a:pt x="1669" y="941"/>
                    <a:pt x="1633" y="930"/>
                  </a:cubicBezTo>
                  <a:cubicBezTo>
                    <a:pt x="1058" y="787"/>
                    <a:pt x="525" y="464"/>
                    <a:pt x="126" y="23"/>
                  </a:cubicBezTo>
                  <a:cubicBezTo>
                    <a:pt x="114" y="8"/>
                    <a:pt x="97" y="0"/>
                    <a:pt x="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9"/>
            <p:cNvSpPr/>
            <p:nvPr/>
          </p:nvSpPr>
          <p:spPr>
            <a:xfrm>
              <a:off x="1890925" y="2109650"/>
              <a:ext cx="18575" cy="33225"/>
            </a:xfrm>
            <a:custGeom>
              <a:avLst/>
              <a:gdLst/>
              <a:ahLst/>
              <a:cxnLst/>
              <a:rect l="l" t="t" r="r" b="b"/>
              <a:pathLst>
                <a:path w="743" h="1329" extrusionOk="0">
                  <a:moveTo>
                    <a:pt x="77" y="1"/>
                  </a:moveTo>
                  <a:cubicBezTo>
                    <a:pt x="62" y="1"/>
                    <a:pt x="46" y="5"/>
                    <a:pt x="34" y="15"/>
                  </a:cubicBezTo>
                  <a:cubicBezTo>
                    <a:pt x="6" y="38"/>
                    <a:pt x="0" y="80"/>
                    <a:pt x="23" y="107"/>
                  </a:cubicBezTo>
                  <a:cubicBezTo>
                    <a:pt x="302" y="442"/>
                    <a:pt x="500" y="852"/>
                    <a:pt x="603" y="1276"/>
                  </a:cubicBezTo>
                  <a:cubicBezTo>
                    <a:pt x="613" y="1307"/>
                    <a:pt x="639" y="1328"/>
                    <a:pt x="669" y="1328"/>
                  </a:cubicBezTo>
                  <a:cubicBezTo>
                    <a:pt x="674" y="1328"/>
                    <a:pt x="679" y="1328"/>
                    <a:pt x="684" y="1327"/>
                  </a:cubicBezTo>
                  <a:cubicBezTo>
                    <a:pt x="687" y="1321"/>
                    <a:pt x="692" y="1321"/>
                    <a:pt x="698" y="1318"/>
                  </a:cubicBezTo>
                  <a:cubicBezTo>
                    <a:pt x="726" y="1304"/>
                    <a:pt x="743" y="1274"/>
                    <a:pt x="731" y="1248"/>
                  </a:cubicBezTo>
                  <a:cubicBezTo>
                    <a:pt x="628" y="802"/>
                    <a:pt x="419" y="381"/>
                    <a:pt x="129" y="24"/>
                  </a:cubicBezTo>
                  <a:cubicBezTo>
                    <a:pt x="115" y="8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9"/>
            <p:cNvSpPr/>
            <p:nvPr/>
          </p:nvSpPr>
          <p:spPr>
            <a:xfrm>
              <a:off x="1863175" y="2088525"/>
              <a:ext cx="54275" cy="57200"/>
            </a:xfrm>
            <a:custGeom>
              <a:avLst/>
              <a:gdLst/>
              <a:ahLst/>
              <a:cxnLst/>
              <a:rect l="l" t="t" r="r" b="b"/>
              <a:pathLst>
                <a:path w="2171" h="2288" extrusionOk="0">
                  <a:moveTo>
                    <a:pt x="678" y="0"/>
                  </a:moveTo>
                  <a:cubicBezTo>
                    <a:pt x="426" y="0"/>
                    <a:pt x="192" y="180"/>
                    <a:pt x="98" y="417"/>
                  </a:cubicBezTo>
                  <a:cubicBezTo>
                    <a:pt x="0" y="660"/>
                    <a:pt x="39" y="944"/>
                    <a:pt x="154" y="1176"/>
                  </a:cubicBezTo>
                  <a:cubicBezTo>
                    <a:pt x="223" y="1321"/>
                    <a:pt x="324" y="1463"/>
                    <a:pt x="307" y="1619"/>
                  </a:cubicBezTo>
                  <a:cubicBezTo>
                    <a:pt x="293" y="1731"/>
                    <a:pt x="226" y="1837"/>
                    <a:pt x="251" y="1943"/>
                  </a:cubicBezTo>
                  <a:cubicBezTo>
                    <a:pt x="279" y="2074"/>
                    <a:pt x="427" y="2138"/>
                    <a:pt x="555" y="2174"/>
                  </a:cubicBezTo>
                  <a:cubicBezTo>
                    <a:pt x="748" y="2224"/>
                    <a:pt x="1060" y="2288"/>
                    <a:pt x="1347" y="2288"/>
                  </a:cubicBezTo>
                  <a:cubicBezTo>
                    <a:pt x="1542" y="2288"/>
                    <a:pt x="1725" y="2258"/>
                    <a:pt x="1850" y="2174"/>
                  </a:cubicBezTo>
                  <a:cubicBezTo>
                    <a:pt x="2171" y="1951"/>
                    <a:pt x="1872" y="1223"/>
                    <a:pt x="1797" y="930"/>
                  </a:cubicBezTo>
                  <a:cubicBezTo>
                    <a:pt x="1758" y="785"/>
                    <a:pt x="1713" y="640"/>
                    <a:pt x="1627" y="520"/>
                  </a:cubicBezTo>
                  <a:cubicBezTo>
                    <a:pt x="1507" y="355"/>
                    <a:pt x="1325" y="255"/>
                    <a:pt x="1147" y="163"/>
                  </a:cubicBezTo>
                  <a:cubicBezTo>
                    <a:pt x="1004" y="85"/>
                    <a:pt x="862" y="12"/>
                    <a:pt x="706" y="1"/>
                  </a:cubicBezTo>
                  <a:cubicBezTo>
                    <a:pt x="697" y="1"/>
                    <a:pt x="687" y="0"/>
                    <a:pt x="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9"/>
            <p:cNvSpPr/>
            <p:nvPr/>
          </p:nvSpPr>
          <p:spPr>
            <a:xfrm>
              <a:off x="1829550" y="2146125"/>
              <a:ext cx="86850" cy="66325"/>
            </a:xfrm>
            <a:custGeom>
              <a:avLst/>
              <a:gdLst/>
              <a:ahLst/>
              <a:cxnLst/>
              <a:rect l="l" t="t" r="r" b="b"/>
              <a:pathLst>
                <a:path w="3474" h="2653" extrusionOk="0">
                  <a:moveTo>
                    <a:pt x="2640" y="0"/>
                  </a:moveTo>
                  <a:cubicBezTo>
                    <a:pt x="2468" y="0"/>
                    <a:pt x="2311" y="12"/>
                    <a:pt x="2221" y="15"/>
                  </a:cubicBezTo>
                  <a:cubicBezTo>
                    <a:pt x="1669" y="41"/>
                    <a:pt x="1119" y="180"/>
                    <a:pt x="676" y="515"/>
                  </a:cubicBezTo>
                  <a:cubicBezTo>
                    <a:pt x="288" y="811"/>
                    <a:pt x="0" y="1324"/>
                    <a:pt x="168" y="1781"/>
                  </a:cubicBezTo>
                  <a:cubicBezTo>
                    <a:pt x="246" y="1996"/>
                    <a:pt x="419" y="2166"/>
                    <a:pt x="603" y="2311"/>
                  </a:cubicBezTo>
                  <a:cubicBezTo>
                    <a:pt x="858" y="2507"/>
                    <a:pt x="1189" y="2653"/>
                    <a:pt x="1502" y="2653"/>
                  </a:cubicBezTo>
                  <a:cubicBezTo>
                    <a:pt x="1659" y="2653"/>
                    <a:pt x="1811" y="2616"/>
                    <a:pt x="1948" y="2532"/>
                  </a:cubicBezTo>
                  <a:cubicBezTo>
                    <a:pt x="2126" y="2423"/>
                    <a:pt x="2249" y="2247"/>
                    <a:pt x="2372" y="2080"/>
                  </a:cubicBezTo>
                  <a:cubicBezTo>
                    <a:pt x="2534" y="1851"/>
                    <a:pt x="2698" y="1625"/>
                    <a:pt x="2860" y="1396"/>
                  </a:cubicBezTo>
                  <a:lnTo>
                    <a:pt x="3256" y="841"/>
                  </a:lnTo>
                  <a:cubicBezTo>
                    <a:pt x="3365" y="693"/>
                    <a:pt x="3474" y="526"/>
                    <a:pt x="3463" y="345"/>
                  </a:cubicBezTo>
                  <a:cubicBezTo>
                    <a:pt x="3442" y="53"/>
                    <a:pt x="3006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9"/>
            <p:cNvSpPr/>
            <p:nvPr/>
          </p:nvSpPr>
          <p:spPr>
            <a:xfrm>
              <a:off x="1863225" y="2149500"/>
              <a:ext cx="46200" cy="19125"/>
            </a:xfrm>
            <a:custGeom>
              <a:avLst/>
              <a:gdLst/>
              <a:ahLst/>
              <a:cxnLst/>
              <a:rect l="l" t="t" r="r" b="b"/>
              <a:pathLst>
                <a:path w="1848" h="765" extrusionOk="0">
                  <a:moveTo>
                    <a:pt x="1778" y="0"/>
                  </a:moveTo>
                  <a:cubicBezTo>
                    <a:pt x="1142" y="12"/>
                    <a:pt x="525" y="240"/>
                    <a:pt x="37" y="645"/>
                  </a:cubicBezTo>
                  <a:cubicBezTo>
                    <a:pt x="7" y="670"/>
                    <a:pt x="1" y="712"/>
                    <a:pt x="26" y="740"/>
                  </a:cubicBezTo>
                  <a:cubicBezTo>
                    <a:pt x="40" y="757"/>
                    <a:pt x="59" y="764"/>
                    <a:pt x="78" y="764"/>
                  </a:cubicBezTo>
                  <a:cubicBezTo>
                    <a:pt x="93" y="764"/>
                    <a:pt x="109" y="760"/>
                    <a:pt x="121" y="751"/>
                  </a:cubicBezTo>
                  <a:cubicBezTo>
                    <a:pt x="584" y="363"/>
                    <a:pt x="1178" y="145"/>
                    <a:pt x="1781" y="132"/>
                  </a:cubicBezTo>
                  <a:cubicBezTo>
                    <a:pt x="1792" y="132"/>
                    <a:pt x="1800" y="129"/>
                    <a:pt x="1809" y="126"/>
                  </a:cubicBezTo>
                  <a:cubicBezTo>
                    <a:pt x="1834" y="115"/>
                    <a:pt x="1848" y="95"/>
                    <a:pt x="1842" y="62"/>
                  </a:cubicBezTo>
                  <a:cubicBezTo>
                    <a:pt x="1842" y="28"/>
                    <a:pt x="1812" y="0"/>
                    <a:pt x="177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9"/>
            <p:cNvSpPr/>
            <p:nvPr/>
          </p:nvSpPr>
          <p:spPr>
            <a:xfrm>
              <a:off x="1879475" y="2156450"/>
              <a:ext cx="29750" cy="31875"/>
            </a:xfrm>
            <a:custGeom>
              <a:avLst/>
              <a:gdLst/>
              <a:ahLst/>
              <a:cxnLst/>
              <a:rect l="l" t="t" r="r" b="b"/>
              <a:pathLst>
                <a:path w="1190" h="1275" extrusionOk="0">
                  <a:moveTo>
                    <a:pt x="1112" y="1"/>
                  </a:moveTo>
                  <a:cubicBezTo>
                    <a:pt x="1090" y="1"/>
                    <a:pt x="1069" y="12"/>
                    <a:pt x="1058" y="32"/>
                  </a:cubicBezTo>
                  <a:cubicBezTo>
                    <a:pt x="799" y="467"/>
                    <a:pt x="447" y="855"/>
                    <a:pt x="34" y="1151"/>
                  </a:cubicBezTo>
                  <a:cubicBezTo>
                    <a:pt x="7" y="1176"/>
                    <a:pt x="1" y="1218"/>
                    <a:pt x="20" y="1246"/>
                  </a:cubicBezTo>
                  <a:cubicBezTo>
                    <a:pt x="34" y="1265"/>
                    <a:pt x="54" y="1275"/>
                    <a:pt x="74" y="1275"/>
                  </a:cubicBezTo>
                  <a:cubicBezTo>
                    <a:pt x="83" y="1275"/>
                    <a:pt x="93" y="1272"/>
                    <a:pt x="101" y="1268"/>
                  </a:cubicBezTo>
                  <a:cubicBezTo>
                    <a:pt x="104" y="1262"/>
                    <a:pt x="110" y="1262"/>
                    <a:pt x="113" y="1260"/>
                  </a:cubicBezTo>
                  <a:cubicBezTo>
                    <a:pt x="537" y="953"/>
                    <a:pt x="905" y="551"/>
                    <a:pt x="1173" y="102"/>
                  </a:cubicBezTo>
                  <a:cubicBezTo>
                    <a:pt x="1189" y="71"/>
                    <a:pt x="1178" y="29"/>
                    <a:pt x="1148" y="13"/>
                  </a:cubicBezTo>
                  <a:cubicBezTo>
                    <a:pt x="1137" y="5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9"/>
            <p:cNvSpPr/>
            <p:nvPr/>
          </p:nvSpPr>
          <p:spPr>
            <a:xfrm>
              <a:off x="1851300" y="2149425"/>
              <a:ext cx="57425" cy="43750"/>
            </a:xfrm>
            <a:custGeom>
              <a:avLst/>
              <a:gdLst/>
              <a:ahLst/>
              <a:cxnLst/>
              <a:rect l="l" t="t" r="r" b="b"/>
              <a:pathLst>
                <a:path w="2297" h="1750" extrusionOk="0">
                  <a:moveTo>
                    <a:pt x="1741" y="0"/>
                  </a:moveTo>
                  <a:cubicBezTo>
                    <a:pt x="1629" y="0"/>
                    <a:pt x="1528" y="7"/>
                    <a:pt x="1468" y="9"/>
                  </a:cubicBezTo>
                  <a:cubicBezTo>
                    <a:pt x="1106" y="23"/>
                    <a:pt x="740" y="115"/>
                    <a:pt x="447" y="338"/>
                  </a:cubicBezTo>
                  <a:cubicBezTo>
                    <a:pt x="193" y="533"/>
                    <a:pt x="1" y="871"/>
                    <a:pt x="112" y="1175"/>
                  </a:cubicBezTo>
                  <a:cubicBezTo>
                    <a:pt x="165" y="1317"/>
                    <a:pt x="277" y="1429"/>
                    <a:pt x="400" y="1524"/>
                  </a:cubicBezTo>
                  <a:cubicBezTo>
                    <a:pt x="569" y="1654"/>
                    <a:pt x="786" y="1749"/>
                    <a:pt x="992" y="1749"/>
                  </a:cubicBezTo>
                  <a:cubicBezTo>
                    <a:pt x="1095" y="1749"/>
                    <a:pt x="1196" y="1725"/>
                    <a:pt x="1287" y="1669"/>
                  </a:cubicBezTo>
                  <a:cubicBezTo>
                    <a:pt x="1404" y="1599"/>
                    <a:pt x="1488" y="1485"/>
                    <a:pt x="1566" y="1373"/>
                  </a:cubicBezTo>
                  <a:cubicBezTo>
                    <a:pt x="1675" y="1223"/>
                    <a:pt x="1784" y="1075"/>
                    <a:pt x="1892" y="921"/>
                  </a:cubicBezTo>
                  <a:lnTo>
                    <a:pt x="2152" y="553"/>
                  </a:lnTo>
                  <a:cubicBezTo>
                    <a:pt x="2222" y="455"/>
                    <a:pt x="2297" y="344"/>
                    <a:pt x="2289" y="227"/>
                  </a:cubicBezTo>
                  <a:cubicBezTo>
                    <a:pt x="2275" y="33"/>
                    <a:pt x="1984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9"/>
            <p:cNvSpPr/>
            <p:nvPr/>
          </p:nvSpPr>
          <p:spPr>
            <a:xfrm>
              <a:off x="1913325" y="2068925"/>
              <a:ext cx="69000" cy="76825"/>
            </a:xfrm>
            <a:custGeom>
              <a:avLst/>
              <a:gdLst/>
              <a:ahLst/>
              <a:cxnLst/>
              <a:rect l="l" t="t" r="r" b="b"/>
              <a:pathLst>
                <a:path w="2760" h="3073" extrusionOk="0">
                  <a:moveTo>
                    <a:pt x="2178" y="1"/>
                  </a:moveTo>
                  <a:cubicBezTo>
                    <a:pt x="2170" y="1"/>
                    <a:pt x="2162" y="1"/>
                    <a:pt x="2154" y="1"/>
                  </a:cubicBezTo>
                  <a:cubicBezTo>
                    <a:pt x="2023" y="7"/>
                    <a:pt x="1900" y="74"/>
                    <a:pt x="1777" y="124"/>
                  </a:cubicBezTo>
                  <a:cubicBezTo>
                    <a:pt x="1373" y="283"/>
                    <a:pt x="896" y="280"/>
                    <a:pt x="536" y="528"/>
                  </a:cubicBezTo>
                  <a:cubicBezTo>
                    <a:pt x="165" y="788"/>
                    <a:pt x="0" y="1276"/>
                    <a:pt x="17" y="1734"/>
                  </a:cubicBezTo>
                  <a:cubicBezTo>
                    <a:pt x="31" y="2071"/>
                    <a:pt x="137" y="2908"/>
                    <a:pt x="471" y="3042"/>
                  </a:cubicBezTo>
                  <a:cubicBezTo>
                    <a:pt x="526" y="3063"/>
                    <a:pt x="583" y="3073"/>
                    <a:pt x="642" y="3073"/>
                  </a:cubicBezTo>
                  <a:cubicBezTo>
                    <a:pt x="999" y="3073"/>
                    <a:pt x="1415" y="2721"/>
                    <a:pt x="1624" y="2515"/>
                  </a:cubicBezTo>
                  <a:cubicBezTo>
                    <a:pt x="1958" y="2191"/>
                    <a:pt x="2246" y="1817"/>
                    <a:pt x="2480" y="1416"/>
                  </a:cubicBezTo>
                  <a:cubicBezTo>
                    <a:pt x="2628" y="1159"/>
                    <a:pt x="2759" y="869"/>
                    <a:pt x="2731" y="573"/>
                  </a:cubicBezTo>
                  <a:cubicBezTo>
                    <a:pt x="2699" y="285"/>
                    <a:pt x="2466" y="1"/>
                    <a:pt x="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9"/>
            <p:cNvSpPr/>
            <p:nvPr/>
          </p:nvSpPr>
          <p:spPr>
            <a:xfrm>
              <a:off x="1914300" y="2101400"/>
              <a:ext cx="19750" cy="35925"/>
            </a:xfrm>
            <a:custGeom>
              <a:avLst/>
              <a:gdLst/>
              <a:ahLst/>
              <a:cxnLst/>
              <a:rect l="l" t="t" r="r" b="b"/>
              <a:pathLst>
                <a:path w="790" h="1437" extrusionOk="0">
                  <a:moveTo>
                    <a:pt x="717" y="0"/>
                  </a:moveTo>
                  <a:cubicBezTo>
                    <a:pt x="698" y="0"/>
                    <a:pt x="678" y="9"/>
                    <a:pt x="664" y="25"/>
                  </a:cubicBezTo>
                  <a:cubicBezTo>
                    <a:pt x="338" y="404"/>
                    <a:pt x="106" y="864"/>
                    <a:pt x="6" y="1358"/>
                  </a:cubicBezTo>
                  <a:cubicBezTo>
                    <a:pt x="0" y="1394"/>
                    <a:pt x="22" y="1428"/>
                    <a:pt x="59" y="1436"/>
                  </a:cubicBezTo>
                  <a:cubicBezTo>
                    <a:pt x="73" y="1436"/>
                    <a:pt x="87" y="1436"/>
                    <a:pt x="101" y="1428"/>
                  </a:cubicBezTo>
                  <a:cubicBezTo>
                    <a:pt x="117" y="1419"/>
                    <a:pt x="131" y="1406"/>
                    <a:pt x="134" y="1392"/>
                  </a:cubicBezTo>
                  <a:cubicBezTo>
                    <a:pt x="232" y="917"/>
                    <a:pt x="452" y="477"/>
                    <a:pt x="767" y="111"/>
                  </a:cubicBezTo>
                  <a:cubicBezTo>
                    <a:pt x="790" y="83"/>
                    <a:pt x="787" y="41"/>
                    <a:pt x="759" y="16"/>
                  </a:cubicBezTo>
                  <a:cubicBezTo>
                    <a:pt x="747" y="5"/>
                    <a:pt x="732" y="0"/>
                    <a:pt x="71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9"/>
            <p:cNvSpPr/>
            <p:nvPr/>
          </p:nvSpPr>
          <p:spPr>
            <a:xfrm>
              <a:off x="1919725" y="2113750"/>
              <a:ext cx="26450" cy="25750"/>
            </a:xfrm>
            <a:custGeom>
              <a:avLst/>
              <a:gdLst/>
              <a:ahLst/>
              <a:cxnLst/>
              <a:rect l="l" t="t" r="r" b="b"/>
              <a:pathLst>
                <a:path w="1058" h="1030" extrusionOk="0">
                  <a:moveTo>
                    <a:pt x="981" y="0"/>
                  </a:moveTo>
                  <a:cubicBezTo>
                    <a:pt x="959" y="0"/>
                    <a:pt x="938" y="11"/>
                    <a:pt x="927" y="33"/>
                  </a:cubicBezTo>
                  <a:cubicBezTo>
                    <a:pt x="709" y="390"/>
                    <a:pt x="405" y="691"/>
                    <a:pt x="43" y="903"/>
                  </a:cubicBezTo>
                  <a:cubicBezTo>
                    <a:pt x="12" y="920"/>
                    <a:pt x="1" y="962"/>
                    <a:pt x="20" y="995"/>
                  </a:cubicBezTo>
                  <a:cubicBezTo>
                    <a:pt x="32" y="1017"/>
                    <a:pt x="53" y="1029"/>
                    <a:pt x="75" y="1029"/>
                  </a:cubicBezTo>
                  <a:cubicBezTo>
                    <a:pt x="85" y="1029"/>
                    <a:pt x="94" y="1027"/>
                    <a:pt x="104" y="1023"/>
                  </a:cubicBezTo>
                  <a:cubicBezTo>
                    <a:pt x="107" y="1023"/>
                    <a:pt x="107" y="1023"/>
                    <a:pt x="109" y="1018"/>
                  </a:cubicBezTo>
                  <a:cubicBezTo>
                    <a:pt x="489" y="794"/>
                    <a:pt x="810" y="479"/>
                    <a:pt x="1036" y="102"/>
                  </a:cubicBezTo>
                  <a:cubicBezTo>
                    <a:pt x="1058" y="69"/>
                    <a:pt x="1047" y="27"/>
                    <a:pt x="1016" y="10"/>
                  </a:cubicBezTo>
                  <a:cubicBezTo>
                    <a:pt x="1005" y="3"/>
                    <a:pt x="993" y="0"/>
                    <a:pt x="98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9"/>
            <p:cNvSpPr/>
            <p:nvPr/>
          </p:nvSpPr>
          <p:spPr>
            <a:xfrm>
              <a:off x="1914975" y="2087425"/>
              <a:ext cx="51300" cy="59300"/>
            </a:xfrm>
            <a:custGeom>
              <a:avLst/>
              <a:gdLst/>
              <a:ahLst/>
              <a:cxnLst/>
              <a:rect l="l" t="t" r="r" b="b"/>
              <a:pathLst>
                <a:path w="2052" h="2372" extrusionOk="0">
                  <a:moveTo>
                    <a:pt x="1589" y="0"/>
                  </a:moveTo>
                  <a:cubicBezTo>
                    <a:pt x="1585" y="0"/>
                    <a:pt x="1581" y="0"/>
                    <a:pt x="1577" y="1"/>
                  </a:cubicBezTo>
                  <a:cubicBezTo>
                    <a:pt x="1480" y="3"/>
                    <a:pt x="1387" y="54"/>
                    <a:pt x="1298" y="87"/>
                  </a:cubicBezTo>
                  <a:cubicBezTo>
                    <a:pt x="1000" y="201"/>
                    <a:pt x="645" y="185"/>
                    <a:pt x="383" y="374"/>
                  </a:cubicBezTo>
                  <a:cubicBezTo>
                    <a:pt x="107" y="570"/>
                    <a:pt x="1" y="949"/>
                    <a:pt x="23" y="1309"/>
                  </a:cubicBezTo>
                  <a:cubicBezTo>
                    <a:pt x="43" y="1574"/>
                    <a:pt x="143" y="2232"/>
                    <a:pt x="400" y="2344"/>
                  </a:cubicBezTo>
                  <a:cubicBezTo>
                    <a:pt x="444" y="2363"/>
                    <a:pt x="491" y="2372"/>
                    <a:pt x="539" y="2372"/>
                  </a:cubicBezTo>
                  <a:cubicBezTo>
                    <a:pt x="802" y="2372"/>
                    <a:pt x="1096" y="2112"/>
                    <a:pt x="1245" y="1959"/>
                  </a:cubicBezTo>
                  <a:cubicBezTo>
                    <a:pt x="1482" y="1713"/>
                    <a:pt x="1689" y="1429"/>
                    <a:pt x="1851" y="1119"/>
                  </a:cubicBezTo>
                  <a:cubicBezTo>
                    <a:pt x="1957" y="921"/>
                    <a:pt x="2051" y="698"/>
                    <a:pt x="2018" y="464"/>
                  </a:cubicBezTo>
                  <a:cubicBezTo>
                    <a:pt x="1988" y="233"/>
                    <a:pt x="1807" y="0"/>
                    <a:pt x="1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9"/>
            <p:cNvSpPr/>
            <p:nvPr/>
          </p:nvSpPr>
          <p:spPr>
            <a:xfrm>
              <a:off x="1897400" y="2153325"/>
              <a:ext cx="59175" cy="80725"/>
            </a:xfrm>
            <a:custGeom>
              <a:avLst/>
              <a:gdLst/>
              <a:ahLst/>
              <a:cxnLst/>
              <a:rect l="l" t="t" r="r" b="b"/>
              <a:pathLst>
                <a:path w="2367" h="3229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252" y="2540"/>
                    <a:pt x="637" y="2612"/>
                    <a:pt x="905" y="2802"/>
                  </a:cubicBezTo>
                  <a:cubicBezTo>
                    <a:pt x="1131" y="2961"/>
                    <a:pt x="1321" y="3226"/>
                    <a:pt x="1599" y="3229"/>
                  </a:cubicBezTo>
                  <a:cubicBezTo>
                    <a:pt x="1602" y="3229"/>
                    <a:pt x="1605" y="3229"/>
                    <a:pt x="1607" y="3229"/>
                  </a:cubicBezTo>
                  <a:cubicBezTo>
                    <a:pt x="1918" y="3229"/>
                    <a:pt x="2116" y="2886"/>
                    <a:pt x="2183" y="2579"/>
                  </a:cubicBezTo>
                  <a:cubicBezTo>
                    <a:pt x="2367" y="1700"/>
                    <a:pt x="1990" y="726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9"/>
            <p:cNvSpPr/>
            <p:nvPr/>
          </p:nvSpPr>
          <p:spPr>
            <a:xfrm>
              <a:off x="1917625" y="2153350"/>
              <a:ext cx="27100" cy="52475"/>
            </a:xfrm>
            <a:custGeom>
              <a:avLst/>
              <a:gdLst/>
              <a:ahLst/>
              <a:cxnLst/>
              <a:rect l="l" t="t" r="r" b="b"/>
              <a:pathLst>
                <a:path w="1084" h="2099" extrusionOk="0">
                  <a:moveTo>
                    <a:pt x="76" y="1"/>
                  </a:moveTo>
                  <a:cubicBezTo>
                    <a:pt x="61" y="1"/>
                    <a:pt x="47" y="6"/>
                    <a:pt x="34" y="17"/>
                  </a:cubicBezTo>
                  <a:cubicBezTo>
                    <a:pt x="7" y="42"/>
                    <a:pt x="1" y="84"/>
                    <a:pt x="26" y="111"/>
                  </a:cubicBezTo>
                  <a:cubicBezTo>
                    <a:pt x="475" y="633"/>
                    <a:pt x="788" y="1261"/>
                    <a:pt x="927" y="1936"/>
                  </a:cubicBezTo>
                  <a:cubicBezTo>
                    <a:pt x="916" y="1950"/>
                    <a:pt x="916" y="1969"/>
                    <a:pt x="922" y="1986"/>
                  </a:cubicBezTo>
                  <a:lnTo>
                    <a:pt x="950" y="2056"/>
                  </a:lnTo>
                  <a:cubicBezTo>
                    <a:pt x="961" y="2081"/>
                    <a:pt x="987" y="2098"/>
                    <a:pt x="1012" y="2098"/>
                  </a:cubicBezTo>
                  <a:cubicBezTo>
                    <a:pt x="1018" y="2098"/>
                    <a:pt x="1024" y="2097"/>
                    <a:pt x="1030" y="2095"/>
                  </a:cubicBezTo>
                  <a:cubicBezTo>
                    <a:pt x="1033" y="2095"/>
                    <a:pt x="1039" y="2095"/>
                    <a:pt x="1042" y="2092"/>
                  </a:cubicBezTo>
                  <a:cubicBezTo>
                    <a:pt x="1069" y="2078"/>
                    <a:pt x="1083" y="2050"/>
                    <a:pt x="1081" y="2022"/>
                  </a:cubicBezTo>
                  <a:cubicBezTo>
                    <a:pt x="950" y="1283"/>
                    <a:pt x="620" y="588"/>
                    <a:pt x="127" y="25"/>
                  </a:cubicBezTo>
                  <a:cubicBezTo>
                    <a:pt x="114" y="9"/>
                    <a:pt x="95" y="1"/>
                    <a:pt x="7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9"/>
            <p:cNvSpPr/>
            <p:nvPr/>
          </p:nvSpPr>
          <p:spPr>
            <a:xfrm>
              <a:off x="1911575" y="2157300"/>
              <a:ext cx="12225" cy="43550"/>
            </a:xfrm>
            <a:custGeom>
              <a:avLst/>
              <a:gdLst/>
              <a:ahLst/>
              <a:cxnLst/>
              <a:rect l="l" t="t" r="r" b="b"/>
              <a:pathLst>
                <a:path w="489" h="1742" extrusionOk="0">
                  <a:moveTo>
                    <a:pt x="112" y="1"/>
                  </a:moveTo>
                  <a:cubicBezTo>
                    <a:pt x="76" y="1"/>
                    <a:pt x="45" y="29"/>
                    <a:pt x="42" y="65"/>
                  </a:cubicBezTo>
                  <a:cubicBezTo>
                    <a:pt x="0" y="629"/>
                    <a:pt x="109" y="1195"/>
                    <a:pt x="352" y="1703"/>
                  </a:cubicBezTo>
                  <a:cubicBezTo>
                    <a:pt x="362" y="1729"/>
                    <a:pt x="386" y="1742"/>
                    <a:pt x="411" y="1742"/>
                  </a:cubicBezTo>
                  <a:cubicBezTo>
                    <a:pt x="420" y="1742"/>
                    <a:pt x="430" y="1740"/>
                    <a:pt x="438" y="1736"/>
                  </a:cubicBezTo>
                  <a:cubicBezTo>
                    <a:pt x="475" y="1717"/>
                    <a:pt x="488" y="1680"/>
                    <a:pt x="469" y="1644"/>
                  </a:cubicBezTo>
                  <a:cubicBezTo>
                    <a:pt x="237" y="1156"/>
                    <a:pt x="137" y="612"/>
                    <a:pt x="173" y="71"/>
                  </a:cubicBezTo>
                  <a:cubicBezTo>
                    <a:pt x="173" y="37"/>
                    <a:pt x="145" y="4"/>
                    <a:pt x="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9"/>
            <p:cNvSpPr/>
            <p:nvPr/>
          </p:nvSpPr>
          <p:spPr>
            <a:xfrm>
              <a:off x="1903000" y="2156725"/>
              <a:ext cx="40475" cy="55350"/>
            </a:xfrm>
            <a:custGeom>
              <a:avLst/>
              <a:gdLst/>
              <a:ahLst/>
              <a:cxnLst/>
              <a:rect l="l" t="t" r="r" b="b"/>
              <a:pathLst>
                <a:path w="1619" h="2214" extrusionOk="0">
                  <a:moveTo>
                    <a:pt x="524" y="0"/>
                  </a:moveTo>
                  <a:cubicBezTo>
                    <a:pt x="420" y="0"/>
                    <a:pt x="331" y="58"/>
                    <a:pt x="274" y="205"/>
                  </a:cubicBezTo>
                  <a:cubicBezTo>
                    <a:pt x="162" y="490"/>
                    <a:pt x="112" y="811"/>
                    <a:pt x="56" y="1104"/>
                  </a:cubicBezTo>
                  <a:cubicBezTo>
                    <a:pt x="28" y="1249"/>
                    <a:pt x="0" y="1410"/>
                    <a:pt x="70" y="1542"/>
                  </a:cubicBezTo>
                  <a:cubicBezTo>
                    <a:pt x="176" y="1742"/>
                    <a:pt x="433" y="1790"/>
                    <a:pt x="619" y="1921"/>
                  </a:cubicBezTo>
                  <a:cubicBezTo>
                    <a:pt x="776" y="2030"/>
                    <a:pt x="904" y="2214"/>
                    <a:pt x="1094" y="2214"/>
                  </a:cubicBezTo>
                  <a:cubicBezTo>
                    <a:pt x="1096" y="2214"/>
                    <a:pt x="1099" y="2214"/>
                    <a:pt x="1101" y="2214"/>
                  </a:cubicBezTo>
                  <a:cubicBezTo>
                    <a:pt x="1312" y="2214"/>
                    <a:pt x="1449" y="1974"/>
                    <a:pt x="1493" y="1765"/>
                  </a:cubicBezTo>
                  <a:cubicBezTo>
                    <a:pt x="1618" y="1165"/>
                    <a:pt x="1362" y="498"/>
                    <a:pt x="862" y="141"/>
                  </a:cubicBezTo>
                  <a:cubicBezTo>
                    <a:pt x="745" y="58"/>
                    <a:pt x="627" y="0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9"/>
            <p:cNvSpPr/>
            <p:nvPr/>
          </p:nvSpPr>
          <p:spPr>
            <a:xfrm>
              <a:off x="1912900" y="2125875"/>
              <a:ext cx="93125" cy="62375"/>
            </a:xfrm>
            <a:custGeom>
              <a:avLst/>
              <a:gdLst/>
              <a:ahLst/>
              <a:cxnLst/>
              <a:rect l="l" t="t" r="r" b="b"/>
              <a:pathLst>
                <a:path w="3725" h="2495" extrusionOk="0">
                  <a:moveTo>
                    <a:pt x="2063" y="0"/>
                  </a:moveTo>
                  <a:cubicBezTo>
                    <a:pt x="1963" y="0"/>
                    <a:pt x="1862" y="6"/>
                    <a:pt x="1766" y="14"/>
                  </a:cubicBezTo>
                  <a:cubicBezTo>
                    <a:pt x="1150" y="67"/>
                    <a:pt x="0" y="295"/>
                    <a:pt x="382" y="1183"/>
                  </a:cubicBezTo>
                  <a:cubicBezTo>
                    <a:pt x="505" y="1464"/>
                    <a:pt x="756" y="1674"/>
                    <a:pt x="1010" y="1844"/>
                  </a:cubicBezTo>
                  <a:cubicBezTo>
                    <a:pt x="1353" y="2075"/>
                    <a:pt x="1719" y="2268"/>
                    <a:pt x="2101" y="2416"/>
                  </a:cubicBezTo>
                  <a:cubicBezTo>
                    <a:pt x="2210" y="2458"/>
                    <a:pt x="2334" y="2495"/>
                    <a:pt x="2451" y="2495"/>
                  </a:cubicBezTo>
                  <a:cubicBezTo>
                    <a:pt x="2527" y="2495"/>
                    <a:pt x="2600" y="2479"/>
                    <a:pt x="2665" y="2438"/>
                  </a:cubicBezTo>
                  <a:cubicBezTo>
                    <a:pt x="2904" y="2276"/>
                    <a:pt x="2857" y="1869"/>
                    <a:pt x="3097" y="1704"/>
                  </a:cubicBezTo>
                  <a:cubicBezTo>
                    <a:pt x="3181" y="1646"/>
                    <a:pt x="3284" y="1632"/>
                    <a:pt x="3379" y="1593"/>
                  </a:cubicBezTo>
                  <a:cubicBezTo>
                    <a:pt x="3510" y="1537"/>
                    <a:pt x="3624" y="1434"/>
                    <a:pt x="3674" y="1297"/>
                  </a:cubicBezTo>
                  <a:cubicBezTo>
                    <a:pt x="3725" y="1160"/>
                    <a:pt x="3688" y="998"/>
                    <a:pt x="3580" y="901"/>
                  </a:cubicBezTo>
                  <a:cubicBezTo>
                    <a:pt x="3462" y="798"/>
                    <a:pt x="3284" y="795"/>
                    <a:pt x="3156" y="705"/>
                  </a:cubicBezTo>
                  <a:cubicBezTo>
                    <a:pt x="3019" y="608"/>
                    <a:pt x="2969" y="429"/>
                    <a:pt x="2868" y="293"/>
                  </a:cubicBezTo>
                  <a:cubicBezTo>
                    <a:pt x="2687" y="56"/>
                    <a:pt x="2375" y="0"/>
                    <a:pt x="20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9"/>
            <p:cNvSpPr/>
            <p:nvPr/>
          </p:nvSpPr>
          <p:spPr>
            <a:xfrm>
              <a:off x="1918125" y="2142725"/>
              <a:ext cx="38100" cy="21975"/>
            </a:xfrm>
            <a:custGeom>
              <a:avLst/>
              <a:gdLst/>
              <a:ahLst/>
              <a:cxnLst/>
              <a:rect l="l" t="t" r="r" b="b"/>
              <a:pathLst>
                <a:path w="1524" h="879" extrusionOk="0">
                  <a:moveTo>
                    <a:pt x="72" y="0"/>
                  </a:moveTo>
                  <a:cubicBezTo>
                    <a:pt x="61" y="0"/>
                    <a:pt x="51" y="3"/>
                    <a:pt x="42" y="9"/>
                  </a:cubicBezTo>
                  <a:cubicBezTo>
                    <a:pt x="9" y="31"/>
                    <a:pt x="1" y="68"/>
                    <a:pt x="17" y="101"/>
                  </a:cubicBezTo>
                  <a:cubicBezTo>
                    <a:pt x="295" y="572"/>
                    <a:pt x="838" y="879"/>
                    <a:pt x="1386" y="879"/>
                  </a:cubicBezTo>
                  <a:cubicBezTo>
                    <a:pt x="1409" y="879"/>
                    <a:pt x="1433" y="878"/>
                    <a:pt x="1457" y="877"/>
                  </a:cubicBezTo>
                  <a:cubicBezTo>
                    <a:pt x="1465" y="877"/>
                    <a:pt x="1474" y="874"/>
                    <a:pt x="1482" y="871"/>
                  </a:cubicBezTo>
                  <a:cubicBezTo>
                    <a:pt x="1507" y="860"/>
                    <a:pt x="1521" y="835"/>
                    <a:pt x="1524" y="813"/>
                  </a:cubicBezTo>
                  <a:cubicBezTo>
                    <a:pt x="1521" y="775"/>
                    <a:pt x="1490" y="748"/>
                    <a:pt x="1459" y="748"/>
                  </a:cubicBezTo>
                  <a:cubicBezTo>
                    <a:pt x="1457" y="748"/>
                    <a:pt x="1456" y="748"/>
                    <a:pt x="1454" y="748"/>
                  </a:cubicBezTo>
                  <a:cubicBezTo>
                    <a:pt x="1433" y="749"/>
                    <a:pt x="1411" y="750"/>
                    <a:pt x="1390" y="750"/>
                  </a:cubicBezTo>
                  <a:cubicBezTo>
                    <a:pt x="884" y="750"/>
                    <a:pt x="386" y="468"/>
                    <a:pt x="132" y="34"/>
                  </a:cubicBezTo>
                  <a:cubicBezTo>
                    <a:pt x="118" y="13"/>
                    <a:pt x="95" y="0"/>
                    <a:pt x="7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9"/>
            <p:cNvSpPr/>
            <p:nvPr/>
          </p:nvSpPr>
          <p:spPr>
            <a:xfrm>
              <a:off x="1923350" y="2141675"/>
              <a:ext cx="33300" cy="7500"/>
            </a:xfrm>
            <a:custGeom>
              <a:avLst/>
              <a:gdLst/>
              <a:ahLst/>
              <a:cxnLst/>
              <a:rect l="l" t="t" r="r" b="b"/>
              <a:pathLst>
                <a:path w="1332" h="300" extrusionOk="0">
                  <a:moveTo>
                    <a:pt x="65" y="1"/>
                  </a:moveTo>
                  <a:cubicBezTo>
                    <a:pt x="29" y="1"/>
                    <a:pt x="1" y="34"/>
                    <a:pt x="1" y="68"/>
                  </a:cubicBezTo>
                  <a:cubicBezTo>
                    <a:pt x="1" y="107"/>
                    <a:pt x="31" y="135"/>
                    <a:pt x="65" y="135"/>
                  </a:cubicBezTo>
                  <a:cubicBezTo>
                    <a:pt x="464" y="138"/>
                    <a:pt x="857" y="191"/>
                    <a:pt x="1242" y="297"/>
                  </a:cubicBezTo>
                  <a:cubicBezTo>
                    <a:pt x="1248" y="299"/>
                    <a:pt x="1254" y="300"/>
                    <a:pt x="1259" y="300"/>
                  </a:cubicBezTo>
                  <a:cubicBezTo>
                    <a:pt x="1269" y="300"/>
                    <a:pt x="1278" y="296"/>
                    <a:pt x="1287" y="291"/>
                  </a:cubicBezTo>
                  <a:cubicBezTo>
                    <a:pt x="1304" y="283"/>
                    <a:pt x="1318" y="269"/>
                    <a:pt x="1320" y="246"/>
                  </a:cubicBezTo>
                  <a:cubicBezTo>
                    <a:pt x="1331" y="210"/>
                    <a:pt x="1312" y="177"/>
                    <a:pt x="1276" y="166"/>
                  </a:cubicBezTo>
                  <a:cubicBezTo>
                    <a:pt x="880" y="57"/>
                    <a:pt x="475" y="7"/>
                    <a:pt x="6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9"/>
            <p:cNvSpPr/>
            <p:nvPr/>
          </p:nvSpPr>
          <p:spPr>
            <a:xfrm>
              <a:off x="1913600" y="2129675"/>
              <a:ext cx="68425" cy="45800"/>
            </a:xfrm>
            <a:custGeom>
              <a:avLst/>
              <a:gdLst/>
              <a:ahLst/>
              <a:cxnLst/>
              <a:rect l="l" t="t" r="r" b="b"/>
              <a:pathLst>
                <a:path w="2737" h="1832" extrusionOk="0">
                  <a:moveTo>
                    <a:pt x="1529" y="1"/>
                  </a:moveTo>
                  <a:cubicBezTo>
                    <a:pt x="1452" y="1"/>
                    <a:pt x="1374" y="6"/>
                    <a:pt x="1300" y="12"/>
                  </a:cubicBezTo>
                  <a:cubicBezTo>
                    <a:pt x="843" y="51"/>
                    <a:pt x="0" y="219"/>
                    <a:pt x="279" y="866"/>
                  </a:cubicBezTo>
                  <a:cubicBezTo>
                    <a:pt x="368" y="1075"/>
                    <a:pt x="553" y="1226"/>
                    <a:pt x="739" y="1354"/>
                  </a:cubicBezTo>
                  <a:cubicBezTo>
                    <a:pt x="991" y="1522"/>
                    <a:pt x="1258" y="1664"/>
                    <a:pt x="1540" y="1773"/>
                  </a:cubicBezTo>
                  <a:cubicBezTo>
                    <a:pt x="1622" y="1804"/>
                    <a:pt x="1710" y="1832"/>
                    <a:pt x="1794" y="1832"/>
                  </a:cubicBezTo>
                  <a:cubicBezTo>
                    <a:pt x="1851" y="1832"/>
                    <a:pt x="1906" y="1819"/>
                    <a:pt x="1956" y="1787"/>
                  </a:cubicBezTo>
                  <a:cubicBezTo>
                    <a:pt x="2134" y="1669"/>
                    <a:pt x="2098" y="1368"/>
                    <a:pt x="2277" y="1245"/>
                  </a:cubicBezTo>
                  <a:cubicBezTo>
                    <a:pt x="2338" y="1204"/>
                    <a:pt x="2416" y="1190"/>
                    <a:pt x="2483" y="1162"/>
                  </a:cubicBezTo>
                  <a:cubicBezTo>
                    <a:pt x="2581" y="1125"/>
                    <a:pt x="2667" y="1044"/>
                    <a:pt x="2701" y="947"/>
                  </a:cubicBezTo>
                  <a:cubicBezTo>
                    <a:pt x="2737" y="846"/>
                    <a:pt x="2712" y="724"/>
                    <a:pt x="2631" y="657"/>
                  </a:cubicBezTo>
                  <a:cubicBezTo>
                    <a:pt x="2544" y="584"/>
                    <a:pt x="2413" y="581"/>
                    <a:pt x="2318" y="514"/>
                  </a:cubicBezTo>
                  <a:cubicBezTo>
                    <a:pt x="2218" y="442"/>
                    <a:pt x="2182" y="311"/>
                    <a:pt x="2109" y="213"/>
                  </a:cubicBezTo>
                  <a:cubicBezTo>
                    <a:pt x="1976" y="43"/>
                    <a:pt x="1754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9"/>
            <p:cNvSpPr/>
            <p:nvPr/>
          </p:nvSpPr>
          <p:spPr>
            <a:xfrm>
              <a:off x="1854300" y="2079325"/>
              <a:ext cx="71875" cy="72350"/>
            </a:xfrm>
            <a:custGeom>
              <a:avLst/>
              <a:gdLst/>
              <a:ahLst/>
              <a:cxnLst/>
              <a:rect l="l" t="t" r="r" b="b"/>
              <a:pathLst>
                <a:path w="2875" h="2894" extrusionOk="0">
                  <a:moveTo>
                    <a:pt x="1792" y="1"/>
                  </a:moveTo>
                  <a:cubicBezTo>
                    <a:pt x="1965" y="534"/>
                    <a:pt x="1990" y="1111"/>
                    <a:pt x="1859" y="1652"/>
                  </a:cubicBezTo>
                  <a:cubicBezTo>
                    <a:pt x="1842" y="1722"/>
                    <a:pt x="1820" y="1795"/>
                    <a:pt x="1772" y="1848"/>
                  </a:cubicBezTo>
                  <a:cubicBezTo>
                    <a:pt x="1719" y="1904"/>
                    <a:pt x="1650" y="1929"/>
                    <a:pt x="1580" y="1954"/>
                  </a:cubicBezTo>
                  <a:cubicBezTo>
                    <a:pt x="1312" y="2039"/>
                    <a:pt x="1034" y="2080"/>
                    <a:pt x="755" y="2080"/>
                  </a:cubicBezTo>
                  <a:cubicBezTo>
                    <a:pt x="531" y="2080"/>
                    <a:pt x="308" y="2053"/>
                    <a:pt x="90" y="2001"/>
                  </a:cubicBezTo>
                  <a:cubicBezTo>
                    <a:pt x="59" y="2129"/>
                    <a:pt x="1" y="2255"/>
                    <a:pt x="29" y="2381"/>
                  </a:cubicBezTo>
                  <a:cubicBezTo>
                    <a:pt x="71" y="2576"/>
                    <a:pt x="285" y="2671"/>
                    <a:pt x="481" y="2724"/>
                  </a:cubicBezTo>
                  <a:cubicBezTo>
                    <a:pt x="766" y="2800"/>
                    <a:pt x="1226" y="2894"/>
                    <a:pt x="1647" y="2894"/>
                  </a:cubicBezTo>
                  <a:cubicBezTo>
                    <a:pt x="1938" y="2894"/>
                    <a:pt x="2211" y="2849"/>
                    <a:pt x="2394" y="2721"/>
                  </a:cubicBezTo>
                  <a:cubicBezTo>
                    <a:pt x="2874" y="2389"/>
                    <a:pt x="2434" y="1307"/>
                    <a:pt x="2319" y="869"/>
                  </a:cubicBezTo>
                  <a:cubicBezTo>
                    <a:pt x="2263" y="662"/>
                    <a:pt x="2196" y="447"/>
                    <a:pt x="2068" y="269"/>
                  </a:cubicBezTo>
                  <a:cubicBezTo>
                    <a:pt x="1990" y="163"/>
                    <a:pt x="1895" y="76"/>
                    <a:pt x="17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9"/>
            <p:cNvSpPr/>
            <p:nvPr/>
          </p:nvSpPr>
          <p:spPr>
            <a:xfrm>
              <a:off x="1897400" y="2153325"/>
              <a:ext cx="53750" cy="60025"/>
            </a:xfrm>
            <a:custGeom>
              <a:avLst/>
              <a:gdLst/>
              <a:ahLst/>
              <a:cxnLst/>
              <a:rect l="l" t="t" r="r" b="b"/>
              <a:pathLst>
                <a:path w="2150" h="2401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135" y="2305"/>
                    <a:pt x="177" y="2355"/>
                    <a:pt x="221" y="2400"/>
                  </a:cubicBezTo>
                  <a:cubicBezTo>
                    <a:pt x="252" y="2096"/>
                    <a:pt x="299" y="1792"/>
                    <a:pt x="369" y="1496"/>
                  </a:cubicBezTo>
                  <a:cubicBezTo>
                    <a:pt x="414" y="1301"/>
                    <a:pt x="475" y="1092"/>
                    <a:pt x="637" y="969"/>
                  </a:cubicBezTo>
                  <a:cubicBezTo>
                    <a:pt x="734" y="896"/>
                    <a:pt x="855" y="863"/>
                    <a:pt x="978" y="863"/>
                  </a:cubicBezTo>
                  <a:cubicBezTo>
                    <a:pt x="1028" y="863"/>
                    <a:pt x="1079" y="869"/>
                    <a:pt x="1128" y="880"/>
                  </a:cubicBezTo>
                  <a:cubicBezTo>
                    <a:pt x="1295" y="913"/>
                    <a:pt x="1449" y="1002"/>
                    <a:pt x="1591" y="1094"/>
                  </a:cubicBezTo>
                  <a:cubicBezTo>
                    <a:pt x="1792" y="1228"/>
                    <a:pt x="1979" y="1373"/>
                    <a:pt x="2149" y="1538"/>
                  </a:cubicBezTo>
                  <a:cubicBezTo>
                    <a:pt x="2012" y="1008"/>
                    <a:pt x="1700" y="523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9"/>
            <p:cNvSpPr/>
            <p:nvPr/>
          </p:nvSpPr>
          <p:spPr>
            <a:xfrm>
              <a:off x="1912900" y="2125875"/>
              <a:ext cx="68850" cy="60550"/>
            </a:xfrm>
            <a:custGeom>
              <a:avLst/>
              <a:gdLst/>
              <a:ahLst/>
              <a:cxnLst/>
              <a:rect l="l" t="t" r="r" b="b"/>
              <a:pathLst>
                <a:path w="2754" h="2422" extrusionOk="0">
                  <a:moveTo>
                    <a:pt x="2071" y="1"/>
                  </a:moveTo>
                  <a:cubicBezTo>
                    <a:pt x="1968" y="1"/>
                    <a:pt x="1865" y="8"/>
                    <a:pt x="1766" y="16"/>
                  </a:cubicBezTo>
                  <a:cubicBezTo>
                    <a:pt x="1150" y="69"/>
                    <a:pt x="0" y="301"/>
                    <a:pt x="380" y="1185"/>
                  </a:cubicBezTo>
                  <a:cubicBezTo>
                    <a:pt x="502" y="1467"/>
                    <a:pt x="754" y="1676"/>
                    <a:pt x="1007" y="1849"/>
                  </a:cubicBezTo>
                  <a:cubicBezTo>
                    <a:pt x="1345" y="2078"/>
                    <a:pt x="1716" y="2271"/>
                    <a:pt x="2095" y="2421"/>
                  </a:cubicBezTo>
                  <a:cubicBezTo>
                    <a:pt x="1920" y="2262"/>
                    <a:pt x="1766" y="2086"/>
                    <a:pt x="1638" y="1891"/>
                  </a:cubicBezTo>
                  <a:cubicBezTo>
                    <a:pt x="1451" y="1593"/>
                    <a:pt x="1314" y="1210"/>
                    <a:pt x="1473" y="901"/>
                  </a:cubicBezTo>
                  <a:cubicBezTo>
                    <a:pt x="1593" y="669"/>
                    <a:pt x="1844" y="546"/>
                    <a:pt x="2081" y="446"/>
                  </a:cubicBezTo>
                  <a:cubicBezTo>
                    <a:pt x="2305" y="351"/>
                    <a:pt x="2528" y="265"/>
                    <a:pt x="2754" y="181"/>
                  </a:cubicBezTo>
                  <a:cubicBezTo>
                    <a:pt x="2573" y="40"/>
                    <a:pt x="2323" y="1"/>
                    <a:pt x="207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9"/>
            <p:cNvSpPr/>
            <p:nvPr/>
          </p:nvSpPr>
          <p:spPr>
            <a:xfrm>
              <a:off x="1913450" y="2086525"/>
              <a:ext cx="54625" cy="59300"/>
            </a:xfrm>
            <a:custGeom>
              <a:avLst/>
              <a:gdLst/>
              <a:ahLst/>
              <a:cxnLst/>
              <a:rect l="l" t="t" r="r" b="b"/>
              <a:pathLst>
                <a:path w="2185" h="2372" extrusionOk="0">
                  <a:moveTo>
                    <a:pt x="347" y="0"/>
                  </a:moveTo>
                  <a:cubicBezTo>
                    <a:pt x="107" y="274"/>
                    <a:pt x="1" y="664"/>
                    <a:pt x="15" y="1032"/>
                  </a:cubicBezTo>
                  <a:cubicBezTo>
                    <a:pt x="28" y="1373"/>
                    <a:pt x="132" y="2210"/>
                    <a:pt x="472" y="2341"/>
                  </a:cubicBezTo>
                  <a:cubicBezTo>
                    <a:pt x="526" y="2362"/>
                    <a:pt x="584" y="2372"/>
                    <a:pt x="642" y="2372"/>
                  </a:cubicBezTo>
                  <a:cubicBezTo>
                    <a:pt x="998" y="2372"/>
                    <a:pt x="1416" y="2022"/>
                    <a:pt x="1627" y="1814"/>
                  </a:cubicBezTo>
                  <a:cubicBezTo>
                    <a:pt x="1828" y="1613"/>
                    <a:pt x="2012" y="1392"/>
                    <a:pt x="2185" y="1164"/>
                  </a:cubicBezTo>
                  <a:lnTo>
                    <a:pt x="2185" y="1164"/>
                  </a:lnTo>
                  <a:cubicBezTo>
                    <a:pt x="1967" y="1214"/>
                    <a:pt x="1744" y="1253"/>
                    <a:pt x="1524" y="1267"/>
                  </a:cubicBezTo>
                  <a:cubicBezTo>
                    <a:pt x="1475" y="1270"/>
                    <a:pt x="1425" y="1271"/>
                    <a:pt x="1375" y="1271"/>
                  </a:cubicBezTo>
                  <a:cubicBezTo>
                    <a:pt x="1120" y="1271"/>
                    <a:pt x="859" y="1227"/>
                    <a:pt x="684" y="1055"/>
                  </a:cubicBezTo>
                  <a:cubicBezTo>
                    <a:pt x="503" y="876"/>
                    <a:pt x="453" y="608"/>
                    <a:pt x="405" y="360"/>
                  </a:cubicBezTo>
                  <a:cubicBezTo>
                    <a:pt x="386" y="243"/>
                    <a:pt x="363" y="120"/>
                    <a:pt x="34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9"/>
            <p:cNvSpPr/>
            <p:nvPr/>
          </p:nvSpPr>
          <p:spPr>
            <a:xfrm>
              <a:off x="1842800" y="2146250"/>
              <a:ext cx="73675" cy="51950"/>
            </a:xfrm>
            <a:custGeom>
              <a:avLst/>
              <a:gdLst/>
              <a:ahLst/>
              <a:cxnLst/>
              <a:rect l="l" t="t" r="r" b="b"/>
              <a:pathLst>
                <a:path w="2947" h="2078" extrusionOk="0">
                  <a:moveTo>
                    <a:pt x="2119" y="0"/>
                  </a:moveTo>
                  <a:cubicBezTo>
                    <a:pt x="1943" y="0"/>
                    <a:pt x="1783" y="12"/>
                    <a:pt x="1691" y="16"/>
                  </a:cubicBezTo>
                  <a:cubicBezTo>
                    <a:pt x="1144" y="36"/>
                    <a:pt x="589" y="175"/>
                    <a:pt x="146" y="513"/>
                  </a:cubicBezTo>
                  <a:cubicBezTo>
                    <a:pt x="93" y="552"/>
                    <a:pt x="45" y="594"/>
                    <a:pt x="1" y="638"/>
                  </a:cubicBezTo>
                  <a:cubicBezTo>
                    <a:pt x="84" y="627"/>
                    <a:pt x="168" y="619"/>
                    <a:pt x="254" y="607"/>
                  </a:cubicBezTo>
                  <a:cubicBezTo>
                    <a:pt x="442" y="584"/>
                    <a:pt x="631" y="561"/>
                    <a:pt x="818" y="561"/>
                  </a:cubicBezTo>
                  <a:cubicBezTo>
                    <a:pt x="944" y="561"/>
                    <a:pt x="1069" y="571"/>
                    <a:pt x="1192" y="599"/>
                  </a:cubicBezTo>
                  <a:cubicBezTo>
                    <a:pt x="1499" y="669"/>
                    <a:pt x="1792" y="875"/>
                    <a:pt x="1884" y="1177"/>
                  </a:cubicBezTo>
                  <a:cubicBezTo>
                    <a:pt x="1937" y="1358"/>
                    <a:pt x="1912" y="1548"/>
                    <a:pt x="1889" y="1737"/>
                  </a:cubicBezTo>
                  <a:cubicBezTo>
                    <a:pt x="1875" y="1852"/>
                    <a:pt x="1859" y="1963"/>
                    <a:pt x="1845" y="2078"/>
                  </a:cubicBezTo>
                  <a:cubicBezTo>
                    <a:pt x="2009" y="1852"/>
                    <a:pt x="2168" y="1623"/>
                    <a:pt x="2333" y="1394"/>
                  </a:cubicBezTo>
                  <a:lnTo>
                    <a:pt x="2729" y="842"/>
                  </a:lnTo>
                  <a:cubicBezTo>
                    <a:pt x="2838" y="691"/>
                    <a:pt x="2947" y="524"/>
                    <a:pt x="2935" y="342"/>
                  </a:cubicBezTo>
                  <a:cubicBezTo>
                    <a:pt x="2913" y="53"/>
                    <a:pt x="2483" y="0"/>
                    <a:pt x="211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9"/>
            <p:cNvSpPr/>
            <p:nvPr/>
          </p:nvSpPr>
          <p:spPr>
            <a:xfrm>
              <a:off x="1894275" y="2131225"/>
              <a:ext cx="37975" cy="33300"/>
            </a:xfrm>
            <a:custGeom>
              <a:avLst/>
              <a:gdLst/>
              <a:ahLst/>
              <a:cxnLst/>
              <a:rect l="l" t="t" r="r" b="b"/>
              <a:pathLst>
                <a:path w="1519" h="1332" extrusionOk="0">
                  <a:moveTo>
                    <a:pt x="760" y="1"/>
                  </a:moveTo>
                  <a:cubicBezTo>
                    <a:pt x="664" y="1"/>
                    <a:pt x="567" y="21"/>
                    <a:pt x="475" y="65"/>
                  </a:cubicBezTo>
                  <a:cubicBezTo>
                    <a:pt x="145" y="221"/>
                    <a:pt x="0" y="620"/>
                    <a:pt x="159" y="952"/>
                  </a:cubicBezTo>
                  <a:cubicBezTo>
                    <a:pt x="272" y="1190"/>
                    <a:pt x="511" y="1332"/>
                    <a:pt x="760" y="1332"/>
                  </a:cubicBezTo>
                  <a:cubicBezTo>
                    <a:pt x="855" y="1332"/>
                    <a:pt x="952" y="1311"/>
                    <a:pt x="1044" y="1267"/>
                  </a:cubicBezTo>
                  <a:cubicBezTo>
                    <a:pt x="1376" y="1111"/>
                    <a:pt x="1518" y="715"/>
                    <a:pt x="1362" y="383"/>
                  </a:cubicBezTo>
                  <a:cubicBezTo>
                    <a:pt x="1249" y="141"/>
                    <a:pt x="1009" y="1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9"/>
            <p:cNvSpPr/>
            <p:nvPr/>
          </p:nvSpPr>
          <p:spPr>
            <a:xfrm>
              <a:off x="1902575" y="2138625"/>
              <a:ext cx="21150" cy="18475"/>
            </a:xfrm>
            <a:custGeom>
              <a:avLst/>
              <a:gdLst/>
              <a:ahLst/>
              <a:cxnLst/>
              <a:rect l="l" t="t" r="r" b="b"/>
              <a:pathLst>
                <a:path w="846" h="739" extrusionOk="0">
                  <a:moveTo>
                    <a:pt x="422" y="0"/>
                  </a:moveTo>
                  <a:cubicBezTo>
                    <a:pt x="370" y="0"/>
                    <a:pt x="317" y="11"/>
                    <a:pt x="265" y="34"/>
                  </a:cubicBezTo>
                  <a:cubicBezTo>
                    <a:pt x="81" y="120"/>
                    <a:pt x="0" y="341"/>
                    <a:pt x="87" y="525"/>
                  </a:cubicBezTo>
                  <a:cubicBezTo>
                    <a:pt x="152" y="660"/>
                    <a:pt x="284" y="738"/>
                    <a:pt x="422" y="738"/>
                  </a:cubicBezTo>
                  <a:cubicBezTo>
                    <a:pt x="475" y="738"/>
                    <a:pt x="529" y="727"/>
                    <a:pt x="581" y="703"/>
                  </a:cubicBezTo>
                  <a:cubicBezTo>
                    <a:pt x="765" y="617"/>
                    <a:pt x="846" y="396"/>
                    <a:pt x="756" y="212"/>
                  </a:cubicBezTo>
                  <a:cubicBezTo>
                    <a:pt x="693" y="78"/>
                    <a:pt x="562" y="0"/>
                    <a:pt x="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9"/>
            <p:cNvSpPr/>
            <p:nvPr/>
          </p:nvSpPr>
          <p:spPr>
            <a:xfrm>
              <a:off x="1581250" y="1871775"/>
              <a:ext cx="62100" cy="137675"/>
            </a:xfrm>
            <a:custGeom>
              <a:avLst/>
              <a:gdLst/>
              <a:ahLst/>
              <a:cxnLst/>
              <a:rect l="l" t="t" r="r" b="b"/>
              <a:pathLst>
                <a:path w="2484" h="5507" extrusionOk="0">
                  <a:moveTo>
                    <a:pt x="2368" y="0"/>
                  </a:moveTo>
                  <a:cubicBezTo>
                    <a:pt x="2361" y="0"/>
                    <a:pt x="2354" y="1"/>
                    <a:pt x="2347" y="3"/>
                  </a:cubicBezTo>
                  <a:cubicBezTo>
                    <a:pt x="2135" y="62"/>
                    <a:pt x="1608" y="1393"/>
                    <a:pt x="1485" y="1649"/>
                  </a:cubicBezTo>
                  <a:cubicBezTo>
                    <a:pt x="1203" y="2227"/>
                    <a:pt x="935" y="2815"/>
                    <a:pt x="684" y="3415"/>
                  </a:cubicBezTo>
                  <a:cubicBezTo>
                    <a:pt x="520" y="3806"/>
                    <a:pt x="1" y="4721"/>
                    <a:pt x="29" y="5145"/>
                  </a:cubicBezTo>
                  <a:cubicBezTo>
                    <a:pt x="43" y="5397"/>
                    <a:pt x="123" y="5506"/>
                    <a:pt x="224" y="5506"/>
                  </a:cubicBezTo>
                  <a:cubicBezTo>
                    <a:pt x="357" y="5506"/>
                    <a:pt x="527" y="5321"/>
                    <a:pt x="642" y="5025"/>
                  </a:cubicBezTo>
                  <a:cubicBezTo>
                    <a:pt x="1231" y="3477"/>
                    <a:pt x="1828" y="1928"/>
                    <a:pt x="2420" y="380"/>
                  </a:cubicBezTo>
                  <a:cubicBezTo>
                    <a:pt x="2450" y="302"/>
                    <a:pt x="2484" y="218"/>
                    <a:pt x="2475" y="137"/>
                  </a:cubicBezTo>
                  <a:cubicBezTo>
                    <a:pt x="2470" y="68"/>
                    <a:pt x="2426" y="0"/>
                    <a:pt x="2368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9"/>
            <p:cNvSpPr/>
            <p:nvPr/>
          </p:nvSpPr>
          <p:spPr>
            <a:xfrm>
              <a:off x="1584250" y="1872325"/>
              <a:ext cx="58975" cy="137025"/>
            </a:xfrm>
            <a:custGeom>
              <a:avLst/>
              <a:gdLst/>
              <a:ahLst/>
              <a:cxnLst/>
              <a:rect l="l" t="t" r="r" b="b"/>
              <a:pathLst>
                <a:path w="2359" h="5481" extrusionOk="0">
                  <a:moveTo>
                    <a:pt x="2302" y="1"/>
                  </a:moveTo>
                  <a:cubicBezTo>
                    <a:pt x="1479" y="1783"/>
                    <a:pt x="712" y="3597"/>
                    <a:pt x="1" y="5435"/>
                  </a:cubicBezTo>
                  <a:cubicBezTo>
                    <a:pt x="31" y="5466"/>
                    <a:pt x="66" y="5481"/>
                    <a:pt x="104" y="5481"/>
                  </a:cubicBezTo>
                  <a:cubicBezTo>
                    <a:pt x="237" y="5481"/>
                    <a:pt x="405" y="5299"/>
                    <a:pt x="522" y="5003"/>
                  </a:cubicBezTo>
                  <a:cubicBezTo>
                    <a:pt x="1114" y="3455"/>
                    <a:pt x="1711" y="1906"/>
                    <a:pt x="2300" y="358"/>
                  </a:cubicBezTo>
                  <a:cubicBezTo>
                    <a:pt x="2327" y="280"/>
                    <a:pt x="2358" y="196"/>
                    <a:pt x="2355" y="115"/>
                  </a:cubicBezTo>
                  <a:cubicBezTo>
                    <a:pt x="2353" y="71"/>
                    <a:pt x="2336" y="26"/>
                    <a:pt x="230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9"/>
            <p:cNvSpPr/>
            <p:nvPr/>
          </p:nvSpPr>
          <p:spPr>
            <a:xfrm>
              <a:off x="1574425" y="1786975"/>
              <a:ext cx="153800" cy="154450"/>
            </a:xfrm>
            <a:custGeom>
              <a:avLst/>
              <a:gdLst/>
              <a:ahLst/>
              <a:cxnLst/>
              <a:rect l="l" t="t" r="r" b="b"/>
              <a:pathLst>
                <a:path w="6152" h="6178" extrusionOk="0">
                  <a:moveTo>
                    <a:pt x="2068" y="0"/>
                  </a:moveTo>
                  <a:cubicBezTo>
                    <a:pt x="1798" y="0"/>
                    <a:pt x="1528" y="158"/>
                    <a:pt x="1376" y="388"/>
                  </a:cubicBezTo>
                  <a:cubicBezTo>
                    <a:pt x="1186" y="670"/>
                    <a:pt x="1158" y="1032"/>
                    <a:pt x="1239" y="1362"/>
                  </a:cubicBezTo>
                  <a:cubicBezTo>
                    <a:pt x="1287" y="1560"/>
                    <a:pt x="1379" y="1766"/>
                    <a:pt x="1312" y="1956"/>
                  </a:cubicBezTo>
                  <a:cubicBezTo>
                    <a:pt x="1300" y="1984"/>
                    <a:pt x="1292" y="2012"/>
                    <a:pt x="1278" y="2037"/>
                  </a:cubicBezTo>
                  <a:cubicBezTo>
                    <a:pt x="1250" y="2092"/>
                    <a:pt x="1217" y="2143"/>
                    <a:pt x="1194" y="2198"/>
                  </a:cubicBezTo>
                  <a:cubicBezTo>
                    <a:pt x="1194" y="2201"/>
                    <a:pt x="1189" y="2201"/>
                    <a:pt x="1189" y="2201"/>
                  </a:cubicBezTo>
                  <a:cubicBezTo>
                    <a:pt x="1183" y="2215"/>
                    <a:pt x="1180" y="2226"/>
                    <a:pt x="1172" y="2240"/>
                  </a:cubicBezTo>
                  <a:cubicBezTo>
                    <a:pt x="1169" y="2243"/>
                    <a:pt x="1169" y="2249"/>
                    <a:pt x="1169" y="2254"/>
                  </a:cubicBezTo>
                  <a:cubicBezTo>
                    <a:pt x="1167" y="2263"/>
                    <a:pt x="1161" y="2274"/>
                    <a:pt x="1158" y="2288"/>
                  </a:cubicBezTo>
                  <a:cubicBezTo>
                    <a:pt x="1155" y="2296"/>
                    <a:pt x="1155" y="2299"/>
                    <a:pt x="1155" y="2302"/>
                  </a:cubicBezTo>
                  <a:cubicBezTo>
                    <a:pt x="1153" y="2318"/>
                    <a:pt x="1153" y="2332"/>
                    <a:pt x="1153" y="2352"/>
                  </a:cubicBezTo>
                  <a:cubicBezTo>
                    <a:pt x="1155" y="2522"/>
                    <a:pt x="1320" y="2645"/>
                    <a:pt x="1473" y="2720"/>
                  </a:cubicBezTo>
                  <a:cubicBezTo>
                    <a:pt x="1507" y="2737"/>
                    <a:pt x="1549" y="2759"/>
                    <a:pt x="1593" y="2779"/>
                  </a:cubicBezTo>
                  <a:cubicBezTo>
                    <a:pt x="1295" y="2784"/>
                    <a:pt x="994" y="2835"/>
                    <a:pt x="715" y="2968"/>
                  </a:cubicBezTo>
                  <a:cubicBezTo>
                    <a:pt x="692" y="2982"/>
                    <a:pt x="667" y="2994"/>
                    <a:pt x="642" y="3007"/>
                  </a:cubicBezTo>
                  <a:lnTo>
                    <a:pt x="639" y="3007"/>
                  </a:lnTo>
                  <a:lnTo>
                    <a:pt x="567" y="3049"/>
                  </a:lnTo>
                  <a:cubicBezTo>
                    <a:pt x="249" y="3247"/>
                    <a:pt x="0" y="3585"/>
                    <a:pt x="53" y="3948"/>
                  </a:cubicBezTo>
                  <a:cubicBezTo>
                    <a:pt x="81" y="4146"/>
                    <a:pt x="196" y="4324"/>
                    <a:pt x="324" y="4475"/>
                  </a:cubicBezTo>
                  <a:cubicBezTo>
                    <a:pt x="546" y="4731"/>
                    <a:pt x="869" y="4945"/>
                    <a:pt x="1192" y="4945"/>
                  </a:cubicBezTo>
                  <a:cubicBezTo>
                    <a:pt x="1271" y="4945"/>
                    <a:pt x="1349" y="4932"/>
                    <a:pt x="1426" y="4905"/>
                  </a:cubicBezTo>
                  <a:cubicBezTo>
                    <a:pt x="1593" y="4843"/>
                    <a:pt x="1733" y="4718"/>
                    <a:pt x="1867" y="4598"/>
                  </a:cubicBezTo>
                  <a:cubicBezTo>
                    <a:pt x="1939" y="4531"/>
                    <a:pt x="2012" y="4461"/>
                    <a:pt x="2090" y="4394"/>
                  </a:cubicBezTo>
                  <a:cubicBezTo>
                    <a:pt x="2193" y="4296"/>
                    <a:pt x="2299" y="4202"/>
                    <a:pt x="2408" y="4104"/>
                  </a:cubicBezTo>
                  <a:cubicBezTo>
                    <a:pt x="2425" y="4090"/>
                    <a:pt x="2439" y="4076"/>
                    <a:pt x="2455" y="4062"/>
                  </a:cubicBezTo>
                  <a:lnTo>
                    <a:pt x="2455" y="4062"/>
                  </a:lnTo>
                  <a:cubicBezTo>
                    <a:pt x="2439" y="4098"/>
                    <a:pt x="2425" y="4137"/>
                    <a:pt x="2408" y="4171"/>
                  </a:cubicBezTo>
                  <a:cubicBezTo>
                    <a:pt x="2358" y="4285"/>
                    <a:pt x="2310" y="4405"/>
                    <a:pt x="2260" y="4514"/>
                  </a:cubicBezTo>
                  <a:cubicBezTo>
                    <a:pt x="2221" y="4600"/>
                    <a:pt x="2188" y="4690"/>
                    <a:pt x="2163" y="4782"/>
                  </a:cubicBezTo>
                  <a:cubicBezTo>
                    <a:pt x="2151" y="4826"/>
                    <a:pt x="2146" y="4877"/>
                    <a:pt x="2146" y="4921"/>
                  </a:cubicBezTo>
                  <a:cubicBezTo>
                    <a:pt x="2143" y="4966"/>
                    <a:pt x="2149" y="5016"/>
                    <a:pt x="2163" y="5061"/>
                  </a:cubicBezTo>
                  <a:cubicBezTo>
                    <a:pt x="2165" y="5075"/>
                    <a:pt x="2174" y="5089"/>
                    <a:pt x="2176" y="5103"/>
                  </a:cubicBezTo>
                  <a:cubicBezTo>
                    <a:pt x="2271" y="5351"/>
                    <a:pt x="2556" y="5476"/>
                    <a:pt x="2743" y="5677"/>
                  </a:cubicBezTo>
                  <a:cubicBezTo>
                    <a:pt x="2905" y="5856"/>
                    <a:pt x="3016" y="6118"/>
                    <a:pt x="3251" y="6168"/>
                  </a:cubicBezTo>
                  <a:cubicBezTo>
                    <a:pt x="3278" y="6175"/>
                    <a:pt x="3304" y="6177"/>
                    <a:pt x="3330" y="6177"/>
                  </a:cubicBezTo>
                  <a:cubicBezTo>
                    <a:pt x="3564" y="6177"/>
                    <a:pt x="3764" y="5945"/>
                    <a:pt x="3864" y="5719"/>
                  </a:cubicBezTo>
                  <a:cubicBezTo>
                    <a:pt x="4012" y="5387"/>
                    <a:pt x="4057" y="5022"/>
                    <a:pt x="4015" y="4662"/>
                  </a:cubicBezTo>
                  <a:cubicBezTo>
                    <a:pt x="4015" y="4656"/>
                    <a:pt x="4012" y="4653"/>
                    <a:pt x="4012" y="4645"/>
                  </a:cubicBezTo>
                  <a:cubicBezTo>
                    <a:pt x="4004" y="4592"/>
                    <a:pt x="3993" y="4542"/>
                    <a:pt x="3987" y="4489"/>
                  </a:cubicBezTo>
                  <a:cubicBezTo>
                    <a:pt x="3984" y="4481"/>
                    <a:pt x="3984" y="4478"/>
                    <a:pt x="3984" y="4475"/>
                  </a:cubicBezTo>
                  <a:cubicBezTo>
                    <a:pt x="3965" y="4402"/>
                    <a:pt x="3948" y="4327"/>
                    <a:pt x="3923" y="4263"/>
                  </a:cubicBezTo>
                  <a:lnTo>
                    <a:pt x="3923" y="4263"/>
                  </a:lnTo>
                  <a:cubicBezTo>
                    <a:pt x="3976" y="4310"/>
                    <a:pt x="4032" y="4361"/>
                    <a:pt x="4085" y="4405"/>
                  </a:cubicBezTo>
                  <a:cubicBezTo>
                    <a:pt x="4096" y="4416"/>
                    <a:pt x="4104" y="4425"/>
                    <a:pt x="4115" y="4433"/>
                  </a:cubicBezTo>
                  <a:cubicBezTo>
                    <a:pt x="4249" y="4545"/>
                    <a:pt x="4389" y="4645"/>
                    <a:pt x="4534" y="4743"/>
                  </a:cubicBezTo>
                  <a:cubicBezTo>
                    <a:pt x="4537" y="4746"/>
                    <a:pt x="4542" y="4751"/>
                    <a:pt x="4548" y="4754"/>
                  </a:cubicBezTo>
                  <a:cubicBezTo>
                    <a:pt x="4656" y="4826"/>
                    <a:pt x="4783" y="4893"/>
                    <a:pt x="4906" y="4893"/>
                  </a:cubicBezTo>
                  <a:cubicBezTo>
                    <a:pt x="4944" y="4893"/>
                    <a:pt x="4982" y="4886"/>
                    <a:pt x="5019" y="4871"/>
                  </a:cubicBezTo>
                  <a:cubicBezTo>
                    <a:pt x="5254" y="4782"/>
                    <a:pt x="5287" y="4425"/>
                    <a:pt x="5521" y="4327"/>
                  </a:cubicBezTo>
                  <a:cubicBezTo>
                    <a:pt x="5602" y="4294"/>
                    <a:pt x="5692" y="4299"/>
                    <a:pt x="5778" y="4282"/>
                  </a:cubicBezTo>
                  <a:cubicBezTo>
                    <a:pt x="5901" y="4263"/>
                    <a:pt x="6021" y="4193"/>
                    <a:pt x="6085" y="4087"/>
                  </a:cubicBezTo>
                  <a:cubicBezTo>
                    <a:pt x="6149" y="3978"/>
                    <a:pt x="6152" y="3836"/>
                    <a:pt x="6077" y="3736"/>
                  </a:cubicBezTo>
                  <a:cubicBezTo>
                    <a:pt x="5996" y="3627"/>
                    <a:pt x="5842" y="3593"/>
                    <a:pt x="5750" y="3490"/>
                  </a:cubicBezTo>
                  <a:cubicBezTo>
                    <a:pt x="5653" y="3384"/>
                    <a:pt x="5644" y="3222"/>
                    <a:pt x="5583" y="3091"/>
                  </a:cubicBezTo>
                  <a:cubicBezTo>
                    <a:pt x="5468" y="2848"/>
                    <a:pt x="5201" y="2748"/>
                    <a:pt x="4927" y="2692"/>
                  </a:cubicBezTo>
                  <a:cubicBezTo>
                    <a:pt x="4924" y="2692"/>
                    <a:pt x="4924" y="2692"/>
                    <a:pt x="4922" y="2689"/>
                  </a:cubicBezTo>
                  <a:cubicBezTo>
                    <a:pt x="4885" y="2681"/>
                    <a:pt x="4852" y="2676"/>
                    <a:pt x="4816" y="2673"/>
                  </a:cubicBezTo>
                  <a:cubicBezTo>
                    <a:pt x="4813" y="2673"/>
                    <a:pt x="4810" y="2670"/>
                    <a:pt x="4802" y="2670"/>
                  </a:cubicBezTo>
                  <a:cubicBezTo>
                    <a:pt x="4796" y="2664"/>
                    <a:pt x="4785" y="2664"/>
                    <a:pt x="4779" y="2664"/>
                  </a:cubicBezTo>
                  <a:cubicBezTo>
                    <a:pt x="5030" y="2480"/>
                    <a:pt x="5268" y="2271"/>
                    <a:pt x="5477" y="2042"/>
                  </a:cubicBezTo>
                  <a:cubicBezTo>
                    <a:pt x="5650" y="1850"/>
                    <a:pt x="5814" y="1629"/>
                    <a:pt x="5842" y="1373"/>
                  </a:cubicBezTo>
                  <a:cubicBezTo>
                    <a:pt x="5884" y="1122"/>
                    <a:pt x="5728" y="829"/>
                    <a:pt x="5471" y="790"/>
                  </a:cubicBezTo>
                  <a:cubicBezTo>
                    <a:pt x="5449" y="786"/>
                    <a:pt x="5428" y="785"/>
                    <a:pt x="5406" y="785"/>
                  </a:cubicBezTo>
                  <a:cubicBezTo>
                    <a:pt x="5313" y="785"/>
                    <a:pt x="5221" y="810"/>
                    <a:pt x="5131" y="823"/>
                  </a:cubicBezTo>
                  <a:cubicBezTo>
                    <a:pt x="4757" y="887"/>
                    <a:pt x="4355" y="801"/>
                    <a:pt x="4007" y="943"/>
                  </a:cubicBezTo>
                  <a:cubicBezTo>
                    <a:pt x="3700" y="1069"/>
                    <a:pt x="3490" y="1364"/>
                    <a:pt x="3390" y="1685"/>
                  </a:cubicBezTo>
                  <a:cubicBezTo>
                    <a:pt x="3384" y="1610"/>
                    <a:pt x="3376" y="1540"/>
                    <a:pt x="3373" y="1484"/>
                  </a:cubicBezTo>
                  <a:cubicBezTo>
                    <a:pt x="3365" y="1364"/>
                    <a:pt x="3359" y="1242"/>
                    <a:pt x="3334" y="1127"/>
                  </a:cubicBezTo>
                  <a:cubicBezTo>
                    <a:pt x="3329" y="1102"/>
                    <a:pt x="3323" y="1080"/>
                    <a:pt x="3317" y="1057"/>
                  </a:cubicBezTo>
                  <a:cubicBezTo>
                    <a:pt x="3304" y="1013"/>
                    <a:pt x="3290" y="968"/>
                    <a:pt x="3267" y="921"/>
                  </a:cubicBezTo>
                  <a:cubicBezTo>
                    <a:pt x="3253" y="893"/>
                    <a:pt x="3245" y="871"/>
                    <a:pt x="3231" y="845"/>
                  </a:cubicBezTo>
                  <a:cubicBezTo>
                    <a:pt x="3223" y="831"/>
                    <a:pt x="3211" y="818"/>
                    <a:pt x="3206" y="806"/>
                  </a:cubicBezTo>
                  <a:lnTo>
                    <a:pt x="3184" y="776"/>
                  </a:lnTo>
                  <a:cubicBezTo>
                    <a:pt x="3170" y="759"/>
                    <a:pt x="3161" y="739"/>
                    <a:pt x="3147" y="723"/>
                  </a:cubicBezTo>
                  <a:cubicBezTo>
                    <a:pt x="3142" y="720"/>
                    <a:pt x="3139" y="712"/>
                    <a:pt x="3136" y="709"/>
                  </a:cubicBezTo>
                  <a:cubicBezTo>
                    <a:pt x="3030" y="572"/>
                    <a:pt x="2896" y="458"/>
                    <a:pt x="2762" y="346"/>
                  </a:cubicBezTo>
                  <a:cubicBezTo>
                    <a:pt x="2609" y="212"/>
                    <a:pt x="2444" y="81"/>
                    <a:pt x="2249" y="25"/>
                  </a:cubicBezTo>
                  <a:cubicBezTo>
                    <a:pt x="2190" y="8"/>
                    <a:pt x="2129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9"/>
            <p:cNvSpPr/>
            <p:nvPr/>
          </p:nvSpPr>
          <p:spPr>
            <a:xfrm>
              <a:off x="1610625" y="1798700"/>
              <a:ext cx="51075" cy="66000"/>
            </a:xfrm>
            <a:custGeom>
              <a:avLst/>
              <a:gdLst/>
              <a:ahLst/>
              <a:cxnLst/>
              <a:rect l="l" t="t" r="r" b="b"/>
              <a:pathLst>
                <a:path w="2043" h="2640" extrusionOk="0">
                  <a:moveTo>
                    <a:pt x="778" y="0"/>
                  </a:moveTo>
                  <a:cubicBezTo>
                    <a:pt x="548" y="0"/>
                    <a:pt x="315" y="131"/>
                    <a:pt x="184" y="326"/>
                  </a:cubicBezTo>
                  <a:cubicBezTo>
                    <a:pt x="25" y="563"/>
                    <a:pt x="0" y="870"/>
                    <a:pt x="70" y="1149"/>
                  </a:cubicBezTo>
                  <a:cubicBezTo>
                    <a:pt x="112" y="1317"/>
                    <a:pt x="184" y="1492"/>
                    <a:pt x="131" y="1657"/>
                  </a:cubicBezTo>
                  <a:cubicBezTo>
                    <a:pt x="98" y="1771"/>
                    <a:pt x="0" y="1869"/>
                    <a:pt x="0" y="1986"/>
                  </a:cubicBezTo>
                  <a:cubicBezTo>
                    <a:pt x="0" y="2134"/>
                    <a:pt x="140" y="2234"/>
                    <a:pt x="271" y="2301"/>
                  </a:cubicBezTo>
                  <a:cubicBezTo>
                    <a:pt x="534" y="2433"/>
                    <a:pt x="1020" y="2640"/>
                    <a:pt x="1395" y="2640"/>
                  </a:cubicBezTo>
                  <a:cubicBezTo>
                    <a:pt x="1488" y="2640"/>
                    <a:pt x="1575" y="2627"/>
                    <a:pt x="1649" y="2597"/>
                  </a:cubicBezTo>
                  <a:cubicBezTo>
                    <a:pt x="2042" y="2432"/>
                    <a:pt x="1897" y="1590"/>
                    <a:pt x="1878" y="1258"/>
                  </a:cubicBezTo>
                  <a:cubicBezTo>
                    <a:pt x="1869" y="1099"/>
                    <a:pt x="1856" y="932"/>
                    <a:pt x="1789" y="784"/>
                  </a:cubicBezTo>
                  <a:cubicBezTo>
                    <a:pt x="1699" y="583"/>
                    <a:pt x="1526" y="435"/>
                    <a:pt x="1359" y="293"/>
                  </a:cubicBezTo>
                  <a:cubicBezTo>
                    <a:pt x="1231" y="181"/>
                    <a:pt x="1091" y="67"/>
                    <a:pt x="927" y="19"/>
                  </a:cubicBezTo>
                  <a:cubicBezTo>
                    <a:pt x="878" y="6"/>
                    <a:pt x="828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9"/>
            <p:cNvSpPr/>
            <p:nvPr/>
          </p:nvSpPr>
          <p:spPr>
            <a:xfrm>
              <a:off x="1625000" y="1834775"/>
              <a:ext cx="26875" cy="25075"/>
            </a:xfrm>
            <a:custGeom>
              <a:avLst/>
              <a:gdLst/>
              <a:ahLst/>
              <a:cxnLst/>
              <a:rect l="l" t="t" r="r" b="b"/>
              <a:pathLst>
                <a:path w="1075" h="1003" extrusionOk="0">
                  <a:moveTo>
                    <a:pt x="58" y="0"/>
                  </a:moveTo>
                  <a:cubicBezTo>
                    <a:pt x="49" y="0"/>
                    <a:pt x="40" y="3"/>
                    <a:pt x="31" y="7"/>
                  </a:cubicBezTo>
                  <a:cubicBezTo>
                    <a:pt x="6" y="21"/>
                    <a:pt x="0" y="49"/>
                    <a:pt x="14" y="74"/>
                  </a:cubicBezTo>
                  <a:cubicBezTo>
                    <a:pt x="240" y="468"/>
                    <a:pt x="589" y="794"/>
                    <a:pt x="999" y="998"/>
                  </a:cubicBezTo>
                  <a:cubicBezTo>
                    <a:pt x="1004" y="1001"/>
                    <a:pt x="1010" y="1002"/>
                    <a:pt x="1016" y="1002"/>
                  </a:cubicBezTo>
                  <a:cubicBezTo>
                    <a:pt x="1020" y="1002"/>
                    <a:pt x="1025" y="1002"/>
                    <a:pt x="1029" y="1001"/>
                  </a:cubicBezTo>
                  <a:cubicBezTo>
                    <a:pt x="1043" y="998"/>
                    <a:pt x="1055" y="989"/>
                    <a:pt x="1060" y="973"/>
                  </a:cubicBezTo>
                  <a:cubicBezTo>
                    <a:pt x="1074" y="945"/>
                    <a:pt x="1063" y="920"/>
                    <a:pt x="1041" y="906"/>
                  </a:cubicBezTo>
                  <a:cubicBezTo>
                    <a:pt x="650" y="716"/>
                    <a:pt x="315" y="401"/>
                    <a:pt x="98" y="24"/>
                  </a:cubicBezTo>
                  <a:cubicBezTo>
                    <a:pt x="89" y="8"/>
                    <a:pt x="74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9"/>
            <p:cNvSpPr/>
            <p:nvPr/>
          </p:nvSpPr>
          <p:spPr>
            <a:xfrm>
              <a:off x="1640675" y="1832875"/>
              <a:ext cx="8750" cy="26300"/>
            </a:xfrm>
            <a:custGeom>
              <a:avLst/>
              <a:gdLst/>
              <a:ahLst/>
              <a:cxnLst/>
              <a:rect l="l" t="t" r="r" b="b"/>
              <a:pathLst>
                <a:path w="350" h="1052" extrusionOk="0">
                  <a:moveTo>
                    <a:pt x="57" y="1"/>
                  </a:moveTo>
                  <a:cubicBezTo>
                    <a:pt x="50" y="1"/>
                    <a:pt x="43" y="2"/>
                    <a:pt x="37" y="5"/>
                  </a:cubicBezTo>
                  <a:cubicBezTo>
                    <a:pt x="12" y="19"/>
                    <a:pt x="1" y="47"/>
                    <a:pt x="15" y="72"/>
                  </a:cubicBezTo>
                  <a:cubicBezTo>
                    <a:pt x="163" y="362"/>
                    <a:pt x="246" y="683"/>
                    <a:pt x="252" y="1004"/>
                  </a:cubicBezTo>
                  <a:cubicBezTo>
                    <a:pt x="252" y="1032"/>
                    <a:pt x="274" y="1052"/>
                    <a:pt x="302" y="1052"/>
                  </a:cubicBezTo>
                  <a:cubicBezTo>
                    <a:pt x="305" y="1052"/>
                    <a:pt x="308" y="1049"/>
                    <a:pt x="310" y="1049"/>
                  </a:cubicBezTo>
                  <a:cubicBezTo>
                    <a:pt x="333" y="1043"/>
                    <a:pt x="349" y="1024"/>
                    <a:pt x="349" y="999"/>
                  </a:cubicBezTo>
                  <a:cubicBezTo>
                    <a:pt x="344" y="661"/>
                    <a:pt x="255" y="326"/>
                    <a:pt x="101" y="28"/>
                  </a:cubicBezTo>
                  <a:cubicBezTo>
                    <a:pt x="91" y="10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9"/>
            <p:cNvSpPr/>
            <p:nvPr/>
          </p:nvSpPr>
          <p:spPr>
            <a:xfrm>
              <a:off x="1621225" y="1815750"/>
              <a:ext cx="34475" cy="44450"/>
            </a:xfrm>
            <a:custGeom>
              <a:avLst/>
              <a:gdLst/>
              <a:ahLst/>
              <a:cxnLst/>
              <a:rect l="l" t="t" r="r" b="b"/>
              <a:pathLst>
                <a:path w="1379" h="1778" extrusionOk="0">
                  <a:moveTo>
                    <a:pt x="523" y="1"/>
                  </a:moveTo>
                  <a:cubicBezTo>
                    <a:pt x="369" y="1"/>
                    <a:pt x="215" y="92"/>
                    <a:pt x="126" y="222"/>
                  </a:cubicBezTo>
                  <a:cubicBezTo>
                    <a:pt x="17" y="378"/>
                    <a:pt x="0" y="587"/>
                    <a:pt x="51" y="774"/>
                  </a:cubicBezTo>
                  <a:cubicBezTo>
                    <a:pt x="78" y="886"/>
                    <a:pt x="126" y="1003"/>
                    <a:pt x="92" y="1114"/>
                  </a:cubicBezTo>
                  <a:cubicBezTo>
                    <a:pt x="67" y="1190"/>
                    <a:pt x="0" y="1257"/>
                    <a:pt x="0" y="1338"/>
                  </a:cubicBezTo>
                  <a:cubicBezTo>
                    <a:pt x="0" y="1438"/>
                    <a:pt x="98" y="1505"/>
                    <a:pt x="187" y="1550"/>
                  </a:cubicBezTo>
                  <a:cubicBezTo>
                    <a:pt x="362" y="1639"/>
                    <a:pt x="692" y="1778"/>
                    <a:pt x="946" y="1778"/>
                  </a:cubicBezTo>
                  <a:cubicBezTo>
                    <a:pt x="1007" y="1778"/>
                    <a:pt x="1064" y="1770"/>
                    <a:pt x="1113" y="1750"/>
                  </a:cubicBezTo>
                  <a:cubicBezTo>
                    <a:pt x="1379" y="1639"/>
                    <a:pt x="1278" y="1073"/>
                    <a:pt x="1267" y="849"/>
                  </a:cubicBezTo>
                  <a:cubicBezTo>
                    <a:pt x="1264" y="735"/>
                    <a:pt x="1250" y="629"/>
                    <a:pt x="1208" y="526"/>
                  </a:cubicBezTo>
                  <a:cubicBezTo>
                    <a:pt x="1150" y="392"/>
                    <a:pt x="1030" y="291"/>
                    <a:pt x="918" y="197"/>
                  </a:cubicBezTo>
                  <a:cubicBezTo>
                    <a:pt x="826" y="121"/>
                    <a:pt x="737" y="46"/>
                    <a:pt x="625" y="15"/>
                  </a:cubicBezTo>
                  <a:cubicBezTo>
                    <a:pt x="592" y="6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9"/>
            <p:cNvSpPr/>
            <p:nvPr/>
          </p:nvSpPr>
          <p:spPr>
            <a:xfrm>
              <a:off x="1586200" y="1857375"/>
              <a:ext cx="67125" cy="46000"/>
            </a:xfrm>
            <a:custGeom>
              <a:avLst/>
              <a:gdLst/>
              <a:ahLst/>
              <a:cxnLst/>
              <a:rect l="l" t="t" r="r" b="b"/>
              <a:pathLst>
                <a:path w="2685" h="1840" extrusionOk="0">
                  <a:moveTo>
                    <a:pt x="1372" y="1"/>
                  </a:moveTo>
                  <a:cubicBezTo>
                    <a:pt x="1109" y="1"/>
                    <a:pt x="849" y="47"/>
                    <a:pt x="612" y="161"/>
                  </a:cubicBezTo>
                  <a:cubicBezTo>
                    <a:pt x="285" y="314"/>
                    <a:pt x="1" y="638"/>
                    <a:pt x="54" y="992"/>
                  </a:cubicBezTo>
                  <a:cubicBezTo>
                    <a:pt x="76" y="1160"/>
                    <a:pt x="171" y="1310"/>
                    <a:pt x="285" y="1439"/>
                  </a:cubicBezTo>
                  <a:cubicBezTo>
                    <a:pt x="475" y="1659"/>
                    <a:pt x="749" y="1840"/>
                    <a:pt x="1024" y="1840"/>
                  </a:cubicBezTo>
                  <a:cubicBezTo>
                    <a:pt x="1090" y="1840"/>
                    <a:pt x="1155" y="1829"/>
                    <a:pt x="1220" y="1807"/>
                  </a:cubicBezTo>
                  <a:cubicBezTo>
                    <a:pt x="1365" y="1754"/>
                    <a:pt x="1479" y="1648"/>
                    <a:pt x="1594" y="1547"/>
                  </a:cubicBezTo>
                  <a:cubicBezTo>
                    <a:pt x="1747" y="1408"/>
                    <a:pt x="1901" y="1268"/>
                    <a:pt x="2051" y="1129"/>
                  </a:cubicBezTo>
                  <a:cubicBezTo>
                    <a:pt x="2174" y="1017"/>
                    <a:pt x="2297" y="903"/>
                    <a:pt x="2420" y="791"/>
                  </a:cubicBezTo>
                  <a:cubicBezTo>
                    <a:pt x="2523" y="699"/>
                    <a:pt x="2626" y="599"/>
                    <a:pt x="2643" y="462"/>
                  </a:cubicBezTo>
                  <a:cubicBezTo>
                    <a:pt x="2685" y="150"/>
                    <a:pt x="2007" y="72"/>
                    <a:pt x="1800" y="38"/>
                  </a:cubicBezTo>
                  <a:cubicBezTo>
                    <a:pt x="1659" y="15"/>
                    <a:pt x="1515" y="1"/>
                    <a:pt x="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59"/>
            <p:cNvSpPr/>
            <p:nvPr/>
          </p:nvSpPr>
          <p:spPr>
            <a:xfrm>
              <a:off x="1612150" y="1863000"/>
              <a:ext cx="35750" cy="8200"/>
            </a:xfrm>
            <a:custGeom>
              <a:avLst/>
              <a:gdLst/>
              <a:ahLst/>
              <a:cxnLst/>
              <a:rect l="l" t="t" r="r" b="b"/>
              <a:pathLst>
                <a:path w="1430" h="328" extrusionOk="0">
                  <a:moveTo>
                    <a:pt x="1000" y="0"/>
                  </a:moveTo>
                  <a:cubicBezTo>
                    <a:pt x="665" y="0"/>
                    <a:pt x="332" y="80"/>
                    <a:pt x="37" y="234"/>
                  </a:cubicBezTo>
                  <a:cubicBezTo>
                    <a:pt x="12" y="248"/>
                    <a:pt x="1" y="276"/>
                    <a:pt x="15" y="301"/>
                  </a:cubicBezTo>
                  <a:cubicBezTo>
                    <a:pt x="24" y="318"/>
                    <a:pt x="40" y="328"/>
                    <a:pt x="57" y="328"/>
                  </a:cubicBezTo>
                  <a:cubicBezTo>
                    <a:pt x="65" y="328"/>
                    <a:pt x="73" y="325"/>
                    <a:pt x="82" y="321"/>
                  </a:cubicBezTo>
                  <a:cubicBezTo>
                    <a:pt x="364" y="174"/>
                    <a:pt x="680" y="99"/>
                    <a:pt x="997" y="99"/>
                  </a:cubicBezTo>
                  <a:cubicBezTo>
                    <a:pt x="1121" y="99"/>
                    <a:pt x="1245" y="110"/>
                    <a:pt x="1368" y="134"/>
                  </a:cubicBezTo>
                  <a:cubicBezTo>
                    <a:pt x="1372" y="135"/>
                    <a:pt x="1375" y="136"/>
                    <a:pt x="1379" y="136"/>
                  </a:cubicBezTo>
                  <a:cubicBezTo>
                    <a:pt x="1382" y="136"/>
                    <a:pt x="1386" y="135"/>
                    <a:pt x="1390" y="134"/>
                  </a:cubicBezTo>
                  <a:cubicBezTo>
                    <a:pt x="1410" y="131"/>
                    <a:pt x="1423" y="112"/>
                    <a:pt x="1423" y="92"/>
                  </a:cubicBezTo>
                  <a:cubicBezTo>
                    <a:pt x="1429" y="67"/>
                    <a:pt x="1410" y="42"/>
                    <a:pt x="1387" y="36"/>
                  </a:cubicBezTo>
                  <a:cubicBezTo>
                    <a:pt x="1259" y="12"/>
                    <a:pt x="1129" y="0"/>
                    <a:pt x="100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59"/>
            <p:cNvSpPr/>
            <p:nvPr/>
          </p:nvSpPr>
          <p:spPr>
            <a:xfrm>
              <a:off x="1620800" y="1868975"/>
              <a:ext cx="25825" cy="18850"/>
            </a:xfrm>
            <a:custGeom>
              <a:avLst/>
              <a:gdLst/>
              <a:ahLst/>
              <a:cxnLst/>
              <a:rect l="l" t="t" r="r" b="b"/>
              <a:pathLst>
                <a:path w="1033" h="754" extrusionOk="0">
                  <a:moveTo>
                    <a:pt x="979" y="0"/>
                  </a:moveTo>
                  <a:cubicBezTo>
                    <a:pt x="966" y="0"/>
                    <a:pt x="953" y="6"/>
                    <a:pt x="944" y="18"/>
                  </a:cubicBezTo>
                  <a:cubicBezTo>
                    <a:pt x="692" y="288"/>
                    <a:pt x="374" y="511"/>
                    <a:pt x="37" y="662"/>
                  </a:cubicBezTo>
                  <a:cubicBezTo>
                    <a:pt x="12" y="673"/>
                    <a:pt x="1" y="701"/>
                    <a:pt x="12" y="723"/>
                  </a:cubicBezTo>
                  <a:cubicBezTo>
                    <a:pt x="21" y="741"/>
                    <a:pt x="37" y="754"/>
                    <a:pt x="54" y="754"/>
                  </a:cubicBezTo>
                  <a:cubicBezTo>
                    <a:pt x="59" y="754"/>
                    <a:pt x="63" y="753"/>
                    <a:pt x="68" y="751"/>
                  </a:cubicBezTo>
                  <a:cubicBezTo>
                    <a:pt x="69" y="751"/>
                    <a:pt x="71" y="750"/>
                    <a:pt x="74" y="750"/>
                  </a:cubicBezTo>
                  <a:cubicBezTo>
                    <a:pt x="75" y="750"/>
                    <a:pt x="77" y="750"/>
                    <a:pt x="79" y="751"/>
                  </a:cubicBezTo>
                  <a:cubicBezTo>
                    <a:pt x="430" y="595"/>
                    <a:pt x="754" y="366"/>
                    <a:pt x="1016" y="82"/>
                  </a:cubicBezTo>
                  <a:cubicBezTo>
                    <a:pt x="1033" y="62"/>
                    <a:pt x="1033" y="32"/>
                    <a:pt x="1013" y="12"/>
                  </a:cubicBezTo>
                  <a:cubicBezTo>
                    <a:pt x="1003" y="4"/>
                    <a:pt x="991" y="0"/>
                    <a:pt x="9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59"/>
            <p:cNvSpPr/>
            <p:nvPr/>
          </p:nvSpPr>
          <p:spPr>
            <a:xfrm>
              <a:off x="1603025" y="18603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923" y="0"/>
                  </a:moveTo>
                  <a:cubicBezTo>
                    <a:pt x="746" y="0"/>
                    <a:pt x="569" y="30"/>
                    <a:pt x="405" y="107"/>
                  </a:cubicBezTo>
                  <a:cubicBezTo>
                    <a:pt x="193" y="210"/>
                    <a:pt x="0" y="425"/>
                    <a:pt x="36" y="657"/>
                  </a:cubicBezTo>
                  <a:cubicBezTo>
                    <a:pt x="53" y="768"/>
                    <a:pt x="115" y="866"/>
                    <a:pt x="190" y="949"/>
                  </a:cubicBezTo>
                  <a:cubicBezTo>
                    <a:pt x="313" y="1091"/>
                    <a:pt x="495" y="1212"/>
                    <a:pt x="675" y="1212"/>
                  </a:cubicBezTo>
                  <a:cubicBezTo>
                    <a:pt x="719" y="1212"/>
                    <a:pt x="763" y="1205"/>
                    <a:pt x="806" y="1189"/>
                  </a:cubicBezTo>
                  <a:cubicBezTo>
                    <a:pt x="901" y="1153"/>
                    <a:pt x="977" y="1083"/>
                    <a:pt x="1049" y="1019"/>
                  </a:cubicBezTo>
                  <a:cubicBezTo>
                    <a:pt x="1152" y="927"/>
                    <a:pt x="1253" y="832"/>
                    <a:pt x="1350" y="743"/>
                  </a:cubicBezTo>
                  <a:cubicBezTo>
                    <a:pt x="1431" y="671"/>
                    <a:pt x="1515" y="592"/>
                    <a:pt x="1593" y="520"/>
                  </a:cubicBezTo>
                  <a:cubicBezTo>
                    <a:pt x="1660" y="461"/>
                    <a:pt x="1730" y="394"/>
                    <a:pt x="1741" y="302"/>
                  </a:cubicBezTo>
                  <a:cubicBezTo>
                    <a:pt x="1769" y="96"/>
                    <a:pt x="1320" y="46"/>
                    <a:pt x="1186" y="20"/>
                  </a:cubicBezTo>
                  <a:cubicBezTo>
                    <a:pt x="1099" y="8"/>
                    <a:pt x="1011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59"/>
            <p:cNvSpPr/>
            <p:nvPr/>
          </p:nvSpPr>
          <p:spPr>
            <a:xfrm>
              <a:off x="1654550" y="1814975"/>
              <a:ext cx="56175" cy="49750"/>
            </a:xfrm>
            <a:custGeom>
              <a:avLst/>
              <a:gdLst/>
              <a:ahLst/>
              <a:cxnLst/>
              <a:rect l="l" t="t" r="r" b="b"/>
              <a:pathLst>
                <a:path w="2247" h="1990" extrusionOk="0">
                  <a:moveTo>
                    <a:pt x="1844" y="1"/>
                  </a:moveTo>
                  <a:cubicBezTo>
                    <a:pt x="1766" y="1"/>
                    <a:pt x="1687" y="22"/>
                    <a:pt x="1608" y="35"/>
                  </a:cubicBezTo>
                  <a:cubicBezTo>
                    <a:pt x="1295" y="88"/>
                    <a:pt x="952" y="16"/>
                    <a:pt x="656" y="136"/>
                  </a:cubicBezTo>
                  <a:cubicBezTo>
                    <a:pt x="347" y="267"/>
                    <a:pt x="157" y="593"/>
                    <a:pt x="99" y="925"/>
                  </a:cubicBezTo>
                  <a:cubicBezTo>
                    <a:pt x="54" y="1173"/>
                    <a:pt x="1" y="1790"/>
                    <a:pt x="224" y="1932"/>
                  </a:cubicBezTo>
                  <a:cubicBezTo>
                    <a:pt x="286" y="1972"/>
                    <a:pt x="359" y="1989"/>
                    <a:pt x="438" y="1989"/>
                  </a:cubicBezTo>
                  <a:cubicBezTo>
                    <a:pt x="680" y="1989"/>
                    <a:pt x="973" y="1832"/>
                    <a:pt x="1131" y="1731"/>
                  </a:cubicBezTo>
                  <a:cubicBezTo>
                    <a:pt x="1415" y="1544"/>
                    <a:pt x="1680" y="1321"/>
                    <a:pt x="1912" y="1070"/>
                  </a:cubicBezTo>
                  <a:cubicBezTo>
                    <a:pt x="2057" y="905"/>
                    <a:pt x="2196" y="719"/>
                    <a:pt x="2222" y="504"/>
                  </a:cubicBezTo>
                  <a:cubicBezTo>
                    <a:pt x="2247" y="286"/>
                    <a:pt x="2113" y="35"/>
                    <a:pt x="1898" y="4"/>
                  </a:cubicBezTo>
                  <a:cubicBezTo>
                    <a:pt x="1880" y="2"/>
                    <a:pt x="1862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59"/>
            <p:cNvSpPr/>
            <p:nvPr/>
          </p:nvSpPr>
          <p:spPr>
            <a:xfrm>
              <a:off x="1653650" y="1832950"/>
              <a:ext cx="19350" cy="23525"/>
            </a:xfrm>
            <a:custGeom>
              <a:avLst/>
              <a:gdLst/>
              <a:ahLst/>
              <a:cxnLst/>
              <a:rect l="l" t="t" r="r" b="b"/>
              <a:pathLst>
                <a:path w="774" h="941" extrusionOk="0">
                  <a:moveTo>
                    <a:pt x="721" y="0"/>
                  </a:moveTo>
                  <a:cubicBezTo>
                    <a:pt x="711" y="0"/>
                    <a:pt x="701" y="4"/>
                    <a:pt x="692" y="11"/>
                  </a:cubicBezTo>
                  <a:cubicBezTo>
                    <a:pt x="394" y="237"/>
                    <a:pt x="162" y="532"/>
                    <a:pt x="12" y="873"/>
                  </a:cubicBezTo>
                  <a:cubicBezTo>
                    <a:pt x="1" y="895"/>
                    <a:pt x="12" y="923"/>
                    <a:pt x="37" y="934"/>
                  </a:cubicBezTo>
                  <a:cubicBezTo>
                    <a:pt x="43" y="939"/>
                    <a:pt x="48" y="941"/>
                    <a:pt x="54" y="941"/>
                  </a:cubicBezTo>
                  <a:cubicBezTo>
                    <a:pt x="58" y="941"/>
                    <a:pt x="63" y="939"/>
                    <a:pt x="68" y="937"/>
                  </a:cubicBezTo>
                  <a:cubicBezTo>
                    <a:pt x="79" y="934"/>
                    <a:pt x="93" y="923"/>
                    <a:pt x="98" y="909"/>
                  </a:cubicBezTo>
                  <a:cubicBezTo>
                    <a:pt x="243" y="585"/>
                    <a:pt x="467" y="301"/>
                    <a:pt x="748" y="86"/>
                  </a:cubicBezTo>
                  <a:cubicBezTo>
                    <a:pt x="773" y="72"/>
                    <a:pt x="773" y="44"/>
                    <a:pt x="759" y="22"/>
                  </a:cubicBezTo>
                  <a:cubicBezTo>
                    <a:pt x="750" y="7"/>
                    <a:pt x="735" y="0"/>
                    <a:pt x="72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59"/>
            <p:cNvSpPr/>
            <p:nvPr/>
          </p:nvSpPr>
          <p:spPr>
            <a:xfrm>
              <a:off x="1657275" y="1843850"/>
              <a:ext cx="22475" cy="15150"/>
            </a:xfrm>
            <a:custGeom>
              <a:avLst/>
              <a:gdLst/>
              <a:ahLst/>
              <a:cxnLst/>
              <a:rect l="l" t="t" r="r" b="b"/>
              <a:pathLst>
                <a:path w="899" h="606" extrusionOk="0">
                  <a:moveTo>
                    <a:pt x="845" y="1"/>
                  </a:moveTo>
                  <a:cubicBezTo>
                    <a:pt x="832" y="1"/>
                    <a:pt x="819" y="6"/>
                    <a:pt x="810" y="18"/>
                  </a:cubicBezTo>
                  <a:cubicBezTo>
                    <a:pt x="600" y="239"/>
                    <a:pt x="335" y="412"/>
                    <a:pt x="43" y="509"/>
                  </a:cubicBezTo>
                  <a:cubicBezTo>
                    <a:pt x="17" y="518"/>
                    <a:pt x="1" y="546"/>
                    <a:pt x="9" y="571"/>
                  </a:cubicBezTo>
                  <a:cubicBezTo>
                    <a:pt x="16" y="592"/>
                    <a:pt x="35" y="605"/>
                    <a:pt x="55" y="605"/>
                  </a:cubicBezTo>
                  <a:cubicBezTo>
                    <a:pt x="58" y="605"/>
                    <a:pt x="62" y="605"/>
                    <a:pt x="65" y="604"/>
                  </a:cubicBezTo>
                  <a:cubicBezTo>
                    <a:pt x="65" y="599"/>
                    <a:pt x="70" y="599"/>
                    <a:pt x="73" y="599"/>
                  </a:cubicBezTo>
                  <a:cubicBezTo>
                    <a:pt x="383" y="498"/>
                    <a:pt x="659" y="320"/>
                    <a:pt x="882" y="82"/>
                  </a:cubicBezTo>
                  <a:cubicBezTo>
                    <a:pt x="899" y="63"/>
                    <a:pt x="899" y="32"/>
                    <a:pt x="879" y="13"/>
                  </a:cubicBezTo>
                  <a:cubicBezTo>
                    <a:pt x="869" y="5"/>
                    <a:pt x="857" y="1"/>
                    <a:pt x="84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59"/>
            <p:cNvSpPr/>
            <p:nvPr/>
          </p:nvSpPr>
          <p:spPr>
            <a:xfrm>
              <a:off x="1655600" y="1826300"/>
              <a:ext cx="40900" cy="39000"/>
            </a:xfrm>
            <a:custGeom>
              <a:avLst/>
              <a:gdLst/>
              <a:ahLst/>
              <a:cxnLst/>
              <a:rect l="l" t="t" r="r" b="b"/>
              <a:pathLst>
                <a:path w="1636" h="1560" extrusionOk="0">
                  <a:moveTo>
                    <a:pt x="1333" y="0"/>
                  </a:moveTo>
                  <a:cubicBezTo>
                    <a:pt x="1276" y="0"/>
                    <a:pt x="1218" y="17"/>
                    <a:pt x="1161" y="26"/>
                  </a:cubicBezTo>
                  <a:cubicBezTo>
                    <a:pt x="1093" y="37"/>
                    <a:pt x="1023" y="39"/>
                    <a:pt x="953" y="39"/>
                  </a:cubicBezTo>
                  <a:cubicBezTo>
                    <a:pt x="903" y="39"/>
                    <a:pt x="853" y="38"/>
                    <a:pt x="804" y="38"/>
                  </a:cubicBezTo>
                  <a:cubicBezTo>
                    <a:pt x="685" y="38"/>
                    <a:pt x="568" y="45"/>
                    <a:pt x="461" y="93"/>
                  </a:cubicBezTo>
                  <a:cubicBezTo>
                    <a:pt x="235" y="193"/>
                    <a:pt x="98" y="447"/>
                    <a:pt x="59" y="709"/>
                  </a:cubicBezTo>
                  <a:cubicBezTo>
                    <a:pt x="31" y="902"/>
                    <a:pt x="1" y="1393"/>
                    <a:pt x="168" y="1510"/>
                  </a:cubicBezTo>
                  <a:cubicBezTo>
                    <a:pt x="216" y="1545"/>
                    <a:pt x="274" y="1559"/>
                    <a:pt x="335" y="1559"/>
                  </a:cubicBezTo>
                  <a:cubicBezTo>
                    <a:pt x="511" y="1559"/>
                    <a:pt x="718" y="1441"/>
                    <a:pt x="832" y="1365"/>
                  </a:cubicBezTo>
                  <a:cubicBezTo>
                    <a:pt x="1041" y="1220"/>
                    <a:pt x="1234" y="1050"/>
                    <a:pt x="1398" y="851"/>
                  </a:cubicBezTo>
                  <a:cubicBezTo>
                    <a:pt x="1502" y="726"/>
                    <a:pt x="1605" y="575"/>
                    <a:pt x="1619" y="405"/>
                  </a:cubicBezTo>
                  <a:cubicBezTo>
                    <a:pt x="1636" y="232"/>
                    <a:pt x="1535" y="31"/>
                    <a:pt x="1373" y="3"/>
                  </a:cubicBezTo>
                  <a:cubicBezTo>
                    <a:pt x="1360" y="1"/>
                    <a:pt x="13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59"/>
            <p:cNvSpPr/>
            <p:nvPr/>
          </p:nvSpPr>
          <p:spPr>
            <a:xfrm>
              <a:off x="1631125" y="1867750"/>
              <a:ext cx="43825" cy="61650"/>
            </a:xfrm>
            <a:custGeom>
              <a:avLst/>
              <a:gdLst/>
              <a:ahLst/>
              <a:cxnLst/>
              <a:rect l="l" t="t" r="r" b="b"/>
              <a:pathLst>
                <a:path w="1753" h="2466" extrusionOk="0">
                  <a:moveTo>
                    <a:pt x="806" y="1"/>
                  </a:moveTo>
                  <a:cubicBezTo>
                    <a:pt x="715" y="1"/>
                    <a:pt x="627" y="49"/>
                    <a:pt x="550" y="167"/>
                  </a:cubicBezTo>
                  <a:cubicBezTo>
                    <a:pt x="372" y="443"/>
                    <a:pt x="252" y="770"/>
                    <a:pt x="126" y="1063"/>
                  </a:cubicBezTo>
                  <a:cubicBezTo>
                    <a:pt x="62" y="1210"/>
                    <a:pt x="1" y="1369"/>
                    <a:pt x="42" y="1523"/>
                  </a:cubicBezTo>
                  <a:cubicBezTo>
                    <a:pt x="104" y="1757"/>
                    <a:pt x="369" y="1866"/>
                    <a:pt x="533" y="2042"/>
                  </a:cubicBezTo>
                  <a:cubicBezTo>
                    <a:pt x="673" y="2192"/>
                    <a:pt x="768" y="2413"/>
                    <a:pt x="966" y="2457"/>
                  </a:cubicBezTo>
                  <a:cubicBezTo>
                    <a:pt x="989" y="2463"/>
                    <a:pt x="1012" y="2465"/>
                    <a:pt x="1034" y="2465"/>
                  </a:cubicBezTo>
                  <a:cubicBezTo>
                    <a:pt x="1231" y="2465"/>
                    <a:pt x="1400" y="2268"/>
                    <a:pt x="1485" y="2078"/>
                  </a:cubicBezTo>
                  <a:cubicBezTo>
                    <a:pt x="1753" y="1475"/>
                    <a:pt x="1633" y="717"/>
                    <a:pt x="1186" y="228"/>
                  </a:cubicBezTo>
                  <a:cubicBezTo>
                    <a:pt x="1066" y="95"/>
                    <a:pt x="932" y="1"/>
                    <a:pt x="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59"/>
            <p:cNvSpPr/>
            <p:nvPr/>
          </p:nvSpPr>
          <p:spPr>
            <a:xfrm>
              <a:off x="1653100" y="1868525"/>
              <a:ext cx="12375" cy="41350"/>
            </a:xfrm>
            <a:custGeom>
              <a:avLst/>
              <a:gdLst/>
              <a:ahLst/>
              <a:cxnLst/>
              <a:rect l="l" t="t" r="r" b="b"/>
              <a:pathLst>
                <a:path w="495" h="1654" extrusionOk="0">
                  <a:moveTo>
                    <a:pt x="56" y="1"/>
                  </a:moveTo>
                  <a:cubicBezTo>
                    <a:pt x="48" y="1"/>
                    <a:pt x="39" y="3"/>
                    <a:pt x="31" y="8"/>
                  </a:cubicBezTo>
                  <a:cubicBezTo>
                    <a:pt x="9" y="22"/>
                    <a:pt x="0" y="50"/>
                    <a:pt x="14" y="72"/>
                  </a:cubicBezTo>
                  <a:cubicBezTo>
                    <a:pt x="260" y="515"/>
                    <a:pt x="385" y="1015"/>
                    <a:pt x="383" y="1520"/>
                  </a:cubicBezTo>
                  <a:cubicBezTo>
                    <a:pt x="377" y="1531"/>
                    <a:pt x="369" y="1545"/>
                    <a:pt x="371" y="1559"/>
                  </a:cubicBezTo>
                  <a:lnTo>
                    <a:pt x="383" y="1615"/>
                  </a:lnTo>
                  <a:cubicBezTo>
                    <a:pt x="385" y="1633"/>
                    <a:pt x="408" y="1654"/>
                    <a:pt x="431" y="1654"/>
                  </a:cubicBezTo>
                  <a:cubicBezTo>
                    <a:pt x="433" y="1654"/>
                    <a:pt x="434" y="1654"/>
                    <a:pt x="436" y="1654"/>
                  </a:cubicBezTo>
                  <a:cubicBezTo>
                    <a:pt x="436" y="1654"/>
                    <a:pt x="438" y="1648"/>
                    <a:pt x="441" y="1648"/>
                  </a:cubicBezTo>
                  <a:cubicBezTo>
                    <a:pt x="463" y="1645"/>
                    <a:pt x="477" y="1629"/>
                    <a:pt x="475" y="1606"/>
                  </a:cubicBezTo>
                  <a:cubicBezTo>
                    <a:pt x="494" y="1054"/>
                    <a:pt x="366" y="510"/>
                    <a:pt x="98" y="24"/>
                  </a:cubicBezTo>
                  <a:cubicBezTo>
                    <a:pt x="89" y="10"/>
                    <a:pt x="73" y="1"/>
                    <a:pt x="5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59"/>
            <p:cNvSpPr/>
            <p:nvPr/>
          </p:nvSpPr>
          <p:spPr>
            <a:xfrm>
              <a:off x="1645850" y="1870625"/>
              <a:ext cx="5600" cy="32475"/>
            </a:xfrm>
            <a:custGeom>
              <a:avLst/>
              <a:gdLst/>
              <a:ahLst/>
              <a:cxnLst/>
              <a:rect l="l" t="t" r="r" b="b"/>
              <a:pathLst>
                <a:path w="224" h="1299" extrusionOk="0">
                  <a:moveTo>
                    <a:pt x="173" y="1"/>
                  </a:moveTo>
                  <a:cubicBezTo>
                    <a:pt x="151" y="1"/>
                    <a:pt x="130" y="14"/>
                    <a:pt x="126" y="35"/>
                  </a:cubicBezTo>
                  <a:cubicBezTo>
                    <a:pt x="11" y="434"/>
                    <a:pt x="0" y="858"/>
                    <a:pt x="98" y="1263"/>
                  </a:cubicBezTo>
                  <a:cubicBezTo>
                    <a:pt x="102" y="1282"/>
                    <a:pt x="123" y="1298"/>
                    <a:pt x="144" y="1298"/>
                  </a:cubicBezTo>
                  <a:cubicBezTo>
                    <a:pt x="148" y="1298"/>
                    <a:pt x="152" y="1298"/>
                    <a:pt x="156" y="1296"/>
                  </a:cubicBezTo>
                  <a:cubicBezTo>
                    <a:pt x="181" y="1285"/>
                    <a:pt x="198" y="1263"/>
                    <a:pt x="187" y="1238"/>
                  </a:cubicBezTo>
                  <a:cubicBezTo>
                    <a:pt x="98" y="850"/>
                    <a:pt x="103" y="443"/>
                    <a:pt x="215" y="63"/>
                  </a:cubicBezTo>
                  <a:cubicBezTo>
                    <a:pt x="223" y="38"/>
                    <a:pt x="209" y="10"/>
                    <a:pt x="184" y="2"/>
                  </a:cubicBezTo>
                  <a:cubicBezTo>
                    <a:pt x="181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59"/>
            <p:cNvSpPr/>
            <p:nvPr/>
          </p:nvSpPr>
          <p:spPr>
            <a:xfrm>
              <a:off x="1637050" y="1870450"/>
              <a:ext cx="29875" cy="42050"/>
            </a:xfrm>
            <a:custGeom>
              <a:avLst/>
              <a:gdLst/>
              <a:ahLst/>
              <a:cxnLst/>
              <a:rect l="l" t="t" r="r" b="b"/>
              <a:pathLst>
                <a:path w="1195" h="1682" extrusionOk="0">
                  <a:moveTo>
                    <a:pt x="545" y="0"/>
                  </a:moveTo>
                  <a:cubicBezTo>
                    <a:pt x="483" y="0"/>
                    <a:pt x="424" y="33"/>
                    <a:pt x="372" y="115"/>
                  </a:cubicBezTo>
                  <a:cubicBezTo>
                    <a:pt x="255" y="293"/>
                    <a:pt x="171" y="519"/>
                    <a:pt x="84" y="717"/>
                  </a:cubicBezTo>
                  <a:cubicBezTo>
                    <a:pt x="42" y="818"/>
                    <a:pt x="1" y="927"/>
                    <a:pt x="23" y="1035"/>
                  </a:cubicBezTo>
                  <a:cubicBezTo>
                    <a:pt x="65" y="1195"/>
                    <a:pt x="246" y="1270"/>
                    <a:pt x="358" y="1390"/>
                  </a:cubicBezTo>
                  <a:cubicBezTo>
                    <a:pt x="453" y="1493"/>
                    <a:pt x="520" y="1646"/>
                    <a:pt x="656" y="1677"/>
                  </a:cubicBezTo>
                  <a:cubicBezTo>
                    <a:pt x="671" y="1680"/>
                    <a:pt x="686" y="1682"/>
                    <a:pt x="701" y="1682"/>
                  </a:cubicBezTo>
                  <a:cubicBezTo>
                    <a:pt x="837" y="1682"/>
                    <a:pt x="950" y="1549"/>
                    <a:pt x="1011" y="1418"/>
                  </a:cubicBezTo>
                  <a:cubicBezTo>
                    <a:pt x="1195" y="1008"/>
                    <a:pt x="1108" y="489"/>
                    <a:pt x="804" y="157"/>
                  </a:cubicBezTo>
                  <a:cubicBezTo>
                    <a:pt x="721" y="66"/>
                    <a:pt x="631" y="0"/>
                    <a:pt x="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59"/>
            <p:cNvSpPr/>
            <p:nvPr/>
          </p:nvSpPr>
          <p:spPr>
            <a:xfrm>
              <a:off x="1653975" y="1854225"/>
              <a:ext cx="62750" cy="48050"/>
            </a:xfrm>
            <a:custGeom>
              <a:avLst/>
              <a:gdLst/>
              <a:ahLst/>
              <a:cxnLst/>
              <a:rect l="l" t="t" r="r" b="b"/>
              <a:pathLst>
                <a:path w="2510" h="1922" extrusionOk="0">
                  <a:moveTo>
                    <a:pt x="907" y="1"/>
                  </a:moveTo>
                  <a:cubicBezTo>
                    <a:pt x="476" y="1"/>
                    <a:pt x="1" y="121"/>
                    <a:pt x="105" y="652"/>
                  </a:cubicBezTo>
                  <a:cubicBezTo>
                    <a:pt x="147" y="875"/>
                    <a:pt x="294" y="1060"/>
                    <a:pt x="454" y="1224"/>
                  </a:cubicBezTo>
                  <a:cubicBezTo>
                    <a:pt x="663" y="1445"/>
                    <a:pt x="894" y="1634"/>
                    <a:pt x="1151" y="1802"/>
                  </a:cubicBezTo>
                  <a:cubicBezTo>
                    <a:pt x="1242" y="1862"/>
                    <a:pt x="1353" y="1921"/>
                    <a:pt x="1459" y="1921"/>
                  </a:cubicBezTo>
                  <a:cubicBezTo>
                    <a:pt x="1490" y="1921"/>
                    <a:pt x="1520" y="1916"/>
                    <a:pt x="1550" y="1905"/>
                  </a:cubicBezTo>
                  <a:cubicBezTo>
                    <a:pt x="1751" y="1827"/>
                    <a:pt x="1781" y="1528"/>
                    <a:pt x="1977" y="1445"/>
                  </a:cubicBezTo>
                  <a:cubicBezTo>
                    <a:pt x="2046" y="1417"/>
                    <a:pt x="2122" y="1419"/>
                    <a:pt x="2197" y="1406"/>
                  </a:cubicBezTo>
                  <a:cubicBezTo>
                    <a:pt x="2300" y="1389"/>
                    <a:pt x="2398" y="1327"/>
                    <a:pt x="2454" y="1238"/>
                  </a:cubicBezTo>
                  <a:cubicBezTo>
                    <a:pt x="2510" y="1146"/>
                    <a:pt x="2510" y="1026"/>
                    <a:pt x="2448" y="942"/>
                  </a:cubicBezTo>
                  <a:cubicBezTo>
                    <a:pt x="2378" y="848"/>
                    <a:pt x="2247" y="822"/>
                    <a:pt x="2172" y="736"/>
                  </a:cubicBezTo>
                  <a:cubicBezTo>
                    <a:pt x="2088" y="644"/>
                    <a:pt x="2080" y="510"/>
                    <a:pt x="2030" y="398"/>
                  </a:cubicBezTo>
                  <a:cubicBezTo>
                    <a:pt x="1904" y="136"/>
                    <a:pt x="1569" y="66"/>
                    <a:pt x="1279" y="27"/>
                  </a:cubicBezTo>
                  <a:cubicBezTo>
                    <a:pt x="1172" y="13"/>
                    <a:pt x="1042" y="1"/>
                    <a:pt x="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59"/>
            <p:cNvSpPr/>
            <p:nvPr/>
          </p:nvSpPr>
          <p:spPr>
            <a:xfrm>
              <a:off x="1655050" y="1860750"/>
              <a:ext cx="24700" cy="21275"/>
            </a:xfrm>
            <a:custGeom>
              <a:avLst/>
              <a:gdLst/>
              <a:ahLst/>
              <a:cxnLst/>
              <a:rect l="l" t="t" r="r" b="b"/>
              <a:pathLst>
                <a:path w="988" h="851" extrusionOk="0">
                  <a:moveTo>
                    <a:pt x="58" y="0"/>
                  </a:moveTo>
                  <a:cubicBezTo>
                    <a:pt x="52" y="0"/>
                    <a:pt x="47" y="1"/>
                    <a:pt x="42" y="3"/>
                  </a:cubicBezTo>
                  <a:cubicBezTo>
                    <a:pt x="20" y="15"/>
                    <a:pt x="0" y="43"/>
                    <a:pt x="12" y="68"/>
                  </a:cubicBezTo>
                  <a:cubicBezTo>
                    <a:pt x="148" y="467"/>
                    <a:pt x="514" y="782"/>
                    <a:pt x="929" y="849"/>
                  </a:cubicBezTo>
                  <a:cubicBezTo>
                    <a:pt x="931" y="850"/>
                    <a:pt x="934" y="851"/>
                    <a:pt x="937" y="851"/>
                  </a:cubicBezTo>
                  <a:cubicBezTo>
                    <a:pt x="940" y="851"/>
                    <a:pt x="943" y="850"/>
                    <a:pt x="946" y="849"/>
                  </a:cubicBezTo>
                  <a:cubicBezTo>
                    <a:pt x="963" y="843"/>
                    <a:pt x="977" y="829"/>
                    <a:pt x="985" y="807"/>
                  </a:cubicBezTo>
                  <a:cubicBezTo>
                    <a:pt x="988" y="779"/>
                    <a:pt x="974" y="754"/>
                    <a:pt x="946" y="751"/>
                  </a:cubicBezTo>
                  <a:cubicBezTo>
                    <a:pt x="564" y="690"/>
                    <a:pt x="229" y="402"/>
                    <a:pt x="106" y="34"/>
                  </a:cubicBezTo>
                  <a:cubicBezTo>
                    <a:pt x="97" y="16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59"/>
            <p:cNvSpPr/>
            <p:nvPr/>
          </p:nvSpPr>
          <p:spPr>
            <a:xfrm>
              <a:off x="1659025" y="1861050"/>
              <a:ext cx="23525" cy="9900"/>
            </a:xfrm>
            <a:custGeom>
              <a:avLst/>
              <a:gdLst/>
              <a:ahLst/>
              <a:cxnLst/>
              <a:rect l="l" t="t" r="r" b="b"/>
              <a:pathLst>
                <a:path w="941" h="396" extrusionOk="0">
                  <a:moveTo>
                    <a:pt x="52" y="1"/>
                  </a:moveTo>
                  <a:cubicBezTo>
                    <a:pt x="30" y="1"/>
                    <a:pt x="13" y="17"/>
                    <a:pt x="6" y="36"/>
                  </a:cubicBezTo>
                  <a:cubicBezTo>
                    <a:pt x="0" y="64"/>
                    <a:pt x="17" y="89"/>
                    <a:pt x="42" y="98"/>
                  </a:cubicBezTo>
                  <a:cubicBezTo>
                    <a:pt x="324" y="156"/>
                    <a:pt x="603" y="254"/>
                    <a:pt x="860" y="390"/>
                  </a:cubicBezTo>
                  <a:cubicBezTo>
                    <a:pt x="866" y="394"/>
                    <a:pt x="873" y="395"/>
                    <a:pt x="879" y="395"/>
                  </a:cubicBezTo>
                  <a:cubicBezTo>
                    <a:pt x="884" y="395"/>
                    <a:pt x="889" y="394"/>
                    <a:pt x="893" y="393"/>
                  </a:cubicBezTo>
                  <a:cubicBezTo>
                    <a:pt x="907" y="390"/>
                    <a:pt x="921" y="382"/>
                    <a:pt x="929" y="371"/>
                  </a:cubicBezTo>
                  <a:cubicBezTo>
                    <a:pt x="941" y="349"/>
                    <a:pt x="935" y="321"/>
                    <a:pt x="910" y="307"/>
                  </a:cubicBezTo>
                  <a:cubicBezTo>
                    <a:pt x="642" y="167"/>
                    <a:pt x="358" y="64"/>
                    <a:pt x="65" y="3"/>
                  </a:cubicBezTo>
                  <a:cubicBezTo>
                    <a:pt x="60" y="1"/>
                    <a:pt x="56" y="1"/>
                    <a:pt x="5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59"/>
            <p:cNvSpPr/>
            <p:nvPr/>
          </p:nvSpPr>
          <p:spPr>
            <a:xfrm>
              <a:off x="1653875" y="1855325"/>
              <a:ext cx="46175" cy="35325"/>
            </a:xfrm>
            <a:custGeom>
              <a:avLst/>
              <a:gdLst/>
              <a:ahLst/>
              <a:cxnLst/>
              <a:rect l="l" t="t" r="r" b="b"/>
              <a:pathLst>
                <a:path w="1847" h="1413" extrusionOk="0">
                  <a:moveTo>
                    <a:pt x="659" y="1"/>
                  </a:moveTo>
                  <a:cubicBezTo>
                    <a:pt x="344" y="1"/>
                    <a:pt x="1" y="92"/>
                    <a:pt x="81" y="480"/>
                  </a:cubicBezTo>
                  <a:cubicBezTo>
                    <a:pt x="112" y="642"/>
                    <a:pt x="223" y="778"/>
                    <a:pt x="335" y="901"/>
                  </a:cubicBezTo>
                  <a:cubicBezTo>
                    <a:pt x="488" y="1060"/>
                    <a:pt x="658" y="1205"/>
                    <a:pt x="848" y="1325"/>
                  </a:cubicBezTo>
                  <a:cubicBezTo>
                    <a:pt x="917" y="1372"/>
                    <a:pt x="995" y="1413"/>
                    <a:pt x="1072" y="1413"/>
                  </a:cubicBezTo>
                  <a:cubicBezTo>
                    <a:pt x="1095" y="1413"/>
                    <a:pt x="1118" y="1409"/>
                    <a:pt x="1141" y="1401"/>
                  </a:cubicBezTo>
                  <a:cubicBezTo>
                    <a:pt x="1286" y="1345"/>
                    <a:pt x="1308" y="1122"/>
                    <a:pt x="1453" y="1060"/>
                  </a:cubicBezTo>
                  <a:cubicBezTo>
                    <a:pt x="1506" y="1041"/>
                    <a:pt x="1562" y="1043"/>
                    <a:pt x="1615" y="1032"/>
                  </a:cubicBezTo>
                  <a:cubicBezTo>
                    <a:pt x="1691" y="1018"/>
                    <a:pt x="1763" y="977"/>
                    <a:pt x="1805" y="912"/>
                  </a:cubicBezTo>
                  <a:cubicBezTo>
                    <a:pt x="1844" y="845"/>
                    <a:pt x="1847" y="753"/>
                    <a:pt x="1799" y="692"/>
                  </a:cubicBezTo>
                  <a:cubicBezTo>
                    <a:pt x="1746" y="625"/>
                    <a:pt x="1652" y="600"/>
                    <a:pt x="1596" y="541"/>
                  </a:cubicBezTo>
                  <a:cubicBezTo>
                    <a:pt x="1537" y="474"/>
                    <a:pt x="1532" y="374"/>
                    <a:pt x="1493" y="293"/>
                  </a:cubicBezTo>
                  <a:cubicBezTo>
                    <a:pt x="1398" y="103"/>
                    <a:pt x="1155" y="50"/>
                    <a:pt x="940" y="22"/>
                  </a:cubicBezTo>
                  <a:cubicBezTo>
                    <a:pt x="860" y="10"/>
                    <a:pt x="761" y="1"/>
                    <a:pt x="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59"/>
            <p:cNvSpPr/>
            <p:nvPr/>
          </p:nvSpPr>
          <p:spPr>
            <a:xfrm>
              <a:off x="1610475" y="1812275"/>
              <a:ext cx="51150" cy="52225"/>
            </a:xfrm>
            <a:custGeom>
              <a:avLst/>
              <a:gdLst/>
              <a:ahLst/>
              <a:cxnLst/>
              <a:rect l="l" t="t" r="r" b="b"/>
              <a:pathLst>
                <a:path w="2046" h="2089" extrusionOk="0">
                  <a:moveTo>
                    <a:pt x="1638" y="1"/>
                  </a:moveTo>
                  <a:cubicBezTo>
                    <a:pt x="1680" y="408"/>
                    <a:pt x="1613" y="829"/>
                    <a:pt x="1432" y="1200"/>
                  </a:cubicBezTo>
                  <a:cubicBezTo>
                    <a:pt x="1407" y="1248"/>
                    <a:pt x="1382" y="1298"/>
                    <a:pt x="1337" y="1326"/>
                  </a:cubicBezTo>
                  <a:cubicBezTo>
                    <a:pt x="1295" y="1357"/>
                    <a:pt x="1237" y="1362"/>
                    <a:pt x="1184" y="1371"/>
                  </a:cubicBezTo>
                  <a:cubicBezTo>
                    <a:pt x="1118" y="1378"/>
                    <a:pt x="1052" y="1381"/>
                    <a:pt x="986" y="1381"/>
                  </a:cubicBezTo>
                  <a:cubicBezTo>
                    <a:pt x="683" y="1381"/>
                    <a:pt x="380" y="1308"/>
                    <a:pt x="107" y="1175"/>
                  </a:cubicBezTo>
                  <a:cubicBezTo>
                    <a:pt x="65" y="1262"/>
                    <a:pt x="1" y="1343"/>
                    <a:pt x="1" y="1440"/>
                  </a:cubicBezTo>
                  <a:cubicBezTo>
                    <a:pt x="1" y="1588"/>
                    <a:pt x="146" y="1689"/>
                    <a:pt x="274" y="1756"/>
                  </a:cubicBezTo>
                  <a:cubicBezTo>
                    <a:pt x="534" y="1884"/>
                    <a:pt x="1017" y="2089"/>
                    <a:pt x="1391" y="2089"/>
                  </a:cubicBezTo>
                  <a:cubicBezTo>
                    <a:pt x="1487" y="2089"/>
                    <a:pt x="1576" y="2075"/>
                    <a:pt x="1652" y="2043"/>
                  </a:cubicBezTo>
                  <a:cubicBezTo>
                    <a:pt x="2046" y="1878"/>
                    <a:pt x="1895" y="1036"/>
                    <a:pt x="1881" y="704"/>
                  </a:cubicBezTo>
                  <a:cubicBezTo>
                    <a:pt x="1875" y="545"/>
                    <a:pt x="1862" y="380"/>
                    <a:pt x="1795" y="235"/>
                  </a:cubicBezTo>
                  <a:cubicBezTo>
                    <a:pt x="1756" y="146"/>
                    <a:pt x="1700" y="71"/>
                    <a:pt x="163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59"/>
            <p:cNvSpPr/>
            <p:nvPr/>
          </p:nvSpPr>
          <p:spPr>
            <a:xfrm>
              <a:off x="1630975" y="1867900"/>
              <a:ext cx="40700" cy="41075"/>
            </a:xfrm>
            <a:custGeom>
              <a:avLst/>
              <a:gdLst/>
              <a:ahLst/>
              <a:cxnLst/>
              <a:rect l="l" t="t" r="r" b="b"/>
              <a:pathLst>
                <a:path w="1628" h="1643" extrusionOk="0">
                  <a:moveTo>
                    <a:pt x="807" y="1"/>
                  </a:moveTo>
                  <a:cubicBezTo>
                    <a:pt x="717" y="1"/>
                    <a:pt x="630" y="49"/>
                    <a:pt x="553" y="167"/>
                  </a:cubicBezTo>
                  <a:cubicBezTo>
                    <a:pt x="375" y="437"/>
                    <a:pt x="255" y="764"/>
                    <a:pt x="126" y="1057"/>
                  </a:cubicBezTo>
                  <a:cubicBezTo>
                    <a:pt x="65" y="1204"/>
                    <a:pt x="1" y="1363"/>
                    <a:pt x="43" y="1517"/>
                  </a:cubicBezTo>
                  <a:cubicBezTo>
                    <a:pt x="57" y="1567"/>
                    <a:pt x="79" y="1606"/>
                    <a:pt x="107" y="1642"/>
                  </a:cubicBezTo>
                  <a:cubicBezTo>
                    <a:pt x="177" y="1430"/>
                    <a:pt x="255" y="1221"/>
                    <a:pt x="350" y="1015"/>
                  </a:cubicBezTo>
                  <a:cubicBezTo>
                    <a:pt x="414" y="886"/>
                    <a:pt x="495" y="747"/>
                    <a:pt x="626" y="683"/>
                  </a:cubicBezTo>
                  <a:cubicBezTo>
                    <a:pt x="675" y="659"/>
                    <a:pt x="728" y="649"/>
                    <a:pt x="781" y="649"/>
                  </a:cubicBezTo>
                  <a:cubicBezTo>
                    <a:pt x="853" y="649"/>
                    <a:pt x="926" y="667"/>
                    <a:pt x="991" y="694"/>
                  </a:cubicBezTo>
                  <a:cubicBezTo>
                    <a:pt x="1108" y="747"/>
                    <a:pt x="1203" y="831"/>
                    <a:pt x="1293" y="920"/>
                  </a:cubicBezTo>
                  <a:cubicBezTo>
                    <a:pt x="1413" y="1043"/>
                    <a:pt x="1527" y="1179"/>
                    <a:pt x="1627" y="1324"/>
                  </a:cubicBezTo>
                  <a:cubicBezTo>
                    <a:pt x="1608" y="925"/>
                    <a:pt x="1460" y="527"/>
                    <a:pt x="1187" y="231"/>
                  </a:cubicBezTo>
                  <a:cubicBezTo>
                    <a:pt x="1066" y="96"/>
                    <a:pt x="933" y="1"/>
                    <a:pt x="8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59"/>
            <p:cNvSpPr/>
            <p:nvPr/>
          </p:nvSpPr>
          <p:spPr>
            <a:xfrm>
              <a:off x="1654000" y="1854175"/>
              <a:ext cx="49125" cy="45100"/>
            </a:xfrm>
            <a:custGeom>
              <a:avLst/>
              <a:gdLst/>
              <a:ahLst/>
              <a:cxnLst/>
              <a:rect l="l" t="t" r="r" b="b"/>
              <a:pathLst>
                <a:path w="1965" h="1804" extrusionOk="0">
                  <a:moveTo>
                    <a:pt x="911" y="1"/>
                  </a:moveTo>
                  <a:cubicBezTo>
                    <a:pt x="478" y="1"/>
                    <a:pt x="0" y="121"/>
                    <a:pt x="107" y="654"/>
                  </a:cubicBezTo>
                  <a:cubicBezTo>
                    <a:pt x="148" y="877"/>
                    <a:pt x="299" y="1062"/>
                    <a:pt x="455" y="1226"/>
                  </a:cubicBezTo>
                  <a:cubicBezTo>
                    <a:pt x="665" y="1447"/>
                    <a:pt x="899" y="1636"/>
                    <a:pt x="1150" y="1804"/>
                  </a:cubicBezTo>
                  <a:cubicBezTo>
                    <a:pt x="1047" y="1664"/>
                    <a:pt x="963" y="1516"/>
                    <a:pt x="902" y="1355"/>
                  </a:cubicBezTo>
                  <a:cubicBezTo>
                    <a:pt x="807" y="1112"/>
                    <a:pt x="765" y="811"/>
                    <a:pt x="932" y="615"/>
                  </a:cubicBezTo>
                  <a:cubicBezTo>
                    <a:pt x="1055" y="470"/>
                    <a:pt x="1253" y="420"/>
                    <a:pt x="1437" y="381"/>
                  </a:cubicBezTo>
                  <a:cubicBezTo>
                    <a:pt x="1613" y="347"/>
                    <a:pt x="1786" y="319"/>
                    <a:pt x="1965" y="297"/>
                  </a:cubicBezTo>
                  <a:cubicBezTo>
                    <a:pt x="1811" y="113"/>
                    <a:pt x="1529" y="57"/>
                    <a:pt x="1281" y="27"/>
                  </a:cubicBezTo>
                  <a:cubicBezTo>
                    <a:pt x="1174" y="12"/>
                    <a:pt x="1045" y="1"/>
                    <a:pt x="91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59"/>
            <p:cNvSpPr/>
            <p:nvPr/>
          </p:nvSpPr>
          <p:spPr>
            <a:xfrm>
              <a:off x="1654500" y="1820800"/>
              <a:ext cx="40825" cy="44000"/>
            </a:xfrm>
            <a:custGeom>
              <a:avLst/>
              <a:gdLst/>
              <a:ahLst/>
              <a:cxnLst/>
              <a:rect l="l" t="t" r="r" b="b"/>
              <a:pathLst>
                <a:path w="1633" h="1760" extrusionOk="0">
                  <a:moveTo>
                    <a:pt x="494" y="0"/>
                  </a:moveTo>
                  <a:cubicBezTo>
                    <a:pt x="282" y="162"/>
                    <a:pt x="142" y="424"/>
                    <a:pt x="98" y="692"/>
                  </a:cubicBezTo>
                  <a:cubicBezTo>
                    <a:pt x="53" y="935"/>
                    <a:pt x="0" y="1554"/>
                    <a:pt x="220" y="1702"/>
                  </a:cubicBezTo>
                  <a:cubicBezTo>
                    <a:pt x="282" y="1743"/>
                    <a:pt x="356" y="1759"/>
                    <a:pt x="436" y="1759"/>
                  </a:cubicBezTo>
                  <a:cubicBezTo>
                    <a:pt x="677" y="1759"/>
                    <a:pt x="970" y="1604"/>
                    <a:pt x="1127" y="1501"/>
                  </a:cubicBezTo>
                  <a:cubicBezTo>
                    <a:pt x="1306" y="1389"/>
                    <a:pt x="1473" y="1256"/>
                    <a:pt x="1632" y="1116"/>
                  </a:cubicBezTo>
                  <a:lnTo>
                    <a:pt x="1632" y="1116"/>
                  </a:lnTo>
                  <a:cubicBezTo>
                    <a:pt x="1594" y="1118"/>
                    <a:pt x="1557" y="1119"/>
                    <a:pt x="1519" y="1119"/>
                  </a:cubicBezTo>
                  <a:cubicBezTo>
                    <a:pt x="1392" y="1119"/>
                    <a:pt x="1265" y="1109"/>
                    <a:pt x="1138" y="1094"/>
                  </a:cubicBezTo>
                  <a:cubicBezTo>
                    <a:pt x="929" y="1060"/>
                    <a:pt x="698" y="996"/>
                    <a:pt x="578" y="815"/>
                  </a:cubicBezTo>
                  <a:cubicBezTo>
                    <a:pt x="474" y="656"/>
                    <a:pt x="477" y="458"/>
                    <a:pt x="483" y="271"/>
                  </a:cubicBezTo>
                  <a:cubicBezTo>
                    <a:pt x="488" y="179"/>
                    <a:pt x="491" y="92"/>
                    <a:pt x="49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59"/>
            <p:cNvSpPr/>
            <p:nvPr/>
          </p:nvSpPr>
          <p:spPr>
            <a:xfrm>
              <a:off x="1598350" y="1857400"/>
              <a:ext cx="54850" cy="38750"/>
            </a:xfrm>
            <a:custGeom>
              <a:avLst/>
              <a:gdLst/>
              <a:ahLst/>
              <a:cxnLst/>
              <a:rect l="l" t="t" r="r" b="b"/>
              <a:pathLst>
                <a:path w="2194" h="1550" extrusionOk="0">
                  <a:moveTo>
                    <a:pt x="882" y="1"/>
                  </a:moveTo>
                  <a:cubicBezTo>
                    <a:pt x="621" y="1"/>
                    <a:pt x="363" y="48"/>
                    <a:pt x="126" y="163"/>
                  </a:cubicBezTo>
                  <a:cubicBezTo>
                    <a:pt x="84" y="182"/>
                    <a:pt x="42" y="204"/>
                    <a:pt x="0" y="232"/>
                  </a:cubicBezTo>
                  <a:cubicBezTo>
                    <a:pt x="62" y="238"/>
                    <a:pt x="126" y="244"/>
                    <a:pt x="187" y="249"/>
                  </a:cubicBezTo>
                  <a:cubicBezTo>
                    <a:pt x="419" y="271"/>
                    <a:pt x="650" y="291"/>
                    <a:pt x="865" y="389"/>
                  </a:cubicBezTo>
                  <a:cubicBezTo>
                    <a:pt x="1074" y="486"/>
                    <a:pt x="1256" y="679"/>
                    <a:pt x="1272" y="907"/>
                  </a:cubicBezTo>
                  <a:cubicBezTo>
                    <a:pt x="1284" y="1047"/>
                    <a:pt x="1236" y="1184"/>
                    <a:pt x="1192" y="1312"/>
                  </a:cubicBezTo>
                  <a:cubicBezTo>
                    <a:pt x="1164" y="1393"/>
                    <a:pt x="1136" y="1471"/>
                    <a:pt x="1108" y="1549"/>
                  </a:cubicBezTo>
                  <a:cubicBezTo>
                    <a:pt x="1261" y="1410"/>
                    <a:pt x="1412" y="1270"/>
                    <a:pt x="1565" y="1136"/>
                  </a:cubicBezTo>
                  <a:cubicBezTo>
                    <a:pt x="1688" y="1022"/>
                    <a:pt x="1814" y="907"/>
                    <a:pt x="1934" y="796"/>
                  </a:cubicBezTo>
                  <a:cubicBezTo>
                    <a:pt x="2037" y="707"/>
                    <a:pt x="2140" y="603"/>
                    <a:pt x="2157" y="469"/>
                  </a:cubicBezTo>
                  <a:cubicBezTo>
                    <a:pt x="2193" y="151"/>
                    <a:pt x="1515" y="76"/>
                    <a:pt x="1312" y="40"/>
                  </a:cubicBezTo>
                  <a:cubicBezTo>
                    <a:pt x="1170" y="15"/>
                    <a:pt x="1025" y="1"/>
                    <a:pt x="88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59"/>
            <p:cNvSpPr/>
            <p:nvPr/>
          </p:nvSpPr>
          <p:spPr>
            <a:xfrm>
              <a:off x="1637550" y="1851350"/>
              <a:ext cx="27075" cy="24575"/>
            </a:xfrm>
            <a:custGeom>
              <a:avLst/>
              <a:gdLst/>
              <a:ahLst/>
              <a:cxnLst/>
              <a:rect l="l" t="t" r="r" b="b"/>
              <a:pathLst>
                <a:path w="1083" h="983" extrusionOk="0">
                  <a:moveTo>
                    <a:pt x="545" y="0"/>
                  </a:moveTo>
                  <a:cubicBezTo>
                    <a:pt x="507" y="0"/>
                    <a:pt x="469" y="5"/>
                    <a:pt x="430" y="14"/>
                  </a:cubicBezTo>
                  <a:cubicBezTo>
                    <a:pt x="165" y="75"/>
                    <a:pt x="0" y="338"/>
                    <a:pt x="64" y="603"/>
                  </a:cubicBezTo>
                  <a:cubicBezTo>
                    <a:pt x="117" y="829"/>
                    <a:pt x="316" y="982"/>
                    <a:pt x="538" y="982"/>
                  </a:cubicBezTo>
                  <a:cubicBezTo>
                    <a:pt x="576" y="982"/>
                    <a:pt x="614" y="978"/>
                    <a:pt x="653" y="968"/>
                  </a:cubicBezTo>
                  <a:cubicBezTo>
                    <a:pt x="918" y="907"/>
                    <a:pt x="1083" y="645"/>
                    <a:pt x="1018" y="379"/>
                  </a:cubicBezTo>
                  <a:cubicBezTo>
                    <a:pt x="966" y="153"/>
                    <a:pt x="767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59"/>
            <p:cNvSpPr/>
            <p:nvPr/>
          </p:nvSpPr>
          <p:spPr>
            <a:xfrm>
              <a:off x="1643675" y="1856850"/>
              <a:ext cx="14875" cy="13525"/>
            </a:xfrm>
            <a:custGeom>
              <a:avLst/>
              <a:gdLst/>
              <a:ahLst/>
              <a:cxnLst/>
              <a:rect l="l" t="t" r="r" b="b"/>
              <a:pathLst>
                <a:path w="595" h="541" extrusionOk="0">
                  <a:moveTo>
                    <a:pt x="294" y="0"/>
                  </a:moveTo>
                  <a:cubicBezTo>
                    <a:pt x="276" y="0"/>
                    <a:pt x="257" y="2"/>
                    <a:pt x="238" y="6"/>
                  </a:cubicBezTo>
                  <a:cubicBezTo>
                    <a:pt x="90" y="42"/>
                    <a:pt x="1" y="185"/>
                    <a:pt x="34" y="330"/>
                  </a:cubicBezTo>
                  <a:cubicBezTo>
                    <a:pt x="65" y="457"/>
                    <a:pt x="175" y="540"/>
                    <a:pt x="297" y="540"/>
                  </a:cubicBezTo>
                  <a:cubicBezTo>
                    <a:pt x="317" y="540"/>
                    <a:pt x="337" y="538"/>
                    <a:pt x="358" y="533"/>
                  </a:cubicBezTo>
                  <a:cubicBezTo>
                    <a:pt x="506" y="497"/>
                    <a:pt x="595" y="355"/>
                    <a:pt x="561" y="210"/>
                  </a:cubicBezTo>
                  <a:cubicBezTo>
                    <a:pt x="530" y="84"/>
                    <a:pt x="417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59"/>
            <p:cNvSpPr/>
            <p:nvPr/>
          </p:nvSpPr>
          <p:spPr>
            <a:xfrm>
              <a:off x="1567375" y="2190025"/>
              <a:ext cx="215675" cy="205700"/>
            </a:xfrm>
            <a:custGeom>
              <a:avLst/>
              <a:gdLst/>
              <a:ahLst/>
              <a:cxnLst/>
              <a:rect l="l" t="t" r="r" b="b"/>
              <a:pathLst>
                <a:path w="8627" h="8228" extrusionOk="0">
                  <a:moveTo>
                    <a:pt x="4291" y="1"/>
                  </a:moveTo>
                  <a:cubicBezTo>
                    <a:pt x="4087" y="1"/>
                    <a:pt x="3880" y="54"/>
                    <a:pt x="3703" y="157"/>
                  </a:cubicBezTo>
                  <a:cubicBezTo>
                    <a:pt x="3320" y="380"/>
                    <a:pt x="3072" y="795"/>
                    <a:pt x="2977" y="1231"/>
                  </a:cubicBezTo>
                  <a:cubicBezTo>
                    <a:pt x="2922" y="1496"/>
                    <a:pt x="2908" y="1789"/>
                    <a:pt x="2723" y="1984"/>
                  </a:cubicBezTo>
                  <a:cubicBezTo>
                    <a:pt x="2696" y="2012"/>
                    <a:pt x="2668" y="2037"/>
                    <a:pt x="2637" y="2062"/>
                  </a:cubicBezTo>
                  <a:cubicBezTo>
                    <a:pt x="2573" y="2109"/>
                    <a:pt x="2503" y="2151"/>
                    <a:pt x="2445" y="2204"/>
                  </a:cubicBezTo>
                  <a:lnTo>
                    <a:pt x="2442" y="2207"/>
                  </a:lnTo>
                  <a:cubicBezTo>
                    <a:pt x="2428" y="2221"/>
                    <a:pt x="2414" y="2232"/>
                    <a:pt x="2400" y="2246"/>
                  </a:cubicBezTo>
                  <a:lnTo>
                    <a:pt x="2386" y="2260"/>
                  </a:lnTo>
                  <a:cubicBezTo>
                    <a:pt x="2375" y="2271"/>
                    <a:pt x="2364" y="2285"/>
                    <a:pt x="2355" y="2293"/>
                  </a:cubicBezTo>
                  <a:cubicBezTo>
                    <a:pt x="2350" y="2302"/>
                    <a:pt x="2347" y="2305"/>
                    <a:pt x="2344" y="2307"/>
                  </a:cubicBezTo>
                  <a:cubicBezTo>
                    <a:pt x="2330" y="2327"/>
                    <a:pt x="2319" y="2344"/>
                    <a:pt x="2313" y="2363"/>
                  </a:cubicBezTo>
                  <a:cubicBezTo>
                    <a:pt x="2216" y="2570"/>
                    <a:pt x="2341" y="2810"/>
                    <a:pt x="2475" y="2991"/>
                  </a:cubicBezTo>
                  <a:cubicBezTo>
                    <a:pt x="2509" y="3033"/>
                    <a:pt x="2545" y="3083"/>
                    <a:pt x="2584" y="3130"/>
                  </a:cubicBezTo>
                  <a:cubicBezTo>
                    <a:pt x="2224" y="2960"/>
                    <a:pt x="1839" y="2849"/>
                    <a:pt x="1437" y="2846"/>
                  </a:cubicBezTo>
                  <a:cubicBezTo>
                    <a:pt x="1401" y="2846"/>
                    <a:pt x="1365" y="2846"/>
                    <a:pt x="1326" y="2849"/>
                  </a:cubicBezTo>
                  <a:lnTo>
                    <a:pt x="1323" y="2849"/>
                  </a:lnTo>
                  <a:cubicBezTo>
                    <a:pt x="1287" y="2851"/>
                    <a:pt x="1248" y="2857"/>
                    <a:pt x="1211" y="2860"/>
                  </a:cubicBezTo>
                  <a:cubicBezTo>
                    <a:pt x="718" y="2916"/>
                    <a:pt x="229" y="3169"/>
                    <a:pt x="79" y="3630"/>
                  </a:cubicBezTo>
                  <a:cubicBezTo>
                    <a:pt x="1" y="3881"/>
                    <a:pt x="31" y="4160"/>
                    <a:pt x="98" y="4414"/>
                  </a:cubicBezTo>
                  <a:cubicBezTo>
                    <a:pt x="238" y="4952"/>
                    <a:pt x="603" y="5502"/>
                    <a:pt x="1158" y="5566"/>
                  </a:cubicBezTo>
                  <a:cubicBezTo>
                    <a:pt x="1196" y="5570"/>
                    <a:pt x="1233" y="5572"/>
                    <a:pt x="1270" y="5572"/>
                  </a:cubicBezTo>
                  <a:cubicBezTo>
                    <a:pt x="1466" y="5572"/>
                    <a:pt x="1661" y="5516"/>
                    <a:pt x="1853" y="5457"/>
                  </a:cubicBezTo>
                  <a:lnTo>
                    <a:pt x="1856" y="5457"/>
                  </a:lnTo>
                  <a:cubicBezTo>
                    <a:pt x="1981" y="5424"/>
                    <a:pt x="2110" y="5385"/>
                    <a:pt x="2235" y="5345"/>
                  </a:cubicBezTo>
                  <a:cubicBezTo>
                    <a:pt x="2417" y="5292"/>
                    <a:pt x="2598" y="5242"/>
                    <a:pt x="2776" y="5186"/>
                  </a:cubicBezTo>
                  <a:cubicBezTo>
                    <a:pt x="2804" y="5178"/>
                    <a:pt x="2832" y="5167"/>
                    <a:pt x="2857" y="5161"/>
                  </a:cubicBezTo>
                  <a:lnTo>
                    <a:pt x="2857" y="5161"/>
                  </a:lnTo>
                  <a:cubicBezTo>
                    <a:pt x="2818" y="5195"/>
                    <a:pt x="2776" y="5228"/>
                    <a:pt x="2737" y="5262"/>
                  </a:cubicBezTo>
                  <a:cubicBezTo>
                    <a:pt x="2612" y="5371"/>
                    <a:pt x="2486" y="5479"/>
                    <a:pt x="2364" y="5588"/>
                  </a:cubicBezTo>
                  <a:cubicBezTo>
                    <a:pt x="2269" y="5666"/>
                    <a:pt x="2171" y="5756"/>
                    <a:pt x="2096" y="5850"/>
                  </a:cubicBezTo>
                  <a:cubicBezTo>
                    <a:pt x="2057" y="5901"/>
                    <a:pt x="2023" y="5954"/>
                    <a:pt x="1995" y="6007"/>
                  </a:cubicBezTo>
                  <a:cubicBezTo>
                    <a:pt x="1967" y="6060"/>
                    <a:pt x="1945" y="6115"/>
                    <a:pt x="1931" y="6177"/>
                  </a:cubicBezTo>
                  <a:cubicBezTo>
                    <a:pt x="1928" y="6196"/>
                    <a:pt x="1926" y="6216"/>
                    <a:pt x="1926" y="6235"/>
                  </a:cubicBezTo>
                  <a:cubicBezTo>
                    <a:pt x="1889" y="6584"/>
                    <a:pt x="2163" y="6902"/>
                    <a:pt x="2263" y="7243"/>
                  </a:cubicBezTo>
                  <a:cubicBezTo>
                    <a:pt x="2358" y="7549"/>
                    <a:pt x="2336" y="7920"/>
                    <a:pt x="2584" y="8121"/>
                  </a:cubicBezTo>
                  <a:cubicBezTo>
                    <a:pt x="2677" y="8196"/>
                    <a:pt x="2787" y="8228"/>
                    <a:pt x="2902" y="8228"/>
                  </a:cubicBezTo>
                  <a:cubicBezTo>
                    <a:pt x="3133" y="8228"/>
                    <a:pt x="3387" y="8100"/>
                    <a:pt x="3572" y="7943"/>
                  </a:cubicBezTo>
                  <a:cubicBezTo>
                    <a:pt x="3937" y="7636"/>
                    <a:pt x="4202" y="7226"/>
                    <a:pt x="4358" y="6779"/>
                  </a:cubicBezTo>
                  <a:cubicBezTo>
                    <a:pt x="4361" y="6774"/>
                    <a:pt x="4367" y="6765"/>
                    <a:pt x="4367" y="6757"/>
                  </a:cubicBezTo>
                  <a:cubicBezTo>
                    <a:pt x="4386" y="6693"/>
                    <a:pt x="4409" y="6626"/>
                    <a:pt x="4425" y="6556"/>
                  </a:cubicBezTo>
                  <a:cubicBezTo>
                    <a:pt x="4428" y="6548"/>
                    <a:pt x="4428" y="6542"/>
                    <a:pt x="4431" y="6534"/>
                  </a:cubicBezTo>
                  <a:cubicBezTo>
                    <a:pt x="4456" y="6442"/>
                    <a:pt x="4473" y="6344"/>
                    <a:pt x="4487" y="6247"/>
                  </a:cubicBezTo>
                  <a:cubicBezTo>
                    <a:pt x="4523" y="6336"/>
                    <a:pt x="4556" y="6422"/>
                    <a:pt x="4595" y="6512"/>
                  </a:cubicBezTo>
                  <a:lnTo>
                    <a:pt x="4618" y="6562"/>
                  </a:lnTo>
                  <a:cubicBezTo>
                    <a:pt x="4710" y="6771"/>
                    <a:pt x="4816" y="6975"/>
                    <a:pt x="4933" y="7170"/>
                  </a:cubicBezTo>
                  <a:cubicBezTo>
                    <a:pt x="4939" y="7176"/>
                    <a:pt x="4941" y="7181"/>
                    <a:pt x="4944" y="7187"/>
                  </a:cubicBezTo>
                  <a:lnTo>
                    <a:pt x="4944" y="7190"/>
                  </a:lnTo>
                  <a:cubicBezTo>
                    <a:pt x="5059" y="7382"/>
                    <a:pt x="5212" y="7588"/>
                    <a:pt x="5435" y="7605"/>
                  </a:cubicBezTo>
                  <a:cubicBezTo>
                    <a:pt x="5446" y="7606"/>
                    <a:pt x="5457" y="7607"/>
                    <a:pt x="5468" y="7607"/>
                  </a:cubicBezTo>
                  <a:cubicBezTo>
                    <a:pt x="5776" y="7607"/>
                    <a:pt x="6015" y="7250"/>
                    <a:pt x="6324" y="7250"/>
                  </a:cubicBezTo>
                  <a:cubicBezTo>
                    <a:pt x="6332" y="7250"/>
                    <a:pt x="6340" y="7250"/>
                    <a:pt x="6347" y="7251"/>
                  </a:cubicBezTo>
                  <a:cubicBezTo>
                    <a:pt x="6462" y="7257"/>
                    <a:pt x="6571" y="7315"/>
                    <a:pt x="6682" y="7349"/>
                  </a:cubicBezTo>
                  <a:cubicBezTo>
                    <a:pt x="6739" y="7365"/>
                    <a:pt x="6800" y="7373"/>
                    <a:pt x="6860" y="7373"/>
                  </a:cubicBezTo>
                  <a:cubicBezTo>
                    <a:pt x="6965" y="7373"/>
                    <a:pt x="7070" y="7348"/>
                    <a:pt x="7156" y="7293"/>
                  </a:cubicBezTo>
                  <a:cubicBezTo>
                    <a:pt x="7296" y="7201"/>
                    <a:pt x="7382" y="7031"/>
                    <a:pt x="7352" y="6872"/>
                  </a:cubicBezTo>
                  <a:cubicBezTo>
                    <a:pt x="7315" y="6693"/>
                    <a:pt x="7156" y="6565"/>
                    <a:pt x="7106" y="6392"/>
                  </a:cubicBezTo>
                  <a:cubicBezTo>
                    <a:pt x="7053" y="6208"/>
                    <a:pt x="7134" y="6012"/>
                    <a:pt x="7137" y="5820"/>
                  </a:cubicBezTo>
                  <a:cubicBezTo>
                    <a:pt x="7143" y="5465"/>
                    <a:pt x="6883" y="5189"/>
                    <a:pt x="6590" y="4966"/>
                  </a:cubicBezTo>
                  <a:lnTo>
                    <a:pt x="6585" y="4961"/>
                  </a:lnTo>
                  <a:lnTo>
                    <a:pt x="6467" y="4877"/>
                  </a:lnTo>
                  <a:cubicBezTo>
                    <a:pt x="6465" y="4871"/>
                    <a:pt x="6459" y="4868"/>
                    <a:pt x="6453" y="4866"/>
                  </a:cubicBezTo>
                  <a:cubicBezTo>
                    <a:pt x="6445" y="4857"/>
                    <a:pt x="6437" y="4852"/>
                    <a:pt x="6426" y="4849"/>
                  </a:cubicBezTo>
                  <a:cubicBezTo>
                    <a:pt x="6836" y="4779"/>
                    <a:pt x="7232" y="4662"/>
                    <a:pt x="7617" y="4514"/>
                  </a:cubicBezTo>
                  <a:cubicBezTo>
                    <a:pt x="7932" y="4389"/>
                    <a:pt x="8253" y="4221"/>
                    <a:pt x="8440" y="3931"/>
                  </a:cubicBezTo>
                  <a:cubicBezTo>
                    <a:pt x="8627" y="3641"/>
                    <a:pt x="8613" y="3200"/>
                    <a:pt x="8334" y="3010"/>
                  </a:cubicBezTo>
                  <a:cubicBezTo>
                    <a:pt x="8208" y="2921"/>
                    <a:pt x="8052" y="2899"/>
                    <a:pt x="7907" y="2851"/>
                  </a:cubicBezTo>
                  <a:cubicBezTo>
                    <a:pt x="7424" y="2712"/>
                    <a:pt x="7003" y="2372"/>
                    <a:pt x="6501" y="2344"/>
                  </a:cubicBezTo>
                  <a:cubicBezTo>
                    <a:pt x="6476" y="2342"/>
                    <a:pt x="6452" y="2341"/>
                    <a:pt x="6427" y="2341"/>
                  </a:cubicBezTo>
                  <a:cubicBezTo>
                    <a:pt x="6014" y="2341"/>
                    <a:pt x="5630" y="2560"/>
                    <a:pt x="5340" y="2871"/>
                  </a:cubicBezTo>
                  <a:cubicBezTo>
                    <a:pt x="5374" y="2776"/>
                    <a:pt x="5410" y="2690"/>
                    <a:pt x="5438" y="2623"/>
                  </a:cubicBezTo>
                  <a:cubicBezTo>
                    <a:pt x="5499" y="2478"/>
                    <a:pt x="5558" y="2330"/>
                    <a:pt x="5597" y="2176"/>
                  </a:cubicBezTo>
                  <a:lnTo>
                    <a:pt x="5619" y="2081"/>
                  </a:lnTo>
                  <a:cubicBezTo>
                    <a:pt x="5628" y="2020"/>
                    <a:pt x="5636" y="1961"/>
                    <a:pt x="5639" y="1895"/>
                  </a:cubicBezTo>
                  <a:lnTo>
                    <a:pt x="5639" y="1892"/>
                  </a:lnTo>
                  <a:cubicBezTo>
                    <a:pt x="5642" y="1853"/>
                    <a:pt x="5639" y="1814"/>
                    <a:pt x="5636" y="1775"/>
                  </a:cubicBezTo>
                  <a:cubicBezTo>
                    <a:pt x="5633" y="1755"/>
                    <a:pt x="5633" y="1736"/>
                    <a:pt x="5628" y="1713"/>
                  </a:cubicBezTo>
                  <a:cubicBezTo>
                    <a:pt x="5625" y="1694"/>
                    <a:pt x="5625" y="1677"/>
                    <a:pt x="5622" y="1660"/>
                  </a:cubicBezTo>
                  <a:cubicBezTo>
                    <a:pt x="5619" y="1632"/>
                    <a:pt x="5611" y="1604"/>
                    <a:pt x="5608" y="1577"/>
                  </a:cubicBezTo>
                  <a:cubicBezTo>
                    <a:pt x="5605" y="1568"/>
                    <a:pt x="5605" y="1563"/>
                    <a:pt x="5605" y="1554"/>
                  </a:cubicBezTo>
                  <a:cubicBezTo>
                    <a:pt x="5555" y="1331"/>
                    <a:pt x="5466" y="1119"/>
                    <a:pt x="5374" y="910"/>
                  </a:cubicBezTo>
                  <a:cubicBezTo>
                    <a:pt x="5265" y="667"/>
                    <a:pt x="5151" y="410"/>
                    <a:pt x="4953" y="235"/>
                  </a:cubicBezTo>
                  <a:cubicBezTo>
                    <a:pt x="4771" y="76"/>
                    <a:pt x="4533" y="1"/>
                    <a:pt x="4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59"/>
            <p:cNvSpPr/>
            <p:nvPr/>
          </p:nvSpPr>
          <p:spPr>
            <a:xfrm>
              <a:off x="1630150" y="2206250"/>
              <a:ext cx="73050" cy="91925"/>
            </a:xfrm>
            <a:custGeom>
              <a:avLst/>
              <a:gdLst/>
              <a:ahLst/>
              <a:cxnLst/>
              <a:rect l="l" t="t" r="r" b="b"/>
              <a:pathLst>
                <a:path w="2922" h="3677" extrusionOk="0">
                  <a:moveTo>
                    <a:pt x="1766" y="1"/>
                  </a:moveTo>
                  <a:cubicBezTo>
                    <a:pt x="1592" y="1"/>
                    <a:pt x="1416" y="46"/>
                    <a:pt x="1264" y="132"/>
                  </a:cubicBezTo>
                  <a:cubicBezTo>
                    <a:pt x="938" y="319"/>
                    <a:pt x="729" y="674"/>
                    <a:pt x="653" y="1042"/>
                  </a:cubicBezTo>
                  <a:cubicBezTo>
                    <a:pt x="606" y="1265"/>
                    <a:pt x="592" y="1516"/>
                    <a:pt x="436" y="1681"/>
                  </a:cubicBezTo>
                  <a:cubicBezTo>
                    <a:pt x="324" y="1795"/>
                    <a:pt x="154" y="1854"/>
                    <a:pt x="84" y="1999"/>
                  </a:cubicBezTo>
                  <a:cubicBezTo>
                    <a:pt x="0" y="2172"/>
                    <a:pt x="109" y="2378"/>
                    <a:pt x="224" y="2532"/>
                  </a:cubicBezTo>
                  <a:cubicBezTo>
                    <a:pt x="514" y="2919"/>
                    <a:pt x="1155" y="3645"/>
                    <a:pt x="1691" y="3675"/>
                  </a:cubicBezTo>
                  <a:cubicBezTo>
                    <a:pt x="1700" y="3676"/>
                    <a:pt x="1709" y="3676"/>
                    <a:pt x="1718" y="3676"/>
                  </a:cubicBezTo>
                  <a:cubicBezTo>
                    <a:pt x="2262" y="3676"/>
                    <a:pt x="2573" y="2614"/>
                    <a:pt x="2740" y="2219"/>
                  </a:cubicBezTo>
                  <a:cubicBezTo>
                    <a:pt x="2827" y="2024"/>
                    <a:pt x="2905" y="1817"/>
                    <a:pt x="2910" y="1605"/>
                  </a:cubicBezTo>
                  <a:cubicBezTo>
                    <a:pt x="2921" y="1315"/>
                    <a:pt x="2799" y="1039"/>
                    <a:pt x="2684" y="774"/>
                  </a:cubicBezTo>
                  <a:cubicBezTo>
                    <a:pt x="2595" y="565"/>
                    <a:pt x="2497" y="347"/>
                    <a:pt x="2327" y="199"/>
                  </a:cubicBezTo>
                  <a:cubicBezTo>
                    <a:pt x="2172" y="64"/>
                    <a:pt x="1970" y="1"/>
                    <a:pt x="1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59"/>
            <p:cNvSpPr/>
            <p:nvPr/>
          </p:nvSpPr>
          <p:spPr>
            <a:xfrm>
              <a:off x="1656225" y="2249100"/>
              <a:ext cx="19000" cy="44125"/>
            </a:xfrm>
            <a:custGeom>
              <a:avLst/>
              <a:gdLst/>
              <a:ahLst/>
              <a:cxnLst/>
              <a:rect l="l" t="t" r="r" b="b"/>
              <a:pathLst>
                <a:path w="760" h="1765" extrusionOk="0">
                  <a:moveTo>
                    <a:pt x="67" y="0"/>
                  </a:moveTo>
                  <a:cubicBezTo>
                    <a:pt x="66" y="0"/>
                    <a:pt x="64" y="0"/>
                    <a:pt x="62" y="0"/>
                  </a:cubicBezTo>
                  <a:cubicBezTo>
                    <a:pt x="29" y="6"/>
                    <a:pt x="1" y="36"/>
                    <a:pt x="4" y="70"/>
                  </a:cubicBezTo>
                  <a:cubicBezTo>
                    <a:pt x="45" y="673"/>
                    <a:pt x="271" y="1264"/>
                    <a:pt x="637" y="1738"/>
                  </a:cubicBezTo>
                  <a:cubicBezTo>
                    <a:pt x="645" y="1752"/>
                    <a:pt x="659" y="1761"/>
                    <a:pt x="673" y="1763"/>
                  </a:cubicBezTo>
                  <a:cubicBezTo>
                    <a:pt x="677" y="1764"/>
                    <a:pt x="681" y="1764"/>
                    <a:pt x="685" y="1764"/>
                  </a:cubicBezTo>
                  <a:cubicBezTo>
                    <a:pt x="701" y="1764"/>
                    <a:pt x="716" y="1759"/>
                    <a:pt x="729" y="1744"/>
                  </a:cubicBezTo>
                  <a:cubicBezTo>
                    <a:pt x="757" y="1722"/>
                    <a:pt x="760" y="1682"/>
                    <a:pt x="740" y="1655"/>
                  </a:cubicBezTo>
                  <a:cubicBezTo>
                    <a:pt x="386" y="1200"/>
                    <a:pt x="171" y="636"/>
                    <a:pt x="132" y="62"/>
                  </a:cubicBezTo>
                  <a:cubicBezTo>
                    <a:pt x="129" y="27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59"/>
            <p:cNvSpPr/>
            <p:nvPr/>
          </p:nvSpPr>
          <p:spPr>
            <a:xfrm>
              <a:off x="1669275" y="2256075"/>
              <a:ext cx="10350" cy="34950"/>
            </a:xfrm>
            <a:custGeom>
              <a:avLst/>
              <a:gdLst/>
              <a:ahLst/>
              <a:cxnLst/>
              <a:rect l="l" t="t" r="r" b="b"/>
              <a:pathLst>
                <a:path w="414" h="1398" extrusionOk="0">
                  <a:moveTo>
                    <a:pt x="335" y="0"/>
                  </a:moveTo>
                  <a:cubicBezTo>
                    <a:pt x="299" y="6"/>
                    <a:pt x="274" y="34"/>
                    <a:pt x="274" y="67"/>
                  </a:cubicBezTo>
                  <a:cubicBezTo>
                    <a:pt x="282" y="494"/>
                    <a:pt x="193" y="924"/>
                    <a:pt x="14" y="1309"/>
                  </a:cubicBezTo>
                  <a:cubicBezTo>
                    <a:pt x="1" y="1342"/>
                    <a:pt x="14" y="1378"/>
                    <a:pt x="45" y="1392"/>
                  </a:cubicBezTo>
                  <a:cubicBezTo>
                    <a:pt x="51" y="1392"/>
                    <a:pt x="56" y="1392"/>
                    <a:pt x="59" y="1395"/>
                  </a:cubicBezTo>
                  <a:cubicBezTo>
                    <a:pt x="65" y="1397"/>
                    <a:pt x="70" y="1398"/>
                    <a:pt x="76" y="1398"/>
                  </a:cubicBezTo>
                  <a:cubicBezTo>
                    <a:pt x="99" y="1398"/>
                    <a:pt x="122" y="1384"/>
                    <a:pt x="129" y="1362"/>
                  </a:cubicBezTo>
                  <a:cubicBezTo>
                    <a:pt x="319" y="957"/>
                    <a:pt x="413" y="511"/>
                    <a:pt x="402" y="64"/>
                  </a:cubicBezTo>
                  <a:cubicBezTo>
                    <a:pt x="402" y="31"/>
                    <a:pt x="369" y="0"/>
                    <a:pt x="33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59"/>
            <p:cNvSpPr/>
            <p:nvPr/>
          </p:nvSpPr>
          <p:spPr>
            <a:xfrm>
              <a:off x="1642975" y="2229750"/>
              <a:ext cx="49000" cy="61800"/>
            </a:xfrm>
            <a:custGeom>
              <a:avLst/>
              <a:gdLst/>
              <a:ahLst/>
              <a:cxnLst/>
              <a:rect l="l" t="t" r="r" b="b"/>
              <a:pathLst>
                <a:path w="1960" h="2472" extrusionOk="0">
                  <a:moveTo>
                    <a:pt x="1182" y="1"/>
                  </a:moveTo>
                  <a:cubicBezTo>
                    <a:pt x="1067" y="1"/>
                    <a:pt x="951" y="31"/>
                    <a:pt x="852" y="88"/>
                  </a:cubicBezTo>
                  <a:cubicBezTo>
                    <a:pt x="631" y="213"/>
                    <a:pt x="492" y="456"/>
                    <a:pt x="439" y="702"/>
                  </a:cubicBezTo>
                  <a:cubicBezTo>
                    <a:pt x="408" y="852"/>
                    <a:pt x="397" y="1020"/>
                    <a:pt x="294" y="1131"/>
                  </a:cubicBezTo>
                  <a:cubicBezTo>
                    <a:pt x="216" y="1209"/>
                    <a:pt x="104" y="1246"/>
                    <a:pt x="57" y="1343"/>
                  </a:cubicBezTo>
                  <a:cubicBezTo>
                    <a:pt x="1" y="1463"/>
                    <a:pt x="73" y="1600"/>
                    <a:pt x="149" y="1703"/>
                  </a:cubicBezTo>
                  <a:cubicBezTo>
                    <a:pt x="350" y="1965"/>
                    <a:pt x="782" y="2454"/>
                    <a:pt x="1131" y="2470"/>
                  </a:cubicBezTo>
                  <a:cubicBezTo>
                    <a:pt x="1137" y="2471"/>
                    <a:pt x="1143" y="2471"/>
                    <a:pt x="1150" y="2471"/>
                  </a:cubicBezTo>
                  <a:cubicBezTo>
                    <a:pt x="1517" y="2471"/>
                    <a:pt x="1724" y="1757"/>
                    <a:pt x="1836" y="1491"/>
                  </a:cubicBezTo>
                  <a:cubicBezTo>
                    <a:pt x="1892" y="1357"/>
                    <a:pt x="1945" y="1218"/>
                    <a:pt x="1954" y="1076"/>
                  </a:cubicBezTo>
                  <a:cubicBezTo>
                    <a:pt x="1959" y="883"/>
                    <a:pt x="1878" y="696"/>
                    <a:pt x="1803" y="518"/>
                  </a:cubicBezTo>
                  <a:cubicBezTo>
                    <a:pt x="1744" y="378"/>
                    <a:pt x="1677" y="236"/>
                    <a:pt x="1563" y="135"/>
                  </a:cubicBezTo>
                  <a:cubicBezTo>
                    <a:pt x="1458" y="44"/>
                    <a:pt x="1321" y="1"/>
                    <a:pt x="1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59"/>
            <p:cNvSpPr/>
            <p:nvPr/>
          </p:nvSpPr>
          <p:spPr>
            <a:xfrm>
              <a:off x="1583200" y="2266450"/>
              <a:ext cx="91950" cy="57775"/>
            </a:xfrm>
            <a:custGeom>
              <a:avLst/>
              <a:gdLst/>
              <a:ahLst/>
              <a:cxnLst/>
              <a:rect l="l" t="t" r="r" b="b"/>
              <a:pathLst>
                <a:path w="3678" h="2311" extrusionOk="0">
                  <a:moveTo>
                    <a:pt x="1202" y="1"/>
                  </a:moveTo>
                  <a:cubicBezTo>
                    <a:pt x="735" y="1"/>
                    <a:pt x="217" y="219"/>
                    <a:pt x="71" y="665"/>
                  </a:cubicBezTo>
                  <a:cubicBezTo>
                    <a:pt x="1" y="877"/>
                    <a:pt x="29" y="1111"/>
                    <a:pt x="90" y="1329"/>
                  </a:cubicBezTo>
                  <a:cubicBezTo>
                    <a:pt x="207" y="1784"/>
                    <a:pt x="517" y="2255"/>
                    <a:pt x="986" y="2305"/>
                  </a:cubicBezTo>
                  <a:cubicBezTo>
                    <a:pt x="1016" y="2309"/>
                    <a:pt x="1047" y="2310"/>
                    <a:pt x="1078" y="2310"/>
                  </a:cubicBezTo>
                  <a:cubicBezTo>
                    <a:pt x="1245" y="2310"/>
                    <a:pt x="1412" y="2263"/>
                    <a:pt x="1574" y="2216"/>
                  </a:cubicBezTo>
                  <a:cubicBezTo>
                    <a:pt x="1837" y="2141"/>
                    <a:pt x="2099" y="2063"/>
                    <a:pt x="2356" y="1987"/>
                  </a:cubicBezTo>
                  <a:cubicBezTo>
                    <a:pt x="2565" y="1923"/>
                    <a:pt x="2777" y="1864"/>
                    <a:pt x="2992" y="1800"/>
                  </a:cubicBezTo>
                  <a:cubicBezTo>
                    <a:pt x="3162" y="1747"/>
                    <a:pt x="3346" y="1689"/>
                    <a:pt x="3444" y="1544"/>
                  </a:cubicBezTo>
                  <a:cubicBezTo>
                    <a:pt x="3678" y="1195"/>
                    <a:pt x="2913" y="709"/>
                    <a:pt x="2690" y="548"/>
                  </a:cubicBezTo>
                  <a:cubicBezTo>
                    <a:pt x="2266" y="232"/>
                    <a:pt x="1758" y="9"/>
                    <a:pt x="1220" y="1"/>
                  </a:cubicBezTo>
                  <a:cubicBezTo>
                    <a:pt x="1214" y="1"/>
                    <a:pt x="1208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59"/>
            <p:cNvSpPr/>
            <p:nvPr/>
          </p:nvSpPr>
          <p:spPr>
            <a:xfrm>
              <a:off x="1621650" y="2282125"/>
              <a:ext cx="45350" cy="16675"/>
            </a:xfrm>
            <a:custGeom>
              <a:avLst/>
              <a:gdLst/>
              <a:ahLst/>
              <a:cxnLst/>
              <a:rect l="l" t="t" r="r" b="b"/>
              <a:pathLst>
                <a:path w="1814" h="667" extrusionOk="0">
                  <a:moveTo>
                    <a:pt x="138" y="1"/>
                  </a:moveTo>
                  <a:cubicBezTo>
                    <a:pt x="113" y="1"/>
                    <a:pt x="89" y="1"/>
                    <a:pt x="64" y="2"/>
                  </a:cubicBezTo>
                  <a:cubicBezTo>
                    <a:pt x="28" y="2"/>
                    <a:pt x="0" y="32"/>
                    <a:pt x="0" y="69"/>
                  </a:cubicBezTo>
                  <a:cubicBezTo>
                    <a:pt x="0" y="102"/>
                    <a:pt x="34" y="130"/>
                    <a:pt x="67" y="130"/>
                  </a:cubicBezTo>
                  <a:cubicBezTo>
                    <a:pt x="91" y="129"/>
                    <a:pt x="115" y="129"/>
                    <a:pt x="139" y="129"/>
                  </a:cubicBezTo>
                  <a:cubicBezTo>
                    <a:pt x="700" y="129"/>
                    <a:pt x="1255" y="317"/>
                    <a:pt x="1705" y="654"/>
                  </a:cubicBezTo>
                  <a:cubicBezTo>
                    <a:pt x="1710" y="657"/>
                    <a:pt x="1719" y="663"/>
                    <a:pt x="1727" y="666"/>
                  </a:cubicBezTo>
                  <a:cubicBezTo>
                    <a:pt x="1731" y="666"/>
                    <a:pt x="1735" y="666"/>
                    <a:pt x="1739" y="666"/>
                  </a:cubicBezTo>
                  <a:cubicBezTo>
                    <a:pt x="1760" y="666"/>
                    <a:pt x="1780" y="659"/>
                    <a:pt x="1794" y="640"/>
                  </a:cubicBezTo>
                  <a:cubicBezTo>
                    <a:pt x="1813" y="613"/>
                    <a:pt x="1808" y="571"/>
                    <a:pt x="1780" y="548"/>
                  </a:cubicBezTo>
                  <a:cubicBezTo>
                    <a:pt x="1311" y="195"/>
                    <a:pt x="729" y="1"/>
                    <a:pt x="138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59"/>
            <p:cNvSpPr/>
            <p:nvPr/>
          </p:nvSpPr>
          <p:spPr>
            <a:xfrm>
              <a:off x="1622125" y="2300500"/>
              <a:ext cx="40400" cy="9475"/>
            </a:xfrm>
            <a:custGeom>
              <a:avLst/>
              <a:gdLst/>
              <a:ahLst/>
              <a:cxnLst/>
              <a:rect l="l" t="t" r="r" b="b"/>
              <a:pathLst>
                <a:path w="1616" h="379" extrusionOk="0">
                  <a:moveTo>
                    <a:pt x="1544" y="1"/>
                  </a:moveTo>
                  <a:cubicBezTo>
                    <a:pt x="1536" y="1"/>
                    <a:pt x="1528" y="3"/>
                    <a:pt x="1521" y="6"/>
                  </a:cubicBezTo>
                  <a:cubicBezTo>
                    <a:pt x="1105" y="165"/>
                    <a:pt x="656" y="249"/>
                    <a:pt x="211" y="249"/>
                  </a:cubicBezTo>
                  <a:cubicBezTo>
                    <a:pt x="164" y="249"/>
                    <a:pt x="117" y="248"/>
                    <a:pt x="70" y="246"/>
                  </a:cubicBezTo>
                  <a:cubicBezTo>
                    <a:pt x="34" y="246"/>
                    <a:pt x="6" y="276"/>
                    <a:pt x="3" y="310"/>
                  </a:cubicBezTo>
                  <a:cubicBezTo>
                    <a:pt x="1" y="346"/>
                    <a:pt x="26" y="369"/>
                    <a:pt x="54" y="377"/>
                  </a:cubicBezTo>
                  <a:cubicBezTo>
                    <a:pt x="55" y="378"/>
                    <a:pt x="56" y="379"/>
                    <a:pt x="57" y="379"/>
                  </a:cubicBezTo>
                  <a:cubicBezTo>
                    <a:pt x="58" y="379"/>
                    <a:pt x="60" y="377"/>
                    <a:pt x="62" y="371"/>
                  </a:cubicBezTo>
                  <a:cubicBezTo>
                    <a:pt x="110" y="373"/>
                    <a:pt x="159" y="374"/>
                    <a:pt x="207" y="374"/>
                  </a:cubicBezTo>
                  <a:cubicBezTo>
                    <a:pt x="670" y="374"/>
                    <a:pt x="1136" y="290"/>
                    <a:pt x="1566" y="123"/>
                  </a:cubicBezTo>
                  <a:cubicBezTo>
                    <a:pt x="1596" y="112"/>
                    <a:pt x="1616" y="73"/>
                    <a:pt x="1602" y="42"/>
                  </a:cubicBezTo>
                  <a:cubicBezTo>
                    <a:pt x="1593" y="17"/>
                    <a:pt x="1569" y="1"/>
                    <a:pt x="154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59"/>
            <p:cNvSpPr/>
            <p:nvPr/>
          </p:nvSpPr>
          <p:spPr>
            <a:xfrm>
              <a:off x="1606575" y="2275175"/>
              <a:ext cx="60700" cy="38125"/>
            </a:xfrm>
            <a:custGeom>
              <a:avLst/>
              <a:gdLst/>
              <a:ahLst/>
              <a:cxnLst/>
              <a:rect l="l" t="t" r="r" b="b"/>
              <a:pathLst>
                <a:path w="2428" h="1525" extrusionOk="0">
                  <a:moveTo>
                    <a:pt x="795" y="1"/>
                  </a:moveTo>
                  <a:cubicBezTo>
                    <a:pt x="482" y="1"/>
                    <a:pt x="139" y="143"/>
                    <a:pt x="48" y="441"/>
                  </a:cubicBezTo>
                  <a:cubicBezTo>
                    <a:pt x="1" y="584"/>
                    <a:pt x="20" y="737"/>
                    <a:pt x="56" y="879"/>
                  </a:cubicBezTo>
                  <a:cubicBezTo>
                    <a:pt x="134" y="1181"/>
                    <a:pt x="341" y="1488"/>
                    <a:pt x="651" y="1521"/>
                  </a:cubicBezTo>
                  <a:cubicBezTo>
                    <a:pt x="670" y="1523"/>
                    <a:pt x="690" y="1524"/>
                    <a:pt x="710" y="1524"/>
                  </a:cubicBezTo>
                  <a:cubicBezTo>
                    <a:pt x="822" y="1524"/>
                    <a:pt x="934" y="1493"/>
                    <a:pt x="1041" y="1462"/>
                  </a:cubicBezTo>
                  <a:cubicBezTo>
                    <a:pt x="1211" y="1409"/>
                    <a:pt x="1387" y="1362"/>
                    <a:pt x="1557" y="1309"/>
                  </a:cubicBezTo>
                  <a:cubicBezTo>
                    <a:pt x="1697" y="1267"/>
                    <a:pt x="1836" y="1228"/>
                    <a:pt x="1976" y="1186"/>
                  </a:cubicBezTo>
                  <a:cubicBezTo>
                    <a:pt x="2087" y="1156"/>
                    <a:pt x="2210" y="1114"/>
                    <a:pt x="2274" y="1016"/>
                  </a:cubicBezTo>
                  <a:cubicBezTo>
                    <a:pt x="2428" y="787"/>
                    <a:pt x="1925" y="469"/>
                    <a:pt x="1778" y="360"/>
                  </a:cubicBezTo>
                  <a:cubicBezTo>
                    <a:pt x="1493" y="154"/>
                    <a:pt x="1158" y="3"/>
                    <a:pt x="804" y="1"/>
                  </a:cubicBezTo>
                  <a:cubicBezTo>
                    <a:pt x="801" y="1"/>
                    <a:pt x="798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59"/>
            <p:cNvSpPr/>
            <p:nvPr/>
          </p:nvSpPr>
          <p:spPr>
            <a:xfrm>
              <a:off x="1677725" y="2255800"/>
              <a:ext cx="88525" cy="54775"/>
            </a:xfrm>
            <a:custGeom>
              <a:avLst/>
              <a:gdLst/>
              <a:ahLst/>
              <a:cxnLst/>
              <a:rect l="l" t="t" r="r" b="b"/>
              <a:pathLst>
                <a:path w="3541" h="2191" extrusionOk="0">
                  <a:moveTo>
                    <a:pt x="1673" y="1"/>
                  </a:moveTo>
                  <a:cubicBezTo>
                    <a:pt x="1253" y="1"/>
                    <a:pt x="861" y="268"/>
                    <a:pt x="614" y="608"/>
                  </a:cubicBezTo>
                  <a:cubicBezTo>
                    <a:pt x="419" y="873"/>
                    <a:pt x="0" y="1576"/>
                    <a:pt x="181" y="1886"/>
                  </a:cubicBezTo>
                  <a:cubicBezTo>
                    <a:pt x="330" y="2131"/>
                    <a:pt x="714" y="2191"/>
                    <a:pt x="1040" y="2191"/>
                  </a:cubicBezTo>
                  <a:cubicBezTo>
                    <a:pt x="1168" y="2191"/>
                    <a:pt x="1286" y="2181"/>
                    <a:pt x="1378" y="2170"/>
                  </a:cubicBezTo>
                  <a:cubicBezTo>
                    <a:pt x="1827" y="2123"/>
                    <a:pt x="2271" y="2011"/>
                    <a:pt x="2689" y="1844"/>
                  </a:cubicBezTo>
                  <a:cubicBezTo>
                    <a:pt x="2957" y="1735"/>
                    <a:pt x="3231" y="1593"/>
                    <a:pt x="3387" y="1348"/>
                  </a:cubicBezTo>
                  <a:cubicBezTo>
                    <a:pt x="3540" y="1105"/>
                    <a:pt x="3526" y="731"/>
                    <a:pt x="3289" y="566"/>
                  </a:cubicBezTo>
                  <a:cubicBezTo>
                    <a:pt x="3180" y="494"/>
                    <a:pt x="3049" y="469"/>
                    <a:pt x="2927" y="435"/>
                  </a:cubicBezTo>
                  <a:cubicBezTo>
                    <a:pt x="2516" y="315"/>
                    <a:pt x="2157" y="28"/>
                    <a:pt x="1735" y="3"/>
                  </a:cubicBezTo>
                  <a:cubicBezTo>
                    <a:pt x="1715" y="2"/>
                    <a:pt x="1694" y="1"/>
                    <a:pt x="1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59"/>
            <p:cNvSpPr/>
            <p:nvPr/>
          </p:nvSpPr>
          <p:spPr>
            <a:xfrm>
              <a:off x="1679050" y="2273250"/>
              <a:ext cx="35450" cy="18575"/>
            </a:xfrm>
            <a:custGeom>
              <a:avLst/>
              <a:gdLst/>
              <a:ahLst/>
              <a:cxnLst/>
              <a:rect l="l" t="t" r="r" b="b"/>
              <a:pathLst>
                <a:path w="1418" h="743" extrusionOk="0">
                  <a:moveTo>
                    <a:pt x="1349" y="1"/>
                  </a:moveTo>
                  <a:cubicBezTo>
                    <a:pt x="1345" y="1"/>
                    <a:pt x="1341" y="1"/>
                    <a:pt x="1336" y="2"/>
                  </a:cubicBezTo>
                  <a:cubicBezTo>
                    <a:pt x="854" y="97"/>
                    <a:pt x="405" y="312"/>
                    <a:pt x="31" y="630"/>
                  </a:cubicBezTo>
                  <a:cubicBezTo>
                    <a:pt x="3" y="655"/>
                    <a:pt x="0" y="691"/>
                    <a:pt x="25" y="719"/>
                  </a:cubicBezTo>
                  <a:cubicBezTo>
                    <a:pt x="36" y="730"/>
                    <a:pt x="45" y="739"/>
                    <a:pt x="59" y="742"/>
                  </a:cubicBezTo>
                  <a:cubicBezTo>
                    <a:pt x="63" y="742"/>
                    <a:pt x="67" y="743"/>
                    <a:pt x="72" y="743"/>
                  </a:cubicBezTo>
                  <a:cubicBezTo>
                    <a:pt x="87" y="743"/>
                    <a:pt x="101" y="738"/>
                    <a:pt x="112" y="728"/>
                  </a:cubicBezTo>
                  <a:cubicBezTo>
                    <a:pt x="469" y="424"/>
                    <a:pt x="901" y="217"/>
                    <a:pt x="1356" y="128"/>
                  </a:cubicBezTo>
                  <a:cubicBezTo>
                    <a:pt x="1392" y="119"/>
                    <a:pt x="1417" y="89"/>
                    <a:pt x="1409" y="55"/>
                  </a:cubicBezTo>
                  <a:cubicBezTo>
                    <a:pt x="1404" y="24"/>
                    <a:pt x="1378" y="1"/>
                    <a:pt x="134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59"/>
            <p:cNvSpPr/>
            <p:nvPr/>
          </p:nvSpPr>
          <p:spPr>
            <a:xfrm>
              <a:off x="1682100" y="2290050"/>
              <a:ext cx="34200" cy="7275"/>
            </a:xfrm>
            <a:custGeom>
              <a:avLst/>
              <a:gdLst/>
              <a:ahLst/>
              <a:cxnLst/>
              <a:rect l="l" t="t" r="r" b="b"/>
              <a:pathLst>
                <a:path w="1368" h="291" extrusionOk="0">
                  <a:moveTo>
                    <a:pt x="1295" y="1"/>
                  </a:moveTo>
                  <a:cubicBezTo>
                    <a:pt x="1287" y="1"/>
                    <a:pt x="1280" y="2"/>
                    <a:pt x="1273" y="5"/>
                  </a:cubicBezTo>
                  <a:cubicBezTo>
                    <a:pt x="997" y="113"/>
                    <a:pt x="702" y="168"/>
                    <a:pt x="406" y="168"/>
                  </a:cubicBezTo>
                  <a:cubicBezTo>
                    <a:pt x="296" y="168"/>
                    <a:pt x="186" y="160"/>
                    <a:pt x="76" y="145"/>
                  </a:cubicBezTo>
                  <a:cubicBezTo>
                    <a:pt x="74" y="145"/>
                    <a:pt x="73" y="145"/>
                    <a:pt x="71" y="145"/>
                  </a:cubicBezTo>
                  <a:cubicBezTo>
                    <a:pt x="37" y="145"/>
                    <a:pt x="12" y="169"/>
                    <a:pt x="4" y="201"/>
                  </a:cubicBezTo>
                  <a:cubicBezTo>
                    <a:pt x="1" y="234"/>
                    <a:pt x="20" y="265"/>
                    <a:pt x="54" y="270"/>
                  </a:cubicBezTo>
                  <a:cubicBezTo>
                    <a:pt x="54" y="270"/>
                    <a:pt x="57" y="270"/>
                    <a:pt x="59" y="268"/>
                  </a:cubicBezTo>
                  <a:cubicBezTo>
                    <a:pt x="174" y="283"/>
                    <a:pt x="288" y="290"/>
                    <a:pt x="403" y="290"/>
                  </a:cubicBezTo>
                  <a:cubicBezTo>
                    <a:pt x="714" y="290"/>
                    <a:pt x="1024" y="235"/>
                    <a:pt x="1318" y="123"/>
                  </a:cubicBezTo>
                  <a:cubicBezTo>
                    <a:pt x="1348" y="111"/>
                    <a:pt x="1368" y="72"/>
                    <a:pt x="1354" y="42"/>
                  </a:cubicBezTo>
                  <a:cubicBezTo>
                    <a:pt x="1345" y="18"/>
                    <a:pt x="1320" y="1"/>
                    <a:pt x="129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59"/>
            <p:cNvSpPr/>
            <p:nvPr/>
          </p:nvSpPr>
          <p:spPr>
            <a:xfrm>
              <a:off x="1678200" y="2265600"/>
              <a:ext cx="65250" cy="43725"/>
            </a:xfrm>
            <a:custGeom>
              <a:avLst/>
              <a:gdLst/>
              <a:ahLst/>
              <a:cxnLst/>
              <a:rect l="l" t="t" r="r" b="b"/>
              <a:pathLst>
                <a:path w="2610" h="1749" extrusionOk="0">
                  <a:moveTo>
                    <a:pt x="1269" y="1"/>
                  </a:moveTo>
                  <a:cubicBezTo>
                    <a:pt x="950" y="1"/>
                    <a:pt x="653" y="219"/>
                    <a:pt x="464" y="501"/>
                  </a:cubicBezTo>
                  <a:cubicBezTo>
                    <a:pt x="316" y="713"/>
                    <a:pt x="1" y="1276"/>
                    <a:pt x="126" y="1513"/>
                  </a:cubicBezTo>
                  <a:cubicBezTo>
                    <a:pt x="226" y="1702"/>
                    <a:pt x="487" y="1748"/>
                    <a:pt x="719" y="1748"/>
                  </a:cubicBezTo>
                  <a:cubicBezTo>
                    <a:pt x="824" y="1748"/>
                    <a:pt x="924" y="1739"/>
                    <a:pt x="999" y="1728"/>
                  </a:cubicBezTo>
                  <a:cubicBezTo>
                    <a:pt x="1331" y="1681"/>
                    <a:pt x="1661" y="1589"/>
                    <a:pt x="1970" y="1449"/>
                  </a:cubicBezTo>
                  <a:cubicBezTo>
                    <a:pt x="2168" y="1360"/>
                    <a:pt x="2372" y="1243"/>
                    <a:pt x="2489" y="1048"/>
                  </a:cubicBezTo>
                  <a:cubicBezTo>
                    <a:pt x="2609" y="852"/>
                    <a:pt x="2601" y="557"/>
                    <a:pt x="2431" y="431"/>
                  </a:cubicBezTo>
                  <a:cubicBezTo>
                    <a:pt x="2352" y="370"/>
                    <a:pt x="2255" y="356"/>
                    <a:pt x="2166" y="328"/>
                  </a:cubicBezTo>
                  <a:cubicBezTo>
                    <a:pt x="1870" y="239"/>
                    <a:pt x="1608" y="15"/>
                    <a:pt x="1298" y="1"/>
                  </a:cubicBezTo>
                  <a:cubicBezTo>
                    <a:pt x="1288" y="1"/>
                    <a:pt x="1278" y="1"/>
                    <a:pt x="1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59"/>
            <p:cNvSpPr/>
            <p:nvPr/>
          </p:nvSpPr>
          <p:spPr>
            <a:xfrm>
              <a:off x="1622825" y="2302275"/>
              <a:ext cx="60350" cy="78275"/>
            </a:xfrm>
            <a:custGeom>
              <a:avLst/>
              <a:gdLst/>
              <a:ahLst/>
              <a:cxnLst/>
              <a:rect l="l" t="t" r="r" b="b"/>
              <a:pathLst>
                <a:path w="2414" h="3131" extrusionOk="0">
                  <a:moveTo>
                    <a:pt x="1708" y="1"/>
                  </a:moveTo>
                  <a:cubicBezTo>
                    <a:pt x="1632" y="1"/>
                    <a:pt x="1547" y="26"/>
                    <a:pt x="1451" y="83"/>
                  </a:cubicBezTo>
                  <a:cubicBezTo>
                    <a:pt x="1086" y="298"/>
                    <a:pt x="745" y="616"/>
                    <a:pt x="430" y="892"/>
                  </a:cubicBezTo>
                  <a:cubicBezTo>
                    <a:pt x="268" y="1028"/>
                    <a:pt x="101" y="1185"/>
                    <a:pt x="62" y="1391"/>
                  </a:cubicBezTo>
                  <a:cubicBezTo>
                    <a:pt x="1" y="1704"/>
                    <a:pt x="252" y="1985"/>
                    <a:pt x="344" y="2292"/>
                  </a:cubicBezTo>
                  <a:cubicBezTo>
                    <a:pt x="422" y="2552"/>
                    <a:pt x="408" y="2870"/>
                    <a:pt x="617" y="3040"/>
                  </a:cubicBezTo>
                  <a:cubicBezTo>
                    <a:pt x="697" y="3104"/>
                    <a:pt x="789" y="3130"/>
                    <a:pt x="886" y="3130"/>
                  </a:cubicBezTo>
                  <a:cubicBezTo>
                    <a:pt x="1082" y="3130"/>
                    <a:pt x="1295" y="3022"/>
                    <a:pt x="1454" y="2889"/>
                  </a:cubicBezTo>
                  <a:cubicBezTo>
                    <a:pt x="2121" y="2329"/>
                    <a:pt x="2414" y="1358"/>
                    <a:pt x="2168" y="524"/>
                  </a:cubicBezTo>
                  <a:cubicBezTo>
                    <a:pt x="2082" y="228"/>
                    <a:pt x="1937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59"/>
            <p:cNvSpPr/>
            <p:nvPr/>
          </p:nvSpPr>
          <p:spPr>
            <a:xfrm>
              <a:off x="1658675" y="2305525"/>
              <a:ext cx="15775" cy="54750"/>
            </a:xfrm>
            <a:custGeom>
              <a:avLst/>
              <a:gdLst/>
              <a:ahLst/>
              <a:cxnLst/>
              <a:rect l="l" t="t" r="r" b="b"/>
              <a:pathLst>
                <a:path w="631" h="2190" extrusionOk="0">
                  <a:moveTo>
                    <a:pt x="531" y="0"/>
                  </a:moveTo>
                  <a:cubicBezTo>
                    <a:pt x="494" y="0"/>
                    <a:pt x="466" y="34"/>
                    <a:pt x="469" y="67"/>
                  </a:cubicBezTo>
                  <a:cubicBezTo>
                    <a:pt x="503" y="734"/>
                    <a:pt x="363" y="1403"/>
                    <a:pt x="65" y="2000"/>
                  </a:cubicBezTo>
                  <a:cubicBezTo>
                    <a:pt x="48" y="2006"/>
                    <a:pt x="37" y="2020"/>
                    <a:pt x="31" y="2037"/>
                  </a:cubicBezTo>
                  <a:lnTo>
                    <a:pt x="9" y="2106"/>
                  </a:lnTo>
                  <a:cubicBezTo>
                    <a:pt x="0" y="2137"/>
                    <a:pt x="14" y="2171"/>
                    <a:pt x="45" y="2185"/>
                  </a:cubicBezTo>
                  <a:cubicBezTo>
                    <a:pt x="48" y="2185"/>
                    <a:pt x="51" y="2187"/>
                    <a:pt x="56" y="2187"/>
                  </a:cubicBezTo>
                  <a:cubicBezTo>
                    <a:pt x="62" y="2189"/>
                    <a:pt x="67" y="2190"/>
                    <a:pt x="73" y="2190"/>
                  </a:cubicBezTo>
                  <a:cubicBezTo>
                    <a:pt x="95" y="2190"/>
                    <a:pt x="115" y="2177"/>
                    <a:pt x="129" y="2157"/>
                  </a:cubicBezTo>
                  <a:cubicBezTo>
                    <a:pt x="469" y="1515"/>
                    <a:pt x="631" y="790"/>
                    <a:pt x="595" y="62"/>
                  </a:cubicBezTo>
                  <a:cubicBezTo>
                    <a:pt x="595" y="25"/>
                    <a:pt x="564" y="0"/>
                    <a:pt x="53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59"/>
            <p:cNvSpPr/>
            <p:nvPr/>
          </p:nvSpPr>
          <p:spPr>
            <a:xfrm>
              <a:off x="1645500" y="2305475"/>
              <a:ext cx="21775" cy="38400"/>
            </a:xfrm>
            <a:custGeom>
              <a:avLst/>
              <a:gdLst/>
              <a:ahLst/>
              <a:cxnLst/>
              <a:rect l="l" t="t" r="r" b="b"/>
              <a:pathLst>
                <a:path w="871" h="1536" extrusionOk="0">
                  <a:moveTo>
                    <a:pt x="801" y="1"/>
                  </a:moveTo>
                  <a:cubicBezTo>
                    <a:pt x="784" y="1"/>
                    <a:pt x="767" y="8"/>
                    <a:pt x="753" y="22"/>
                  </a:cubicBezTo>
                  <a:cubicBezTo>
                    <a:pt x="382" y="426"/>
                    <a:pt x="126" y="923"/>
                    <a:pt x="6" y="1458"/>
                  </a:cubicBezTo>
                  <a:cubicBezTo>
                    <a:pt x="0" y="1492"/>
                    <a:pt x="20" y="1528"/>
                    <a:pt x="56" y="1534"/>
                  </a:cubicBezTo>
                  <a:cubicBezTo>
                    <a:pt x="61" y="1535"/>
                    <a:pt x="66" y="1536"/>
                    <a:pt x="70" y="1536"/>
                  </a:cubicBezTo>
                  <a:cubicBezTo>
                    <a:pt x="99" y="1536"/>
                    <a:pt x="127" y="1515"/>
                    <a:pt x="131" y="1486"/>
                  </a:cubicBezTo>
                  <a:cubicBezTo>
                    <a:pt x="249" y="973"/>
                    <a:pt x="491" y="496"/>
                    <a:pt x="848" y="108"/>
                  </a:cubicBezTo>
                  <a:cubicBezTo>
                    <a:pt x="871" y="80"/>
                    <a:pt x="868" y="41"/>
                    <a:pt x="843" y="16"/>
                  </a:cubicBezTo>
                  <a:cubicBezTo>
                    <a:pt x="830" y="6"/>
                    <a:pt x="816" y="1"/>
                    <a:pt x="801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9"/>
            <p:cNvSpPr/>
            <p:nvPr/>
          </p:nvSpPr>
          <p:spPr>
            <a:xfrm>
              <a:off x="1635525" y="2305075"/>
              <a:ext cx="41175" cy="53575"/>
            </a:xfrm>
            <a:custGeom>
              <a:avLst/>
              <a:gdLst/>
              <a:ahLst/>
              <a:cxnLst/>
              <a:rect l="l" t="t" r="r" b="b"/>
              <a:pathLst>
                <a:path w="1647" h="2143" extrusionOk="0">
                  <a:moveTo>
                    <a:pt x="1168" y="0"/>
                  </a:moveTo>
                  <a:cubicBezTo>
                    <a:pt x="1116" y="0"/>
                    <a:pt x="1057" y="18"/>
                    <a:pt x="991" y="57"/>
                  </a:cubicBezTo>
                  <a:cubicBezTo>
                    <a:pt x="740" y="208"/>
                    <a:pt x="514" y="423"/>
                    <a:pt x="293" y="612"/>
                  </a:cubicBezTo>
                  <a:cubicBezTo>
                    <a:pt x="187" y="707"/>
                    <a:pt x="70" y="810"/>
                    <a:pt x="42" y="953"/>
                  </a:cubicBezTo>
                  <a:cubicBezTo>
                    <a:pt x="0" y="1170"/>
                    <a:pt x="173" y="1363"/>
                    <a:pt x="235" y="1572"/>
                  </a:cubicBezTo>
                  <a:cubicBezTo>
                    <a:pt x="288" y="1748"/>
                    <a:pt x="276" y="1965"/>
                    <a:pt x="419" y="2080"/>
                  </a:cubicBezTo>
                  <a:cubicBezTo>
                    <a:pt x="473" y="2124"/>
                    <a:pt x="536" y="2142"/>
                    <a:pt x="603" y="2142"/>
                  </a:cubicBezTo>
                  <a:cubicBezTo>
                    <a:pt x="737" y="2142"/>
                    <a:pt x="884" y="2066"/>
                    <a:pt x="991" y="1977"/>
                  </a:cubicBezTo>
                  <a:cubicBezTo>
                    <a:pt x="1448" y="1592"/>
                    <a:pt x="1646" y="930"/>
                    <a:pt x="1484" y="359"/>
                  </a:cubicBezTo>
                  <a:cubicBezTo>
                    <a:pt x="1426" y="156"/>
                    <a:pt x="1325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59"/>
            <p:cNvSpPr/>
            <p:nvPr/>
          </p:nvSpPr>
          <p:spPr>
            <a:xfrm>
              <a:off x="1671925" y="2296500"/>
              <a:ext cx="67950" cy="70925"/>
            </a:xfrm>
            <a:custGeom>
              <a:avLst/>
              <a:gdLst/>
              <a:ahLst/>
              <a:cxnLst/>
              <a:rect l="l" t="t" r="r" b="b"/>
              <a:pathLst>
                <a:path w="2718" h="2837" extrusionOk="0">
                  <a:moveTo>
                    <a:pt x="688" y="1"/>
                  </a:moveTo>
                  <a:cubicBezTo>
                    <a:pt x="411" y="1"/>
                    <a:pt x="176" y="132"/>
                    <a:pt x="76" y="509"/>
                  </a:cubicBezTo>
                  <a:cubicBezTo>
                    <a:pt x="1" y="799"/>
                    <a:pt x="65" y="1103"/>
                    <a:pt x="160" y="1391"/>
                  </a:cubicBezTo>
                  <a:cubicBezTo>
                    <a:pt x="282" y="1770"/>
                    <a:pt x="447" y="2138"/>
                    <a:pt x="651" y="2481"/>
                  </a:cubicBezTo>
                  <a:cubicBezTo>
                    <a:pt x="748" y="2646"/>
                    <a:pt x="882" y="2816"/>
                    <a:pt x="1069" y="2836"/>
                  </a:cubicBezTo>
                  <a:cubicBezTo>
                    <a:pt x="1078" y="2836"/>
                    <a:pt x="1087" y="2837"/>
                    <a:pt x="1095" y="2837"/>
                  </a:cubicBezTo>
                  <a:cubicBezTo>
                    <a:pt x="1355" y="2837"/>
                    <a:pt x="1561" y="2534"/>
                    <a:pt x="1822" y="2534"/>
                  </a:cubicBezTo>
                  <a:cubicBezTo>
                    <a:pt x="1828" y="2534"/>
                    <a:pt x="1835" y="2534"/>
                    <a:pt x="1842" y="2534"/>
                  </a:cubicBezTo>
                  <a:cubicBezTo>
                    <a:pt x="1937" y="2543"/>
                    <a:pt x="2029" y="2590"/>
                    <a:pt x="2124" y="2618"/>
                  </a:cubicBezTo>
                  <a:cubicBezTo>
                    <a:pt x="2174" y="2633"/>
                    <a:pt x="2226" y="2640"/>
                    <a:pt x="2278" y="2640"/>
                  </a:cubicBezTo>
                  <a:cubicBezTo>
                    <a:pt x="2366" y="2640"/>
                    <a:pt x="2453" y="2618"/>
                    <a:pt x="2528" y="2571"/>
                  </a:cubicBezTo>
                  <a:cubicBezTo>
                    <a:pt x="2642" y="2493"/>
                    <a:pt x="2718" y="2347"/>
                    <a:pt x="2690" y="2211"/>
                  </a:cubicBezTo>
                  <a:cubicBezTo>
                    <a:pt x="2662" y="2060"/>
                    <a:pt x="2528" y="1951"/>
                    <a:pt x="2486" y="1806"/>
                  </a:cubicBezTo>
                  <a:cubicBezTo>
                    <a:pt x="2439" y="1650"/>
                    <a:pt x="2509" y="1485"/>
                    <a:pt x="2509" y="1321"/>
                  </a:cubicBezTo>
                  <a:cubicBezTo>
                    <a:pt x="2514" y="939"/>
                    <a:pt x="2154" y="662"/>
                    <a:pt x="1833" y="450"/>
                  </a:cubicBezTo>
                  <a:cubicBezTo>
                    <a:pt x="1541" y="255"/>
                    <a:pt x="1074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59"/>
            <p:cNvSpPr/>
            <p:nvPr/>
          </p:nvSpPr>
          <p:spPr>
            <a:xfrm>
              <a:off x="1675125" y="2297550"/>
              <a:ext cx="20475" cy="38225"/>
            </a:xfrm>
            <a:custGeom>
              <a:avLst/>
              <a:gdLst/>
              <a:ahLst/>
              <a:cxnLst/>
              <a:rect l="l" t="t" r="r" b="b"/>
              <a:pathLst>
                <a:path w="819" h="1529" extrusionOk="0">
                  <a:moveTo>
                    <a:pt x="146" y="1"/>
                  </a:moveTo>
                  <a:cubicBezTo>
                    <a:pt x="110" y="1"/>
                    <a:pt x="84" y="25"/>
                    <a:pt x="76" y="57"/>
                  </a:cubicBezTo>
                  <a:cubicBezTo>
                    <a:pt x="1" y="609"/>
                    <a:pt x="255" y="1195"/>
                    <a:pt x="709" y="1516"/>
                  </a:cubicBezTo>
                  <a:cubicBezTo>
                    <a:pt x="715" y="1519"/>
                    <a:pt x="726" y="1524"/>
                    <a:pt x="732" y="1527"/>
                  </a:cubicBezTo>
                  <a:cubicBezTo>
                    <a:pt x="737" y="1528"/>
                    <a:pt x="742" y="1529"/>
                    <a:pt x="747" y="1529"/>
                  </a:cubicBezTo>
                  <a:cubicBezTo>
                    <a:pt x="768" y="1529"/>
                    <a:pt x="788" y="1520"/>
                    <a:pt x="799" y="1502"/>
                  </a:cubicBezTo>
                  <a:cubicBezTo>
                    <a:pt x="818" y="1471"/>
                    <a:pt x="813" y="1432"/>
                    <a:pt x="785" y="1410"/>
                  </a:cubicBezTo>
                  <a:cubicBezTo>
                    <a:pt x="369" y="1114"/>
                    <a:pt x="135" y="581"/>
                    <a:pt x="205" y="76"/>
                  </a:cubicBezTo>
                  <a:cubicBezTo>
                    <a:pt x="210" y="37"/>
                    <a:pt x="185" y="1"/>
                    <a:pt x="152" y="1"/>
                  </a:cubicBezTo>
                  <a:cubicBezTo>
                    <a:pt x="150" y="1"/>
                    <a:pt x="148" y="1"/>
                    <a:pt x="14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59"/>
            <p:cNvSpPr/>
            <p:nvPr/>
          </p:nvSpPr>
          <p:spPr>
            <a:xfrm>
              <a:off x="1681350" y="2299975"/>
              <a:ext cx="23875" cy="24075"/>
            </a:xfrm>
            <a:custGeom>
              <a:avLst/>
              <a:gdLst/>
              <a:ahLst/>
              <a:cxnLst/>
              <a:rect l="l" t="t" r="r" b="b"/>
              <a:pathLst>
                <a:path w="955" h="963" extrusionOk="0">
                  <a:moveTo>
                    <a:pt x="71" y="0"/>
                  </a:moveTo>
                  <a:cubicBezTo>
                    <a:pt x="52" y="0"/>
                    <a:pt x="33" y="8"/>
                    <a:pt x="20" y="24"/>
                  </a:cubicBezTo>
                  <a:cubicBezTo>
                    <a:pt x="0" y="52"/>
                    <a:pt x="3" y="94"/>
                    <a:pt x="31" y="116"/>
                  </a:cubicBezTo>
                  <a:cubicBezTo>
                    <a:pt x="335" y="353"/>
                    <a:pt x="603" y="627"/>
                    <a:pt x="832" y="939"/>
                  </a:cubicBezTo>
                  <a:cubicBezTo>
                    <a:pt x="840" y="950"/>
                    <a:pt x="854" y="959"/>
                    <a:pt x="868" y="961"/>
                  </a:cubicBezTo>
                  <a:cubicBezTo>
                    <a:pt x="872" y="962"/>
                    <a:pt x="876" y="962"/>
                    <a:pt x="880" y="962"/>
                  </a:cubicBezTo>
                  <a:cubicBezTo>
                    <a:pt x="893" y="962"/>
                    <a:pt x="905" y="959"/>
                    <a:pt x="918" y="953"/>
                  </a:cubicBezTo>
                  <a:cubicBezTo>
                    <a:pt x="949" y="931"/>
                    <a:pt x="954" y="889"/>
                    <a:pt x="932" y="861"/>
                  </a:cubicBezTo>
                  <a:cubicBezTo>
                    <a:pt x="700" y="543"/>
                    <a:pt x="421" y="258"/>
                    <a:pt x="112" y="13"/>
                  </a:cubicBezTo>
                  <a:cubicBezTo>
                    <a:pt x="100" y="5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59"/>
            <p:cNvSpPr/>
            <p:nvPr/>
          </p:nvSpPr>
          <p:spPr>
            <a:xfrm>
              <a:off x="1673450" y="2295600"/>
              <a:ext cx="49900" cy="52075"/>
            </a:xfrm>
            <a:custGeom>
              <a:avLst/>
              <a:gdLst/>
              <a:ahLst/>
              <a:cxnLst/>
              <a:rect l="l" t="t" r="r" b="b"/>
              <a:pathLst>
                <a:path w="1996" h="2083" extrusionOk="0">
                  <a:moveTo>
                    <a:pt x="503" y="0"/>
                  </a:moveTo>
                  <a:cubicBezTo>
                    <a:pt x="301" y="0"/>
                    <a:pt x="130" y="96"/>
                    <a:pt x="57" y="372"/>
                  </a:cubicBezTo>
                  <a:cubicBezTo>
                    <a:pt x="1" y="587"/>
                    <a:pt x="51" y="813"/>
                    <a:pt x="115" y="1022"/>
                  </a:cubicBezTo>
                  <a:cubicBezTo>
                    <a:pt x="207" y="1301"/>
                    <a:pt x="325" y="1569"/>
                    <a:pt x="478" y="1823"/>
                  </a:cubicBezTo>
                  <a:cubicBezTo>
                    <a:pt x="548" y="1943"/>
                    <a:pt x="645" y="2071"/>
                    <a:pt x="785" y="2082"/>
                  </a:cubicBezTo>
                  <a:cubicBezTo>
                    <a:pt x="792" y="2083"/>
                    <a:pt x="798" y="2083"/>
                    <a:pt x="805" y="2083"/>
                  </a:cubicBezTo>
                  <a:cubicBezTo>
                    <a:pt x="997" y="2083"/>
                    <a:pt x="1145" y="1859"/>
                    <a:pt x="1338" y="1859"/>
                  </a:cubicBezTo>
                  <a:cubicBezTo>
                    <a:pt x="1342" y="1859"/>
                    <a:pt x="1347" y="1859"/>
                    <a:pt x="1351" y="1859"/>
                  </a:cubicBezTo>
                  <a:cubicBezTo>
                    <a:pt x="1424" y="1862"/>
                    <a:pt x="1491" y="1901"/>
                    <a:pt x="1560" y="1923"/>
                  </a:cubicBezTo>
                  <a:cubicBezTo>
                    <a:pt x="1596" y="1933"/>
                    <a:pt x="1633" y="1939"/>
                    <a:pt x="1671" y="1939"/>
                  </a:cubicBezTo>
                  <a:cubicBezTo>
                    <a:pt x="1736" y="1939"/>
                    <a:pt x="1801" y="1922"/>
                    <a:pt x="1856" y="1887"/>
                  </a:cubicBezTo>
                  <a:cubicBezTo>
                    <a:pt x="1940" y="1831"/>
                    <a:pt x="1996" y="1722"/>
                    <a:pt x="1976" y="1622"/>
                  </a:cubicBezTo>
                  <a:cubicBezTo>
                    <a:pt x="1954" y="1513"/>
                    <a:pt x="1853" y="1435"/>
                    <a:pt x="1823" y="1326"/>
                  </a:cubicBezTo>
                  <a:cubicBezTo>
                    <a:pt x="1789" y="1209"/>
                    <a:pt x="1839" y="1089"/>
                    <a:pt x="1842" y="969"/>
                  </a:cubicBezTo>
                  <a:cubicBezTo>
                    <a:pt x="1845" y="687"/>
                    <a:pt x="1586" y="486"/>
                    <a:pt x="1348" y="333"/>
                  </a:cubicBezTo>
                  <a:cubicBezTo>
                    <a:pt x="1132" y="190"/>
                    <a:pt x="787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59"/>
            <p:cNvSpPr/>
            <p:nvPr/>
          </p:nvSpPr>
          <p:spPr>
            <a:xfrm>
              <a:off x="1630225" y="2237175"/>
              <a:ext cx="72825" cy="61200"/>
            </a:xfrm>
            <a:custGeom>
              <a:avLst/>
              <a:gdLst/>
              <a:ahLst/>
              <a:cxnLst/>
              <a:rect l="l" t="t" r="r" b="b"/>
              <a:pathLst>
                <a:path w="2913" h="2448" extrusionOk="0">
                  <a:moveTo>
                    <a:pt x="2857" y="0"/>
                  </a:moveTo>
                  <a:cubicBezTo>
                    <a:pt x="2673" y="511"/>
                    <a:pt x="2344" y="971"/>
                    <a:pt x="1917" y="1306"/>
                  </a:cubicBezTo>
                  <a:cubicBezTo>
                    <a:pt x="1861" y="1348"/>
                    <a:pt x="1802" y="1389"/>
                    <a:pt x="1733" y="1403"/>
                  </a:cubicBezTo>
                  <a:cubicBezTo>
                    <a:pt x="1720" y="1405"/>
                    <a:pt x="1707" y="1406"/>
                    <a:pt x="1694" y="1406"/>
                  </a:cubicBezTo>
                  <a:cubicBezTo>
                    <a:pt x="1637" y="1406"/>
                    <a:pt x="1578" y="1388"/>
                    <a:pt x="1523" y="1367"/>
                  </a:cubicBezTo>
                  <a:cubicBezTo>
                    <a:pt x="1069" y="1200"/>
                    <a:pt x="661" y="898"/>
                    <a:pt x="360" y="513"/>
                  </a:cubicBezTo>
                  <a:cubicBezTo>
                    <a:pt x="257" y="592"/>
                    <a:pt x="137" y="653"/>
                    <a:pt x="84" y="767"/>
                  </a:cubicBezTo>
                  <a:cubicBezTo>
                    <a:pt x="0" y="943"/>
                    <a:pt x="109" y="1144"/>
                    <a:pt x="223" y="1303"/>
                  </a:cubicBezTo>
                  <a:cubicBezTo>
                    <a:pt x="514" y="1688"/>
                    <a:pt x="1158" y="2413"/>
                    <a:pt x="1688" y="2447"/>
                  </a:cubicBezTo>
                  <a:cubicBezTo>
                    <a:pt x="1696" y="2447"/>
                    <a:pt x="1704" y="2447"/>
                    <a:pt x="1711" y="2447"/>
                  </a:cubicBezTo>
                  <a:cubicBezTo>
                    <a:pt x="2258" y="2447"/>
                    <a:pt x="2569" y="1387"/>
                    <a:pt x="2737" y="988"/>
                  </a:cubicBezTo>
                  <a:cubicBezTo>
                    <a:pt x="2818" y="787"/>
                    <a:pt x="2896" y="580"/>
                    <a:pt x="2904" y="368"/>
                  </a:cubicBezTo>
                  <a:cubicBezTo>
                    <a:pt x="2913" y="243"/>
                    <a:pt x="2888" y="120"/>
                    <a:pt x="285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59"/>
            <p:cNvSpPr/>
            <p:nvPr/>
          </p:nvSpPr>
          <p:spPr>
            <a:xfrm>
              <a:off x="1624000" y="2302275"/>
              <a:ext cx="56800" cy="51950"/>
            </a:xfrm>
            <a:custGeom>
              <a:avLst/>
              <a:gdLst/>
              <a:ahLst/>
              <a:cxnLst/>
              <a:rect l="l" t="t" r="r" b="b"/>
              <a:pathLst>
                <a:path w="2272" h="2078" extrusionOk="0">
                  <a:moveTo>
                    <a:pt x="1661" y="1"/>
                  </a:moveTo>
                  <a:cubicBezTo>
                    <a:pt x="1585" y="1"/>
                    <a:pt x="1500" y="26"/>
                    <a:pt x="1404" y="83"/>
                  </a:cubicBezTo>
                  <a:cubicBezTo>
                    <a:pt x="1042" y="298"/>
                    <a:pt x="704" y="616"/>
                    <a:pt x="383" y="892"/>
                  </a:cubicBezTo>
                  <a:cubicBezTo>
                    <a:pt x="221" y="1028"/>
                    <a:pt x="54" y="1185"/>
                    <a:pt x="15" y="1391"/>
                  </a:cubicBezTo>
                  <a:cubicBezTo>
                    <a:pt x="1" y="1453"/>
                    <a:pt x="7" y="1517"/>
                    <a:pt x="15" y="1578"/>
                  </a:cubicBezTo>
                  <a:cubicBezTo>
                    <a:pt x="221" y="1366"/>
                    <a:pt x="439" y="1162"/>
                    <a:pt x="671" y="975"/>
                  </a:cubicBezTo>
                  <a:cubicBezTo>
                    <a:pt x="817" y="854"/>
                    <a:pt x="985" y="733"/>
                    <a:pt x="1180" y="733"/>
                  </a:cubicBezTo>
                  <a:cubicBezTo>
                    <a:pt x="1182" y="733"/>
                    <a:pt x="1184" y="733"/>
                    <a:pt x="1187" y="733"/>
                  </a:cubicBezTo>
                  <a:cubicBezTo>
                    <a:pt x="1354" y="738"/>
                    <a:pt x="1507" y="833"/>
                    <a:pt x="1616" y="962"/>
                  </a:cubicBezTo>
                  <a:cubicBezTo>
                    <a:pt x="1725" y="1087"/>
                    <a:pt x="1786" y="1246"/>
                    <a:pt x="1842" y="1402"/>
                  </a:cubicBezTo>
                  <a:cubicBezTo>
                    <a:pt x="1918" y="1623"/>
                    <a:pt x="1968" y="1849"/>
                    <a:pt x="2007" y="2077"/>
                  </a:cubicBezTo>
                  <a:cubicBezTo>
                    <a:pt x="2219" y="1592"/>
                    <a:pt x="2272" y="1034"/>
                    <a:pt x="2121" y="524"/>
                  </a:cubicBezTo>
                  <a:cubicBezTo>
                    <a:pt x="2035" y="228"/>
                    <a:pt x="1890" y="1"/>
                    <a:pt x="166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59"/>
            <p:cNvSpPr/>
            <p:nvPr/>
          </p:nvSpPr>
          <p:spPr>
            <a:xfrm>
              <a:off x="1672000" y="2296475"/>
              <a:ext cx="62225" cy="62000"/>
            </a:xfrm>
            <a:custGeom>
              <a:avLst/>
              <a:gdLst/>
              <a:ahLst/>
              <a:cxnLst/>
              <a:rect l="l" t="t" r="r" b="b"/>
              <a:pathLst>
                <a:path w="2489" h="2480" extrusionOk="0">
                  <a:moveTo>
                    <a:pt x="690" y="0"/>
                  </a:moveTo>
                  <a:cubicBezTo>
                    <a:pt x="413" y="0"/>
                    <a:pt x="177" y="131"/>
                    <a:pt x="76" y="510"/>
                  </a:cubicBezTo>
                  <a:cubicBezTo>
                    <a:pt x="0" y="800"/>
                    <a:pt x="67" y="1107"/>
                    <a:pt x="159" y="1392"/>
                  </a:cubicBezTo>
                  <a:cubicBezTo>
                    <a:pt x="282" y="1771"/>
                    <a:pt x="447" y="2139"/>
                    <a:pt x="653" y="2480"/>
                  </a:cubicBezTo>
                  <a:cubicBezTo>
                    <a:pt x="614" y="2256"/>
                    <a:pt x="600" y="2028"/>
                    <a:pt x="620" y="1804"/>
                  </a:cubicBezTo>
                  <a:cubicBezTo>
                    <a:pt x="642" y="1461"/>
                    <a:pt x="770" y="1085"/>
                    <a:pt x="1080" y="945"/>
                  </a:cubicBezTo>
                  <a:cubicBezTo>
                    <a:pt x="1174" y="904"/>
                    <a:pt x="1274" y="888"/>
                    <a:pt x="1375" y="888"/>
                  </a:cubicBezTo>
                  <a:cubicBezTo>
                    <a:pt x="1523" y="888"/>
                    <a:pt x="1674" y="922"/>
                    <a:pt x="1816" y="962"/>
                  </a:cubicBezTo>
                  <a:cubicBezTo>
                    <a:pt x="2042" y="1021"/>
                    <a:pt x="2266" y="1090"/>
                    <a:pt x="2489" y="1166"/>
                  </a:cubicBezTo>
                  <a:cubicBezTo>
                    <a:pt x="2414" y="862"/>
                    <a:pt x="2109" y="627"/>
                    <a:pt x="1833" y="446"/>
                  </a:cubicBezTo>
                  <a:cubicBezTo>
                    <a:pt x="1541" y="254"/>
                    <a:pt x="1076" y="0"/>
                    <a:pt x="690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59"/>
            <p:cNvSpPr/>
            <p:nvPr/>
          </p:nvSpPr>
          <p:spPr>
            <a:xfrm>
              <a:off x="1677725" y="2256275"/>
              <a:ext cx="54900" cy="54225"/>
            </a:xfrm>
            <a:custGeom>
              <a:avLst/>
              <a:gdLst/>
              <a:ahLst/>
              <a:cxnLst/>
              <a:rect l="l" t="t" r="r" b="b"/>
              <a:pathLst>
                <a:path w="2196" h="2169" extrusionOk="0">
                  <a:moveTo>
                    <a:pt x="1487" y="1"/>
                  </a:moveTo>
                  <a:lnTo>
                    <a:pt x="1487" y="1"/>
                  </a:lnTo>
                  <a:cubicBezTo>
                    <a:pt x="1141" y="68"/>
                    <a:pt x="829" y="302"/>
                    <a:pt x="614" y="589"/>
                  </a:cubicBezTo>
                  <a:cubicBezTo>
                    <a:pt x="424" y="854"/>
                    <a:pt x="0" y="1560"/>
                    <a:pt x="181" y="1864"/>
                  </a:cubicBezTo>
                  <a:cubicBezTo>
                    <a:pt x="328" y="2109"/>
                    <a:pt x="710" y="2169"/>
                    <a:pt x="1037" y="2169"/>
                  </a:cubicBezTo>
                  <a:cubicBezTo>
                    <a:pt x="1165" y="2169"/>
                    <a:pt x="1285" y="2160"/>
                    <a:pt x="1378" y="2149"/>
                  </a:cubicBezTo>
                  <a:cubicBezTo>
                    <a:pt x="1654" y="2118"/>
                    <a:pt x="1925" y="2059"/>
                    <a:pt x="2196" y="1984"/>
                  </a:cubicBezTo>
                  <a:cubicBezTo>
                    <a:pt x="1995" y="1895"/>
                    <a:pt x="1808" y="1794"/>
                    <a:pt x="1627" y="1672"/>
                  </a:cubicBezTo>
                  <a:cubicBezTo>
                    <a:pt x="1387" y="1510"/>
                    <a:pt x="1152" y="1295"/>
                    <a:pt x="1113" y="1008"/>
                  </a:cubicBezTo>
                  <a:cubicBezTo>
                    <a:pt x="1083" y="765"/>
                    <a:pt x="1200" y="528"/>
                    <a:pt x="1320" y="310"/>
                  </a:cubicBezTo>
                  <a:cubicBezTo>
                    <a:pt x="1375" y="207"/>
                    <a:pt x="1431" y="107"/>
                    <a:pt x="148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59"/>
            <p:cNvSpPr/>
            <p:nvPr/>
          </p:nvSpPr>
          <p:spPr>
            <a:xfrm>
              <a:off x="1609025" y="2266450"/>
              <a:ext cx="66200" cy="55350"/>
            </a:xfrm>
            <a:custGeom>
              <a:avLst/>
              <a:gdLst/>
              <a:ahLst/>
              <a:cxnLst/>
              <a:rect l="l" t="t" r="r" b="b"/>
              <a:pathLst>
                <a:path w="2648" h="2214" extrusionOk="0">
                  <a:moveTo>
                    <a:pt x="190" y="1"/>
                  </a:moveTo>
                  <a:cubicBezTo>
                    <a:pt x="126" y="1"/>
                    <a:pt x="64" y="4"/>
                    <a:pt x="0" y="12"/>
                  </a:cubicBezTo>
                  <a:cubicBezTo>
                    <a:pt x="70" y="54"/>
                    <a:pt x="145" y="96"/>
                    <a:pt x="215" y="138"/>
                  </a:cubicBezTo>
                  <a:cubicBezTo>
                    <a:pt x="474" y="294"/>
                    <a:pt x="745" y="456"/>
                    <a:pt x="935" y="693"/>
                  </a:cubicBezTo>
                  <a:cubicBezTo>
                    <a:pt x="1127" y="930"/>
                    <a:pt x="1233" y="1265"/>
                    <a:pt x="1122" y="1546"/>
                  </a:cubicBezTo>
                  <a:cubicBezTo>
                    <a:pt x="1055" y="1717"/>
                    <a:pt x="918" y="1851"/>
                    <a:pt x="790" y="1979"/>
                  </a:cubicBezTo>
                  <a:cubicBezTo>
                    <a:pt x="709" y="2057"/>
                    <a:pt x="633" y="2135"/>
                    <a:pt x="553" y="2213"/>
                  </a:cubicBezTo>
                  <a:cubicBezTo>
                    <a:pt x="815" y="2135"/>
                    <a:pt x="1071" y="2060"/>
                    <a:pt x="1334" y="1982"/>
                  </a:cubicBezTo>
                  <a:cubicBezTo>
                    <a:pt x="1543" y="1920"/>
                    <a:pt x="1755" y="1862"/>
                    <a:pt x="1967" y="1797"/>
                  </a:cubicBezTo>
                  <a:cubicBezTo>
                    <a:pt x="2140" y="1744"/>
                    <a:pt x="2324" y="1686"/>
                    <a:pt x="2422" y="1538"/>
                  </a:cubicBezTo>
                  <a:cubicBezTo>
                    <a:pt x="2648" y="1189"/>
                    <a:pt x="1889" y="707"/>
                    <a:pt x="1666" y="545"/>
                  </a:cubicBezTo>
                  <a:cubicBezTo>
                    <a:pt x="1236" y="232"/>
                    <a:pt x="725" y="9"/>
                    <a:pt x="1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59"/>
            <p:cNvSpPr/>
            <p:nvPr/>
          </p:nvSpPr>
          <p:spPr>
            <a:xfrm>
              <a:off x="1653575" y="2281700"/>
              <a:ext cx="35525" cy="32350"/>
            </a:xfrm>
            <a:custGeom>
              <a:avLst/>
              <a:gdLst/>
              <a:ahLst/>
              <a:cxnLst/>
              <a:rect l="l" t="t" r="r" b="b"/>
              <a:pathLst>
                <a:path w="1421" h="1294" extrusionOk="0">
                  <a:moveTo>
                    <a:pt x="712" y="1"/>
                  </a:moveTo>
                  <a:cubicBezTo>
                    <a:pt x="415" y="1"/>
                    <a:pt x="147" y="202"/>
                    <a:pt x="79" y="504"/>
                  </a:cubicBezTo>
                  <a:cubicBezTo>
                    <a:pt x="1" y="853"/>
                    <a:pt x="218" y="1199"/>
                    <a:pt x="567" y="1277"/>
                  </a:cubicBezTo>
                  <a:cubicBezTo>
                    <a:pt x="616" y="1288"/>
                    <a:pt x="665" y="1294"/>
                    <a:pt x="712" y="1294"/>
                  </a:cubicBezTo>
                  <a:cubicBezTo>
                    <a:pt x="1007" y="1294"/>
                    <a:pt x="1270" y="1089"/>
                    <a:pt x="1340" y="789"/>
                  </a:cubicBezTo>
                  <a:cubicBezTo>
                    <a:pt x="1421" y="445"/>
                    <a:pt x="1203" y="97"/>
                    <a:pt x="852" y="16"/>
                  </a:cubicBezTo>
                  <a:cubicBezTo>
                    <a:pt x="805" y="6"/>
                    <a:pt x="758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59"/>
            <p:cNvSpPr/>
            <p:nvPr/>
          </p:nvSpPr>
          <p:spPr>
            <a:xfrm>
              <a:off x="1661600" y="2289000"/>
              <a:ext cx="19550" cy="17850"/>
            </a:xfrm>
            <a:custGeom>
              <a:avLst/>
              <a:gdLst/>
              <a:ahLst/>
              <a:cxnLst/>
              <a:rect l="l" t="t" r="r" b="b"/>
              <a:pathLst>
                <a:path w="782" h="714" extrusionOk="0">
                  <a:moveTo>
                    <a:pt x="389" y="1"/>
                  </a:moveTo>
                  <a:cubicBezTo>
                    <a:pt x="229" y="1"/>
                    <a:pt x="81" y="114"/>
                    <a:pt x="45" y="279"/>
                  </a:cubicBezTo>
                  <a:cubicBezTo>
                    <a:pt x="1" y="466"/>
                    <a:pt x="123" y="661"/>
                    <a:pt x="316" y="703"/>
                  </a:cubicBezTo>
                  <a:cubicBezTo>
                    <a:pt x="343" y="710"/>
                    <a:pt x="371" y="713"/>
                    <a:pt x="398" y="713"/>
                  </a:cubicBezTo>
                  <a:cubicBezTo>
                    <a:pt x="556" y="713"/>
                    <a:pt x="704" y="600"/>
                    <a:pt x="740" y="435"/>
                  </a:cubicBezTo>
                  <a:cubicBezTo>
                    <a:pt x="782" y="243"/>
                    <a:pt x="665" y="53"/>
                    <a:pt x="472" y="11"/>
                  </a:cubicBezTo>
                  <a:cubicBezTo>
                    <a:pt x="445" y="4"/>
                    <a:pt x="417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59"/>
            <p:cNvSpPr/>
            <p:nvPr/>
          </p:nvSpPr>
          <p:spPr>
            <a:xfrm>
              <a:off x="1621575" y="2009950"/>
              <a:ext cx="168800" cy="160250"/>
            </a:xfrm>
            <a:custGeom>
              <a:avLst/>
              <a:gdLst/>
              <a:ahLst/>
              <a:cxnLst/>
              <a:rect l="l" t="t" r="r" b="b"/>
              <a:pathLst>
                <a:path w="6752" h="6410" extrusionOk="0">
                  <a:moveTo>
                    <a:pt x="4225" y="0"/>
                  </a:moveTo>
                  <a:cubicBezTo>
                    <a:pt x="4192" y="0"/>
                    <a:pt x="4159" y="2"/>
                    <a:pt x="4126" y="6"/>
                  </a:cubicBezTo>
                  <a:cubicBezTo>
                    <a:pt x="3767" y="45"/>
                    <a:pt x="3451" y="271"/>
                    <a:pt x="3236" y="561"/>
                  </a:cubicBezTo>
                  <a:cubicBezTo>
                    <a:pt x="3111" y="739"/>
                    <a:pt x="2999" y="949"/>
                    <a:pt x="2801" y="1032"/>
                  </a:cubicBezTo>
                  <a:cubicBezTo>
                    <a:pt x="2773" y="1041"/>
                    <a:pt x="2743" y="1052"/>
                    <a:pt x="2712" y="1060"/>
                  </a:cubicBezTo>
                  <a:cubicBezTo>
                    <a:pt x="2648" y="1074"/>
                    <a:pt x="2586" y="1082"/>
                    <a:pt x="2522" y="1096"/>
                  </a:cubicBezTo>
                  <a:cubicBezTo>
                    <a:pt x="2519" y="1096"/>
                    <a:pt x="2519" y="1102"/>
                    <a:pt x="2519" y="1102"/>
                  </a:cubicBezTo>
                  <a:cubicBezTo>
                    <a:pt x="2506" y="1105"/>
                    <a:pt x="2492" y="1110"/>
                    <a:pt x="2478" y="1116"/>
                  </a:cubicBezTo>
                  <a:cubicBezTo>
                    <a:pt x="2469" y="1119"/>
                    <a:pt x="2466" y="1119"/>
                    <a:pt x="2464" y="1122"/>
                  </a:cubicBezTo>
                  <a:cubicBezTo>
                    <a:pt x="2453" y="1130"/>
                    <a:pt x="2439" y="1133"/>
                    <a:pt x="2427" y="1138"/>
                  </a:cubicBezTo>
                  <a:cubicBezTo>
                    <a:pt x="2425" y="1144"/>
                    <a:pt x="2419" y="1144"/>
                    <a:pt x="2413" y="1147"/>
                  </a:cubicBezTo>
                  <a:cubicBezTo>
                    <a:pt x="2400" y="1158"/>
                    <a:pt x="2386" y="1163"/>
                    <a:pt x="2372" y="1175"/>
                  </a:cubicBezTo>
                  <a:cubicBezTo>
                    <a:pt x="2232" y="1292"/>
                    <a:pt x="2246" y="1512"/>
                    <a:pt x="2288" y="1691"/>
                  </a:cubicBezTo>
                  <a:cubicBezTo>
                    <a:pt x="2299" y="1733"/>
                    <a:pt x="2310" y="1780"/>
                    <a:pt x="2324" y="1830"/>
                  </a:cubicBezTo>
                  <a:cubicBezTo>
                    <a:pt x="2115" y="1585"/>
                    <a:pt x="1867" y="1375"/>
                    <a:pt x="1571" y="1242"/>
                  </a:cubicBezTo>
                  <a:cubicBezTo>
                    <a:pt x="1543" y="1228"/>
                    <a:pt x="1515" y="1216"/>
                    <a:pt x="1490" y="1205"/>
                  </a:cubicBezTo>
                  <a:lnTo>
                    <a:pt x="1487" y="1205"/>
                  </a:lnTo>
                  <a:cubicBezTo>
                    <a:pt x="1459" y="1194"/>
                    <a:pt x="1431" y="1186"/>
                    <a:pt x="1404" y="1177"/>
                  </a:cubicBezTo>
                  <a:cubicBezTo>
                    <a:pt x="1266" y="1133"/>
                    <a:pt x="1121" y="1109"/>
                    <a:pt x="980" y="1109"/>
                  </a:cubicBezTo>
                  <a:cubicBezTo>
                    <a:pt x="728" y="1109"/>
                    <a:pt x="486" y="1187"/>
                    <a:pt x="318" y="1373"/>
                  </a:cubicBezTo>
                  <a:cubicBezTo>
                    <a:pt x="176" y="1534"/>
                    <a:pt x="109" y="1746"/>
                    <a:pt x="76" y="1958"/>
                  </a:cubicBezTo>
                  <a:cubicBezTo>
                    <a:pt x="0" y="2402"/>
                    <a:pt x="92" y="2929"/>
                    <a:pt x="475" y="3155"/>
                  </a:cubicBezTo>
                  <a:cubicBezTo>
                    <a:pt x="639" y="3253"/>
                    <a:pt x="834" y="3278"/>
                    <a:pt x="1024" y="3306"/>
                  </a:cubicBezTo>
                  <a:lnTo>
                    <a:pt x="1027" y="3306"/>
                  </a:lnTo>
                  <a:cubicBezTo>
                    <a:pt x="1130" y="3320"/>
                    <a:pt x="1239" y="3334"/>
                    <a:pt x="1345" y="3348"/>
                  </a:cubicBezTo>
                  <a:cubicBezTo>
                    <a:pt x="1493" y="3367"/>
                    <a:pt x="1644" y="3384"/>
                    <a:pt x="1797" y="3409"/>
                  </a:cubicBezTo>
                  <a:cubicBezTo>
                    <a:pt x="1816" y="3412"/>
                    <a:pt x="1842" y="3418"/>
                    <a:pt x="1864" y="3420"/>
                  </a:cubicBezTo>
                  <a:cubicBezTo>
                    <a:pt x="1825" y="3434"/>
                    <a:pt x="1783" y="3445"/>
                    <a:pt x="1741" y="3454"/>
                  </a:cubicBezTo>
                  <a:cubicBezTo>
                    <a:pt x="1613" y="3493"/>
                    <a:pt x="1487" y="3535"/>
                    <a:pt x="1362" y="3568"/>
                  </a:cubicBezTo>
                  <a:cubicBezTo>
                    <a:pt x="1264" y="3596"/>
                    <a:pt x="1166" y="3630"/>
                    <a:pt x="1074" y="3674"/>
                  </a:cubicBezTo>
                  <a:cubicBezTo>
                    <a:pt x="1030" y="3694"/>
                    <a:pt x="988" y="3724"/>
                    <a:pt x="949" y="3755"/>
                  </a:cubicBezTo>
                  <a:cubicBezTo>
                    <a:pt x="913" y="3786"/>
                    <a:pt x="876" y="3822"/>
                    <a:pt x="848" y="3861"/>
                  </a:cubicBezTo>
                  <a:cubicBezTo>
                    <a:pt x="837" y="3875"/>
                    <a:pt x="832" y="3886"/>
                    <a:pt x="823" y="3900"/>
                  </a:cubicBezTo>
                  <a:cubicBezTo>
                    <a:pt x="684" y="4146"/>
                    <a:pt x="779" y="4469"/>
                    <a:pt x="742" y="4754"/>
                  </a:cubicBezTo>
                  <a:cubicBezTo>
                    <a:pt x="712" y="5011"/>
                    <a:pt x="578" y="5281"/>
                    <a:pt x="692" y="5507"/>
                  </a:cubicBezTo>
                  <a:cubicBezTo>
                    <a:pt x="783" y="5681"/>
                    <a:pt x="976" y="5746"/>
                    <a:pt x="1178" y="5746"/>
                  </a:cubicBezTo>
                  <a:cubicBezTo>
                    <a:pt x="1280" y="5746"/>
                    <a:pt x="1384" y="5730"/>
                    <a:pt x="1479" y="5702"/>
                  </a:cubicBezTo>
                  <a:cubicBezTo>
                    <a:pt x="1850" y="5596"/>
                    <a:pt x="2185" y="5382"/>
                    <a:pt x="2444" y="5103"/>
                  </a:cubicBezTo>
                  <a:cubicBezTo>
                    <a:pt x="2450" y="5100"/>
                    <a:pt x="2453" y="5094"/>
                    <a:pt x="2461" y="5089"/>
                  </a:cubicBezTo>
                  <a:cubicBezTo>
                    <a:pt x="2497" y="5047"/>
                    <a:pt x="2533" y="5005"/>
                    <a:pt x="2573" y="4960"/>
                  </a:cubicBezTo>
                  <a:cubicBezTo>
                    <a:pt x="2575" y="4957"/>
                    <a:pt x="2578" y="4949"/>
                    <a:pt x="2581" y="4946"/>
                  </a:cubicBezTo>
                  <a:cubicBezTo>
                    <a:pt x="2631" y="4885"/>
                    <a:pt x="2676" y="4821"/>
                    <a:pt x="2718" y="4751"/>
                  </a:cubicBezTo>
                  <a:lnTo>
                    <a:pt x="2718" y="4751"/>
                  </a:lnTo>
                  <a:cubicBezTo>
                    <a:pt x="2715" y="4829"/>
                    <a:pt x="2712" y="4904"/>
                    <a:pt x="2712" y="4983"/>
                  </a:cubicBezTo>
                  <a:cubicBezTo>
                    <a:pt x="2712" y="4999"/>
                    <a:pt x="2706" y="5013"/>
                    <a:pt x="2706" y="5030"/>
                  </a:cubicBezTo>
                  <a:cubicBezTo>
                    <a:pt x="2706" y="5214"/>
                    <a:pt x="2720" y="5401"/>
                    <a:pt x="2740" y="5582"/>
                  </a:cubicBezTo>
                  <a:cubicBezTo>
                    <a:pt x="2740" y="5588"/>
                    <a:pt x="2740" y="5591"/>
                    <a:pt x="2743" y="5599"/>
                  </a:cubicBezTo>
                  <a:lnTo>
                    <a:pt x="2743" y="5602"/>
                  </a:lnTo>
                  <a:cubicBezTo>
                    <a:pt x="2762" y="5783"/>
                    <a:pt x="2812" y="5981"/>
                    <a:pt x="2969" y="6071"/>
                  </a:cubicBezTo>
                  <a:cubicBezTo>
                    <a:pt x="3027" y="6103"/>
                    <a:pt x="3091" y="6114"/>
                    <a:pt x="3158" y="6114"/>
                  </a:cubicBezTo>
                  <a:cubicBezTo>
                    <a:pt x="3294" y="6114"/>
                    <a:pt x="3441" y="6069"/>
                    <a:pt x="3577" y="6069"/>
                  </a:cubicBezTo>
                  <a:cubicBezTo>
                    <a:pt x="3641" y="6069"/>
                    <a:pt x="3702" y="6078"/>
                    <a:pt x="3758" y="6107"/>
                  </a:cubicBezTo>
                  <a:cubicBezTo>
                    <a:pt x="3842" y="6149"/>
                    <a:pt x="3900" y="6230"/>
                    <a:pt x="3970" y="6288"/>
                  </a:cubicBezTo>
                  <a:cubicBezTo>
                    <a:pt x="4057" y="6360"/>
                    <a:pt x="4170" y="6409"/>
                    <a:pt x="4283" y="6409"/>
                  </a:cubicBezTo>
                  <a:cubicBezTo>
                    <a:pt x="4302" y="6409"/>
                    <a:pt x="4320" y="6408"/>
                    <a:pt x="4338" y="6405"/>
                  </a:cubicBezTo>
                  <a:cubicBezTo>
                    <a:pt x="4472" y="6383"/>
                    <a:pt x="4590" y="6285"/>
                    <a:pt x="4620" y="6157"/>
                  </a:cubicBezTo>
                  <a:cubicBezTo>
                    <a:pt x="4654" y="6015"/>
                    <a:pt x="4578" y="5867"/>
                    <a:pt x="4598" y="5725"/>
                  </a:cubicBezTo>
                  <a:cubicBezTo>
                    <a:pt x="4617" y="5571"/>
                    <a:pt x="4743" y="5451"/>
                    <a:pt x="4807" y="5312"/>
                  </a:cubicBezTo>
                  <a:cubicBezTo>
                    <a:pt x="4924" y="5055"/>
                    <a:pt x="4827" y="4765"/>
                    <a:pt x="4684" y="4503"/>
                  </a:cubicBezTo>
                  <a:cubicBezTo>
                    <a:pt x="4682" y="4500"/>
                    <a:pt x="4682" y="4500"/>
                    <a:pt x="4682" y="4497"/>
                  </a:cubicBezTo>
                  <a:cubicBezTo>
                    <a:pt x="4662" y="4461"/>
                    <a:pt x="4643" y="4430"/>
                    <a:pt x="4620" y="4397"/>
                  </a:cubicBezTo>
                  <a:cubicBezTo>
                    <a:pt x="4617" y="4391"/>
                    <a:pt x="4617" y="4388"/>
                    <a:pt x="4615" y="4386"/>
                  </a:cubicBezTo>
                  <a:cubicBezTo>
                    <a:pt x="4606" y="4377"/>
                    <a:pt x="4603" y="4372"/>
                    <a:pt x="4601" y="4363"/>
                  </a:cubicBezTo>
                  <a:lnTo>
                    <a:pt x="4601" y="4363"/>
                  </a:lnTo>
                  <a:cubicBezTo>
                    <a:pt x="4924" y="4444"/>
                    <a:pt x="5256" y="4494"/>
                    <a:pt x="5588" y="4508"/>
                  </a:cubicBezTo>
                  <a:cubicBezTo>
                    <a:pt x="5624" y="4509"/>
                    <a:pt x="5660" y="4510"/>
                    <a:pt x="5696" y="4510"/>
                  </a:cubicBezTo>
                  <a:cubicBezTo>
                    <a:pt x="5937" y="4510"/>
                    <a:pt x="6185" y="4480"/>
                    <a:pt x="6386" y="4349"/>
                  </a:cubicBezTo>
                  <a:cubicBezTo>
                    <a:pt x="6618" y="4190"/>
                    <a:pt x="6752" y="3864"/>
                    <a:pt x="6607" y="3630"/>
                  </a:cubicBezTo>
                  <a:cubicBezTo>
                    <a:pt x="6542" y="3524"/>
                    <a:pt x="6436" y="3451"/>
                    <a:pt x="6342" y="3376"/>
                  </a:cubicBezTo>
                  <a:cubicBezTo>
                    <a:pt x="6032" y="3113"/>
                    <a:pt x="5831" y="2723"/>
                    <a:pt x="5474" y="2533"/>
                  </a:cubicBezTo>
                  <a:cubicBezTo>
                    <a:pt x="5326" y="2457"/>
                    <a:pt x="5162" y="2423"/>
                    <a:pt x="4997" y="2423"/>
                  </a:cubicBezTo>
                  <a:cubicBezTo>
                    <a:pt x="4810" y="2423"/>
                    <a:pt x="4620" y="2466"/>
                    <a:pt x="4444" y="2542"/>
                  </a:cubicBezTo>
                  <a:cubicBezTo>
                    <a:pt x="4503" y="2483"/>
                    <a:pt x="4556" y="2430"/>
                    <a:pt x="4598" y="2391"/>
                  </a:cubicBezTo>
                  <a:cubicBezTo>
                    <a:pt x="4693" y="2304"/>
                    <a:pt x="4782" y="2212"/>
                    <a:pt x="4863" y="2115"/>
                  </a:cubicBezTo>
                  <a:cubicBezTo>
                    <a:pt x="4880" y="2095"/>
                    <a:pt x="4894" y="2078"/>
                    <a:pt x="4908" y="2053"/>
                  </a:cubicBezTo>
                  <a:cubicBezTo>
                    <a:pt x="4935" y="2011"/>
                    <a:pt x="4963" y="1970"/>
                    <a:pt x="4986" y="1919"/>
                  </a:cubicBezTo>
                  <a:cubicBezTo>
                    <a:pt x="5000" y="1892"/>
                    <a:pt x="5008" y="1864"/>
                    <a:pt x="5019" y="1833"/>
                  </a:cubicBezTo>
                  <a:cubicBezTo>
                    <a:pt x="5028" y="1816"/>
                    <a:pt x="5030" y="1802"/>
                    <a:pt x="5036" y="1786"/>
                  </a:cubicBezTo>
                  <a:cubicBezTo>
                    <a:pt x="5041" y="1772"/>
                    <a:pt x="5047" y="1760"/>
                    <a:pt x="5050" y="1746"/>
                  </a:cubicBezTo>
                  <a:cubicBezTo>
                    <a:pt x="5058" y="1724"/>
                    <a:pt x="5061" y="1705"/>
                    <a:pt x="5069" y="1680"/>
                  </a:cubicBezTo>
                  <a:cubicBezTo>
                    <a:pt x="5072" y="1674"/>
                    <a:pt x="5072" y="1668"/>
                    <a:pt x="5072" y="1663"/>
                  </a:cubicBezTo>
                  <a:cubicBezTo>
                    <a:pt x="5111" y="1481"/>
                    <a:pt x="5111" y="1297"/>
                    <a:pt x="5114" y="1110"/>
                  </a:cubicBezTo>
                  <a:cubicBezTo>
                    <a:pt x="5117" y="896"/>
                    <a:pt x="5114" y="670"/>
                    <a:pt x="5022" y="474"/>
                  </a:cubicBezTo>
                  <a:cubicBezTo>
                    <a:pt x="4888" y="175"/>
                    <a:pt x="4555" y="0"/>
                    <a:pt x="4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59"/>
            <p:cNvSpPr/>
            <p:nvPr/>
          </p:nvSpPr>
          <p:spPr>
            <a:xfrm>
              <a:off x="1680850" y="2022025"/>
              <a:ext cx="61050" cy="69875"/>
            </a:xfrm>
            <a:custGeom>
              <a:avLst/>
              <a:gdLst/>
              <a:ahLst/>
              <a:cxnLst/>
              <a:rect l="l" t="t" r="r" b="b"/>
              <a:pathLst>
                <a:path w="2442" h="2795" extrusionOk="0">
                  <a:moveTo>
                    <a:pt x="1689" y="1"/>
                  </a:moveTo>
                  <a:cubicBezTo>
                    <a:pt x="1661" y="1"/>
                    <a:pt x="1633" y="2"/>
                    <a:pt x="1605" y="5"/>
                  </a:cubicBezTo>
                  <a:cubicBezTo>
                    <a:pt x="1303" y="36"/>
                    <a:pt x="1033" y="228"/>
                    <a:pt x="852" y="474"/>
                  </a:cubicBezTo>
                  <a:cubicBezTo>
                    <a:pt x="746" y="625"/>
                    <a:pt x="653" y="803"/>
                    <a:pt x="483" y="873"/>
                  </a:cubicBezTo>
                  <a:cubicBezTo>
                    <a:pt x="363" y="920"/>
                    <a:pt x="218" y="906"/>
                    <a:pt x="121" y="990"/>
                  </a:cubicBezTo>
                  <a:cubicBezTo>
                    <a:pt x="1" y="1093"/>
                    <a:pt x="15" y="1277"/>
                    <a:pt x="51" y="1431"/>
                  </a:cubicBezTo>
                  <a:cubicBezTo>
                    <a:pt x="137" y="1810"/>
                    <a:pt x="372" y="2558"/>
                    <a:pt x="754" y="2756"/>
                  </a:cubicBezTo>
                  <a:cubicBezTo>
                    <a:pt x="806" y="2783"/>
                    <a:pt x="860" y="2795"/>
                    <a:pt x="917" y="2795"/>
                  </a:cubicBezTo>
                  <a:cubicBezTo>
                    <a:pt x="1303" y="2795"/>
                    <a:pt x="1780" y="2237"/>
                    <a:pt x="2006" y="2028"/>
                  </a:cubicBezTo>
                  <a:cubicBezTo>
                    <a:pt x="2132" y="1908"/>
                    <a:pt x="2258" y="1782"/>
                    <a:pt x="2336" y="1629"/>
                  </a:cubicBezTo>
                  <a:cubicBezTo>
                    <a:pt x="2436" y="1420"/>
                    <a:pt x="2439" y="1177"/>
                    <a:pt x="2442" y="943"/>
                  </a:cubicBezTo>
                  <a:cubicBezTo>
                    <a:pt x="2442" y="761"/>
                    <a:pt x="2442" y="569"/>
                    <a:pt x="2366" y="401"/>
                  </a:cubicBezTo>
                  <a:cubicBezTo>
                    <a:pt x="2247" y="148"/>
                    <a:pt x="1967" y="1"/>
                    <a:pt x="1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59"/>
            <p:cNvSpPr/>
            <p:nvPr/>
          </p:nvSpPr>
          <p:spPr>
            <a:xfrm>
              <a:off x="1698500" y="2050050"/>
              <a:ext cx="7475" cy="37750"/>
            </a:xfrm>
            <a:custGeom>
              <a:avLst/>
              <a:gdLst/>
              <a:ahLst/>
              <a:cxnLst/>
              <a:rect l="l" t="t" r="r" b="b"/>
              <a:pathLst>
                <a:path w="299" h="1510" extrusionOk="0">
                  <a:moveTo>
                    <a:pt x="245" y="0"/>
                  </a:moveTo>
                  <a:cubicBezTo>
                    <a:pt x="223" y="0"/>
                    <a:pt x="204" y="12"/>
                    <a:pt x="196" y="34"/>
                  </a:cubicBezTo>
                  <a:cubicBezTo>
                    <a:pt x="31" y="491"/>
                    <a:pt x="0" y="999"/>
                    <a:pt x="115" y="1470"/>
                  </a:cubicBezTo>
                  <a:cubicBezTo>
                    <a:pt x="118" y="1482"/>
                    <a:pt x="126" y="1493"/>
                    <a:pt x="137" y="1498"/>
                  </a:cubicBezTo>
                  <a:cubicBezTo>
                    <a:pt x="146" y="1507"/>
                    <a:pt x="165" y="1509"/>
                    <a:pt x="179" y="1509"/>
                  </a:cubicBezTo>
                  <a:cubicBezTo>
                    <a:pt x="207" y="1501"/>
                    <a:pt x="224" y="1473"/>
                    <a:pt x="215" y="1445"/>
                  </a:cubicBezTo>
                  <a:cubicBezTo>
                    <a:pt x="104" y="993"/>
                    <a:pt x="132" y="505"/>
                    <a:pt x="293" y="70"/>
                  </a:cubicBezTo>
                  <a:cubicBezTo>
                    <a:pt x="299" y="39"/>
                    <a:pt x="291" y="11"/>
                    <a:pt x="263" y="3"/>
                  </a:cubicBezTo>
                  <a:cubicBezTo>
                    <a:pt x="257" y="1"/>
                    <a:pt x="251" y="0"/>
                    <a:pt x="24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59"/>
            <p:cNvSpPr/>
            <p:nvPr/>
          </p:nvSpPr>
          <p:spPr>
            <a:xfrm>
              <a:off x="1700300" y="2061600"/>
              <a:ext cx="18250" cy="23800"/>
            </a:xfrm>
            <a:custGeom>
              <a:avLst/>
              <a:gdLst/>
              <a:ahLst/>
              <a:cxnLst/>
              <a:rect l="l" t="t" r="r" b="b"/>
              <a:pathLst>
                <a:path w="730" h="952" extrusionOk="0">
                  <a:moveTo>
                    <a:pt x="674" y="0"/>
                  </a:moveTo>
                  <a:cubicBezTo>
                    <a:pt x="654" y="0"/>
                    <a:pt x="634" y="13"/>
                    <a:pt x="626" y="32"/>
                  </a:cubicBezTo>
                  <a:cubicBezTo>
                    <a:pt x="489" y="350"/>
                    <a:pt x="283" y="635"/>
                    <a:pt x="26" y="863"/>
                  </a:cubicBezTo>
                  <a:cubicBezTo>
                    <a:pt x="1" y="880"/>
                    <a:pt x="1" y="914"/>
                    <a:pt x="18" y="936"/>
                  </a:cubicBezTo>
                  <a:lnTo>
                    <a:pt x="26" y="941"/>
                  </a:lnTo>
                  <a:cubicBezTo>
                    <a:pt x="34" y="948"/>
                    <a:pt x="44" y="951"/>
                    <a:pt x="55" y="951"/>
                  </a:cubicBezTo>
                  <a:cubicBezTo>
                    <a:pt x="67" y="951"/>
                    <a:pt x="81" y="946"/>
                    <a:pt x="93" y="936"/>
                  </a:cubicBezTo>
                  <a:cubicBezTo>
                    <a:pt x="364" y="702"/>
                    <a:pt x="581" y="403"/>
                    <a:pt x="721" y="71"/>
                  </a:cubicBezTo>
                  <a:cubicBezTo>
                    <a:pt x="729" y="46"/>
                    <a:pt x="715" y="15"/>
                    <a:pt x="693" y="4"/>
                  </a:cubicBezTo>
                  <a:cubicBezTo>
                    <a:pt x="687" y="1"/>
                    <a:pt x="681" y="0"/>
                    <a:pt x="674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59"/>
            <p:cNvSpPr/>
            <p:nvPr/>
          </p:nvSpPr>
          <p:spPr>
            <a:xfrm>
              <a:off x="1688450" y="2039375"/>
              <a:ext cx="41050" cy="47050"/>
            </a:xfrm>
            <a:custGeom>
              <a:avLst/>
              <a:gdLst/>
              <a:ahLst/>
              <a:cxnLst/>
              <a:rect l="l" t="t" r="r" b="b"/>
              <a:pathLst>
                <a:path w="1642" h="1882" extrusionOk="0">
                  <a:moveTo>
                    <a:pt x="1128" y="1"/>
                  </a:moveTo>
                  <a:cubicBezTo>
                    <a:pt x="1111" y="1"/>
                    <a:pt x="1094" y="2"/>
                    <a:pt x="1078" y="3"/>
                  </a:cubicBezTo>
                  <a:cubicBezTo>
                    <a:pt x="877" y="25"/>
                    <a:pt x="693" y="157"/>
                    <a:pt x="573" y="321"/>
                  </a:cubicBezTo>
                  <a:cubicBezTo>
                    <a:pt x="503" y="422"/>
                    <a:pt x="442" y="542"/>
                    <a:pt x="324" y="589"/>
                  </a:cubicBezTo>
                  <a:cubicBezTo>
                    <a:pt x="246" y="622"/>
                    <a:pt x="149" y="614"/>
                    <a:pt x="82" y="670"/>
                  </a:cubicBezTo>
                  <a:cubicBezTo>
                    <a:pt x="1" y="737"/>
                    <a:pt x="9" y="862"/>
                    <a:pt x="31" y="963"/>
                  </a:cubicBezTo>
                  <a:cubicBezTo>
                    <a:pt x="96" y="1222"/>
                    <a:pt x="252" y="1724"/>
                    <a:pt x="503" y="1856"/>
                  </a:cubicBezTo>
                  <a:cubicBezTo>
                    <a:pt x="537" y="1873"/>
                    <a:pt x="574" y="1881"/>
                    <a:pt x="611" y="1881"/>
                  </a:cubicBezTo>
                  <a:cubicBezTo>
                    <a:pt x="872" y="1881"/>
                    <a:pt x="1192" y="1503"/>
                    <a:pt x="1348" y="1365"/>
                  </a:cubicBezTo>
                  <a:cubicBezTo>
                    <a:pt x="1432" y="1284"/>
                    <a:pt x="1516" y="1200"/>
                    <a:pt x="1566" y="1097"/>
                  </a:cubicBezTo>
                  <a:cubicBezTo>
                    <a:pt x="1636" y="957"/>
                    <a:pt x="1641" y="793"/>
                    <a:pt x="1641" y="636"/>
                  </a:cubicBezTo>
                  <a:cubicBezTo>
                    <a:pt x="1641" y="514"/>
                    <a:pt x="1641" y="385"/>
                    <a:pt x="1588" y="274"/>
                  </a:cubicBezTo>
                  <a:cubicBezTo>
                    <a:pt x="1511" y="100"/>
                    <a:pt x="1317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59"/>
            <p:cNvSpPr/>
            <p:nvPr/>
          </p:nvSpPr>
          <p:spPr>
            <a:xfrm>
              <a:off x="1633575" y="2045450"/>
              <a:ext cx="68925" cy="50950"/>
            </a:xfrm>
            <a:custGeom>
              <a:avLst/>
              <a:gdLst/>
              <a:ahLst/>
              <a:cxnLst/>
              <a:rect l="l" t="t" r="r" b="b"/>
              <a:pathLst>
                <a:path w="2757" h="2038" extrusionOk="0">
                  <a:moveTo>
                    <a:pt x="831" y="1"/>
                  </a:moveTo>
                  <a:cubicBezTo>
                    <a:pt x="616" y="1"/>
                    <a:pt x="409" y="67"/>
                    <a:pt x="268" y="226"/>
                  </a:cubicBezTo>
                  <a:cubicBezTo>
                    <a:pt x="145" y="360"/>
                    <a:pt x="89" y="541"/>
                    <a:pt x="62" y="720"/>
                  </a:cubicBezTo>
                  <a:cubicBezTo>
                    <a:pt x="0" y="1094"/>
                    <a:pt x="75" y="1543"/>
                    <a:pt x="402" y="1735"/>
                  </a:cubicBezTo>
                  <a:cubicBezTo>
                    <a:pt x="541" y="1816"/>
                    <a:pt x="709" y="1839"/>
                    <a:pt x="868" y="1861"/>
                  </a:cubicBezTo>
                  <a:cubicBezTo>
                    <a:pt x="1083" y="1889"/>
                    <a:pt x="1303" y="1919"/>
                    <a:pt x="1523" y="1950"/>
                  </a:cubicBezTo>
                  <a:cubicBezTo>
                    <a:pt x="1699" y="1975"/>
                    <a:pt x="1875" y="2000"/>
                    <a:pt x="2053" y="2020"/>
                  </a:cubicBezTo>
                  <a:cubicBezTo>
                    <a:pt x="2114" y="2029"/>
                    <a:pt x="2177" y="2037"/>
                    <a:pt x="2238" y="2037"/>
                  </a:cubicBezTo>
                  <a:cubicBezTo>
                    <a:pt x="2321" y="2037"/>
                    <a:pt x="2401" y="2023"/>
                    <a:pt x="2472" y="1978"/>
                  </a:cubicBezTo>
                  <a:cubicBezTo>
                    <a:pt x="2756" y="1797"/>
                    <a:pt x="2355" y="1191"/>
                    <a:pt x="2240" y="999"/>
                  </a:cubicBezTo>
                  <a:cubicBezTo>
                    <a:pt x="2028" y="625"/>
                    <a:pt x="1730" y="296"/>
                    <a:pt x="1331" y="114"/>
                  </a:cubicBezTo>
                  <a:cubicBezTo>
                    <a:pt x="1178" y="43"/>
                    <a:pt x="1002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59"/>
            <p:cNvSpPr/>
            <p:nvPr/>
          </p:nvSpPr>
          <p:spPr>
            <a:xfrm>
              <a:off x="1666825" y="2062850"/>
              <a:ext cx="29400" cy="26275"/>
            </a:xfrm>
            <a:custGeom>
              <a:avLst/>
              <a:gdLst/>
              <a:ahLst/>
              <a:cxnLst/>
              <a:rect l="l" t="t" r="r" b="b"/>
              <a:pathLst>
                <a:path w="1176" h="1051" extrusionOk="0">
                  <a:moveTo>
                    <a:pt x="59" y="0"/>
                  </a:moveTo>
                  <a:cubicBezTo>
                    <a:pt x="39" y="0"/>
                    <a:pt x="20" y="11"/>
                    <a:pt x="12" y="32"/>
                  </a:cubicBezTo>
                  <a:cubicBezTo>
                    <a:pt x="1" y="55"/>
                    <a:pt x="15" y="88"/>
                    <a:pt x="40" y="96"/>
                  </a:cubicBezTo>
                  <a:cubicBezTo>
                    <a:pt x="478" y="278"/>
                    <a:pt x="846" y="607"/>
                    <a:pt x="1075" y="1023"/>
                  </a:cubicBezTo>
                  <a:cubicBezTo>
                    <a:pt x="1078" y="1028"/>
                    <a:pt x="1083" y="1037"/>
                    <a:pt x="1089" y="1039"/>
                  </a:cubicBezTo>
                  <a:cubicBezTo>
                    <a:pt x="1096" y="1047"/>
                    <a:pt x="1106" y="1050"/>
                    <a:pt x="1116" y="1050"/>
                  </a:cubicBezTo>
                  <a:cubicBezTo>
                    <a:pt x="1125" y="1050"/>
                    <a:pt x="1134" y="1047"/>
                    <a:pt x="1142" y="1042"/>
                  </a:cubicBezTo>
                  <a:cubicBezTo>
                    <a:pt x="1170" y="1028"/>
                    <a:pt x="1175" y="997"/>
                    <a:pt x="1161" y="972"/>
                  </a:cubicBezTo>
                  <a:cubicBezTo>
                    <a:pt x="922" y="537"/>
                    <a:pt x="539" y="194"/>
                    <a:pt x="79" y="4"/>
                  </a:cubicBezTo>
                  <a:cubicBezTo>
                    <a:pt x="73" y="1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59"/>
            <p:cNvSpPr/>
            <p:nvPr/>
          </p:nvSpPr>
          <p:spPr>
            <a:xfrm>
              <a:off x="1659100" y="2081200"/>
              <a:ext cx="32175" cy="10250"/>
            </a:xfrm>
            <a:custGeom>
              <a:avLst/>
              <a:gdLst/>
              <a:ahLst/>
              <a:cxnLst/>
              <a:rect l="l" t="t" r="r" b="b"/>
              <a:pathLst>
                <a:path w="1287" h="410" extrusionOk="0">
                  <a:moveTo>
                    <a:pt x="63" y="1"/>
                  </a:moveTo>
                  <a:cubicBezTo>
                    <a:pt x="43" y="1"/>
                    <a:pt x="25" y="10"/>
                    <a:pt x="14" y="29"/>
                  </a:cubicBezTo>
                  <a:cubicBezTo>
                    <a:pt x="0" y="51"/>
                    <a:pt x="6" y="79"/>
                    <a:pt x="28" y="93"/>
                  </a:cubicBezTo>
                  <a:cubicBezTo>
                    <a:pt x="28" y="96"/>
                    <a:pt x="31" y="96"/>
                    <a:pt x="39" y="99"/>
                  </a:cubicBezTo>
                  <a:cubicBezTo>
                    <a:pt x="408" y="283"/>
                    <a:pt x="815" y="389"/>
                    <a:pt x="1228" y="409"/>
                  </a:cubicBezTo>
                  <a:cubicBezTo>
                    <a:pt x="1231" y="409"/>
                    <a:pt x="1234" y="409"/>
                    <a:pt x="1237" y="409"/>
                  </a:cubicBezTo>
                  <a:cubicBezTo>
                    <a:pt x="1263" y="409"/>
                    <a:pt x="1281" y="389"/>
                    <a:pt x="1284" y="361"/>
                  </a:cubicBezTo>
                  <a:cubicBezTo>
                    <a:pt x="1286" y="330"/>
                    <a:pt x="1261" y="308"/>
                    <a:pt x="1233" y="305"/>
                  </a:cubicBezTo>
                  <a:cubicBezTo>
                    <a:pt x="837" y="283"/>
                    <a:pt x="438" y="183"/>
                    <a:pt x="84" y="4"/>
                  </a:cubicBezTo>
                  <a:cubicBezTo>
                    <a:pt x="77" y="2"/>
                    <a:pt x="70" y="1"/>
                    <a:pt x="6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59"/>
            <p:cNvSpPr/>
            <p:nvPr/>
          </p:nvSpPr>
          <p:spPr>
            <a:xfrm>
              <a:off x="1651550" y="2057075"/>
              <a:ext cx="45575" cy="33700"/>
            </a:xfrm>
            <a:custGeom>
              <a:avLst/>
              <a:gdLst/>
              <a:ahLst/>
              <a:cxnLst/>
              <a:rect l="l" t="t" r="r" b="b"/>
              <a:pathLst>
                <a:path w="1823" h="1348" extrusionOk="0">
                  <a:moveTo>
                    <a:pt x="550" y="1"/>
                  </a:moveTo>
                  <a:cubicBezTo>
                    <a:pt x="408" y="1"/>
                    <a:pt x="273" y="43"/>
                    <a:pt x="179" y="146"/>
                  </a:cubicBezTo>
                  <a:cubicBezTo>
                    <a:pt x="99" y="238"/>
                    <a:pt x="62" y="355"/>
                    <a:pt x="43" y="475"/>
                  </a:cubicBezTo>
                  <a:cubicBezTo>
                    <a:pt x="1" y="723"/>
                    <a:pt x="54" y="1019"/>
                    <a:pt x="272" y="1145"/>
                  </a:cubicBezTo>
                  <a:cubicBezTo>
                    <a:pt x="364" y="1201"/>
                    <a:pt x="472" y="1215"/>
                    <a:pt x="578" y="1228"/>
                  </a:cubicBezTo>
                  <a:cubicBezTo>
                    <a:pt x="721" y="1248"/>
                    <a:pt x="863" y="1268"/>
                    <a:pt x="1005" y="1287"/>
                  </a:cubicBezTo>
                  <a:cubicBezTo>
                    <a:pt x="1122" y="1304"/>
                    <a:pt x="1240" y="1318"/>
                    <a:pt x="1354" y="1337"/>
                  </a:cubicBezTo>
                  <a:cubicBezTo>
                    <a:pt x="1394" y="1343"/>
                    <a:pt x="1435" y="1348"/>
                    <a:pt x="1476" y="1348"/>
                  </a:cubicBezTo>
                  <a:cubicBezTo>
                    <a:pt x="1533" y="1348"/>
                    <a:pt x="1588" y="1339"/>
                    <a:pt x="1633" y="1309"/>
                  </a:cubicBezTo>
                  <a:cubicBezTo>
                    <a:pt x="1823" y="1189"/>
                    <a:pt x="1558" y="788"/>
                    <a:pt x="1485" y="662"/>
                  </a:cubicBezTo>
                  <a:cubicBezTo>
                    <a:pt x="1337" y="417"/>
                    <a:pt x="1142" y="196"/>
                    <a:pt x="880" y="73"/>
                  </a:cubicBezTo>
                  <a:cubicBezTo>
                    <a:pt x="778" y="28"/>
                    <a:pt x="662" y="1"/>
                    <a:pt x="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59"/>
            <p:cNvSpPr/>
            <p:nvPr/>
          </p:nvSpPr>
          <p:spPr>
            <a:xfrm>
              <a:off x="1704575" y="2073375"/>
              <a:ext cx="72125" cy="44175"/>
            </a:xfrm>
            <a:custGeom>
              <a:avLst/>
              <a:gdLst/>
              <a:ahLst/>
              <a:cxnLst/>
              <a:rect l="l" t="t" r="r" b="b"/>
              <a:pathLst>
                <a:path w="2885" h="1767" extrusionOk="0">
                  <a:moveTo>
                    <a:pt x="1395" y="1"/>
                  </a:moveTo>
                  <a:cubicBezTo>
                    <a:pt x="1182" y="1"/>
                    <a:pt x="962" y="67"/>
                    <a:pt x="776" y="175"/>
                  </a:cubicBezTo>
                  <a:cubicBezTo>
                    <a:pt x="544" y="309"/>
                    <a:pt x="0" y="688"/>
                    <a:pt x="36" y="973"/>
                  </a:cubicBezTo>
                  <a:cubicBezTo>
                    <a:pt x="73" y="1291"/>
                    <a:pt x="569" y="1497"/>
                    <a:pt x="823" y="1578"/>
                  </a:cubicBezTo>
                  <a:cubicBezTo>
                    <a:pt x="1172" y="1690"/>
                    <a:pt x="1532" y="1751"/>
                    <a:pt x="1897" y="1765"/>
                  </a:cubicBezTo>
                  <a:cubicBezTo>
                    <a:pt x="1931" y="1766"/>
                    <a:pt x="1965" y="1767"/>
                    <a:pt x="1999" y="1767"/>
                  </a:cubicBezTo>
                  <a:cubicBezTo>
                    <a:pt x="2202" y="1767"/>
                    <a:pt x="2408" y="1740"/>
                    <a:pt x="2575" y="1628"/>
                  </a:cubicBezTo>
                  <a:cubicBezTo>
                    <a:pt x="2773" y="1500"/>
                    <a:pt x="2885" y="1221"/>
                    <a:pt x="2762" y="1023"/>
                  </a:cubicBezTo>
                  <a:cubicBezTo>
                    <a:pt x="2706" y="931"/>
                    <a:pt x="2617" y="872"/>
                    <a:pt x="2536" y="805"/>
                  </a:cubicBezTo>
                  <a:cubicBezTo>
                    <a:pt x="2274" y="582"/>
                    <a:pt x="2104" y="253"/>
                    <a:pt x="1800" y="94"/>
                  </a:cubicBezTo>
                  <a:cubicBezTo>
                    <a:pt x="1674" y="30"/>
                    <a:pt x="1536" y="1"/>
                    <a:pt x="1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59"/>
            <p:cNvSpPr/>
            <p:nvPr/>
          </p:nvSpPr>
          <p:spPr>
            <a:xfrm>
              <a:off x="1707225" y="2084350"/>
              <a:ext cx="31400" cy="4875"/>
            </a:xfrm>
            <a:custGeom>
              <a:avLst/>
              <a:gdLst/>
              <a:ahLst/>
              <a:cxnLst/>
              <a:rect l="l" t="t" r="r" b="b"/>
              <a:pathLst>
                <a:path w="1256" h="195" extrusionOk="0">
                  <a:moveTo>
                    <a:pt x="694" y="1"/>
                  </a:moveTo>
                  <a:cubicBezTo>
                    <a:pt x="474" y="1"/>
                    <a:pt x="254" y="32"/>
                    <a:pt x="42" y="93"/>
                  </a:cubicBezTo>
                  <a:cubicBezTo>
                    <a:pt x="14" y="98"/>
                    <a:pt x="0" y="126"/>
                    <a:pt x="6" y="154"/>
                  </a:cubicBezTo>
                  <a:cubicBezTo>
                    <a:pt x="11" y="165"/>
                    <a:pt x="14" y="177"/>
                    <a:pt x="25" y="182"/>
                  </a:cubicBezTo>
                  <a:cubicBezTo>
                    <a:pt x="36" y="191"/>
                    <a:pt x="47" y="194"/>
                    <a:pt x="58" y="194"/>
                  </a:cubicBezTo>
                  <a:cubicBezTo>
                    <a:pt x="62" y="194"/>
                    <a:pt x="66" y="194"/>
                    <a:pt x="70" y="193"/>
                  </a:cubicBezTo>
                  <a:cubicBezTo>
                    <a:pt x="270" y="135"/>
                    <a:pt x="476" y="106"/>
                    <a:pt x="683" y="106"/>
                  </a:cubicBezTo>
                  <a:cubicBezTo>
                    <a:pt x="851" y="106"/>
                    <a:pt x="1019" y="125"/>
                    <a:pt x="1186" y="163"/>
                  </a:cubicBezTo>
                  <a:cubicBezTo>
                    <a:pt x="1189" y="163"/>
                    <a:pt x="1193" y="164"/>
                    <a:pt x="1197" y="164"/>
                  </a:cubicBezTo>
                  <a:cubicBezTo>
                    <a:pt x="1221" y="164"/>
                    <a:pt x="1242" y="148"/>
                    <a:pt x="1247" y="124"/>
                  </a:cubicBezTo>
                  <a:cubicBezTo>
                    <a:pt x="1256" y="96"/>
                    <a:pt x="1239" y="68"/>
                    <a:pt x="1211" y="59"/>
                  </a:cubicBezTo>
                  <a:cubicBezTo>
                    <a:pt x="1040" y="20"/>
                    <a:pt x="867" y="1"/>
                    <a:pt x="69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59"/>
            <p:cNvSpPr/>
            <p:nvPr/>
          </p:nvSpPr>
          <p:spPr>
            <a:xfrm>
              <a:off x="1707575" y="2091150"/>
              <a:ext cx="26600" cy="10050"/>
            </a:xfrm>
            <a:custGeom>
              <a:avLst/>
              <a:gdLst/>
              <a:ahLst/>
              <a:cxnLst/>
              <a:rect l="l" t="t" r="r" b="b"/>
              <a:pathLst>
                <a:path w="1064" h="402" extrusionOk="0">
                  <a:moveTo>
                    <a:pt x="59" y="1"/>
                  </a:moveTo>
                  <a:cubicBezTo>
                    <a:pt x="41" y="1"/>
                    <a:pt x="23" y="10"/>
                    <a:pt x="14" y="24"/>
                  </a:cubicBezTo>
                  <a:cubicBezTo>
                    <a:pt x="0" y="50"/>
                    <a:pt x="6" y="77"/>
                    <a:pt x="28" y="94"/>
                  </a:cubicBezTo>
                  <a:cubicBezTo>
                    <a:pt x="321" y="276"/>
                    <a:pt x="659" y="384"/>
                    <a:pt x="1004" y="401"/>
                  </a:cubicBezTo>
                  <a:cubicBezTo>
                    <a:pt x="1008" y="402"/>
                    <a:pt x="1011" y="402"/>
                    <a:pt x="1014" y="402"/>
                  </a:cubicBezTo>
                  <a:cubicBezTo>
                    <a:pt x="1040" y="402"/>
                    <a:pt x="1058" y="381"/>
                    <a:pt x="1060" y="354"/>
                  </a:cubicBezTo>
                  <a:cubicBezTo>
                    <a:pt x="1063" y="323"/>
                    <a:pt x="1038" y="301"/>
                    <a:pt x="1010" y="298"/>
                  </a:cubicBezTo>
                  <a:cubicBezTo>
                    <a:pt x="684" y="281"/>
                    <a:pt x="363" y="178"/>
                    <a:pt x="84" y="8"/>
                  </a:cubicBezTo>
                  <a:cubicBezTo>
                    <a:pt x="76" y="3"/>
                    <a:pt x="68" y="1"/>
                    <a:pt x="5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59"/>
            <p:cNvSpPr/>
            <p:nvPr/>
          </p:nvSpPr>
          <p:spPr>
            <a:xfrm>
              <a:off x="1704225" y="2077950"/>
              <a:ext cx="53925" cy="33700"/>
            </a:xfrm>
            <a:custGeom>
              <a:avLst/>
              <a:gdLst/>
              <a:ahLst/>
              <a:cxnLst/>
              <a:rect l="l" t="t" r="r" b="b"/>
              <a:pathLst>
                <a:path w="2157" h="1348" extrusionOk="0">
                  <a:moveTo>
                    <a:pt x="1104" y="1"/>
                  </a:moveTo>
                  <a:cubicBezTo>
                    <a:pt x="932" y="1"/>
                    <a:pt x="751" y="61"/>
                    <a:pt x="597" y="156"/>
                  </a:cubicBezTo>
                  <a:cubicBezTo>
                    <a:pt x="424" y="268"/>
                    <a:pt x="0" y="575"/>
                    <a:pt x="14" y="792"/>
                  </a:cubicBezTo>
                  <a:cubicBezTo>
                    <a:pt x="34" y="1038"/>
                    <a:pt x="399" y="1180"/>
                    <a:pt x="592" y="1236"/>
                  </a:cubicBezTo>
                  <a:cubicBezTo>
                    <a:pt x="848" y="1308"/>
                    <a:pt x="1122" y="1348"/>
                    <a:pt x="1395" y="1348"/>
                  </a:cubicBezTo>
                  <a:cubicBezTo>
                    <a:pt x="1574" y="1348"/>
                    <a:pt x="1763" y="1328"/>
                    <a:pt x="1911" y="1222"/>
                  </a:cubicBezTo>
                  <a:cubicBezTo>
                    <a:pt x="2065" y="1119"/>
                    <a:pt x="2157" y="898"/>
                    <a:pt x="2073" y="748"/>
                  </a:cubicBezTo>
                  <a:cubicBezTo>
                    <a:pt x="2034" y="684"/>
                    <a:pt x="1967" y="636"/>
                    <a:pt x="1908" y="589"/>
                  </a:cubicBezTo>
                  <a:cubicBezTo>
                    <a:pt x="1716" y="424"/>
                    <a:pt x="1602" y="173"/>
                    <a:pt x="1376" y="61"/>
                  </a:cubicBezTo>
                  <a:cubicBezTo>
                    <a:pt x="1292" y="20"/>
                    <a:pt x="1199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59"/>
            <p:cNvSpPr/>
            <p:nvPr/>
          </p:nvSpPr>
          <p:spPr>
            <a:xfrm>
              <a:off x="1645625" y="2090950"/>
              <a:ext cx="52900" cy="52900"/>
            </a:xfrm>
            <a:custGeom>
              <a:avLst/>
              <a:gdLst/>
              <a:ahLst/>
              <a:cxnLst/>
              <a:rect l="l" t="t" r="r" b="b"/>
              <a:pathLst>
                <a:path w="2116" h="2116" extrusionOk="0">
                  <a:moveTo>
                    <a:pt x="1758" y="0"/>
                  </a:moveTo>
                  <a:cubicBezTo>
                    <a:pt x="1736" y="0"/>
                    <a:pt x="1713" y="2"/>
                    <a:pt x="1689" y="5"/>
                  </a:cubicBezTo>
                  <a:cubicBezTo>
                    <a:pt x="1348" y="44"/>
                    <a:pt x="997" y="169"/>
                    <a:pt x="670" y="267"/>
                  </a:cubicBezTo>
                  <a:cubicBezTo>
                    <a:pt x="509" y="317"/>
                    <a:pt x="333" y="376"/>
                    <a:pt x="235" y="515"/>
                  </a:cubicBezTo>
                  <a:cubicBezTo>
                    <a:pt x="84" y="727"/>
                    <a:pt x="177" y="1017"/>
                    <a:pt x="146" y="1274"/>
                  </a:cubicBezTo>
                  <a:cubicBezTo>
                    <a:pt x="118" y="1492"/>
                    <a:pt x="1" y="1720"/>
                    <a:pt x="104" y="1913"/>
                  </a:cubicBezTo>
                  <a:cubicBezTo>
                    <a:pt x="180" y="2060"/>
                    <a:pt x="342" y="2115"/>
                    <a:pt x="512" y="2115"/>
                  </a:cubicBezTo>
                  <a:cubicBezTo>
                    <a:pt x="599" y="2115"/>
                    <a:pt x="688" y="2101"/>
                    <a:pt x="768" y="2077"/>
                  </a:cubicBezTo>
                  <a:cubicBezTo>
                    <a:pt x="1446" y="1882"/>
                    <a:pt x="1979" y="1266"/>
                    <a:pt x="2074" y="568"/>
                  </a:cubicBezTo>
                  <a:cubicBezTo>
                    <a:pt x="2115" y="261"/>
                    <a:pt x="2057" y="0"/>
                    <a:pt x="1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59"/>
            <p:cNvSpPr/>
            <p:nvPr/>
          </p:nvSpPr>
          <p:spPr>
            <a:xfrm>
              <a:off x="1669625" y="2095975"/>
              <a:ext cx="28200" cy="36950"/>
            </a:xfrm>
            <a:custGeom>
              <a:avLst/>
              <a:gdLst/>
              <a:ahLst/>
              <a:cxnLst/>
              <a:rect l="l" t="t" r="r" b="b"/>
              <a:pathLst>
                <a:path w="1128" h="1478" extrusionOk="0">
                  <a:moveTo>
                    <a:pt x="1067" y="0"/>
                  </a:moveTo>
                  <a:cubicBezTo>
                    <a:pt x="1047" y="0"/>
                    <a:pt x="1030" y="12"/>
                    <a:pt x="1022" y="32"/>
                  </a:cubicBezTo>
                  <a:cubicBezTo>
                    <a:pt x="826" y="537"/>
                    <a:pt x="505" y="984"/>
                    <a:pt x="93" y="1324"/>
                  </a:cubicBezTo>
                  <a:cubicBezTo>
                    <a:pt x="79" y="1324"/>
                    <a:pt x="65" y="1332"/>
                    <a:pt x="53" y="1344"/>
                  </a:cubicBezTo>
                  <a:lnTo>
                    <a:pt x="14" y="1388"/>
                  </a:lnTo>
                  <a:cubicBezTo>
                    <a:pt x="0" y="1408"/>
                    <a:pt x="0" y="1436"/>
                    <a:pt x="17" y="1458"/>
                  </a:cubicBezTo>
                  <a:lnTo>
                    <a:pt x="26" y="1463"/>
                  </a:lnTo>
                  <a:cubicBezTo>
                    <a:pt x="34" y="1473"/>
                    <a:pt x="44" y="1478"/>
                    <a:pt x="54" y="1478"/>
                  </a:cubicBezTo>
                  <a:cubicBezTo>
                    <a:pt x="64" y="1478"/>
                    <a:pt x="74" y="1472"/>
                    <a:pt x="81" y="1461"/>
                  </a:cubicBezTo>
                  <a:cubicBezTo>
                    <a:pt x="544" y="1098"/>
                    <a:pt x="904" y="618"/>
                    <a:pt x="1116" y="69"/>
                  </a:cubicBezTo>
                  <a:cubicBezTo>
                    <a:pt x="1128" y="41"/>
                    <a:pt x="1114" y="13"/>
                    <a:pt x="1088" y="4"/>
                  </a:cubicBezTo>
                  <a:cubicBezTo>
                    <a:pt x="1081" y="2"/>
                    <a:pt x="1074" y="0"/>
                    <a:pt x="10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59"/>
            <p:cNvSpPr/>
            <p:nvPr/>
          </p:nvSpPr>
          <p:spPr>
            <a:xfrm>
              <a:off x="1665150" y="2093875"/>
              <a:ext cx="27925" cy="22600"/>
            </a:xfrm>
            <a:custGeom>
              <a:avLst/>
              <a:gdLst/>
              <a:ahLst/>
              <a:cxnLst/>
              <a:rect l="l" t="t" r="r" b="b"/>
              <a:pathLst>
                <a:path w="1117" h="904" extrusionOk="0">
                  <a:moveTo>
                    <a:pt x="1062" y="0"/>
                  </a:moveTo>
                  <a:cubicBezTo>
                    <a:pt x="1055" y="0"/>
                    <a:pt x="1048" y="2"/>
                    <a:pt x="1042" y="5"/>
                  </a:cubicBezTo>
                  <a:cubicBezTo>
                    <a:pt x="637" y="180"/>
                    <a:pt x="285" y="465"/>
                    <a:pt x="20" y="819"/>
                  </a:cubicBezTo>
                  <a:cubicBezTo>
                    <a:pt x="1" y="844"/>
                    <a:pt x="9" y="875"/>
                    <a:pt x="29" y="892"/>
                  </a:cubicBezTo>
                  <a:cubicBezTo>
                    <a:pt x="39" y="900"/>
                    <a:pt x="50" y="903"/>
                    <a:pt x="60" y="903"/>
                  </a:cubicBezTo>
                  <a:cubicBezTo>
                    <a:pt x="76" y="903"/>
                    <a:pt x="90" y="895"/>
                    <a:pt x="99" y="878"/>
                  </a:cubicBezTo>
                  <a:cubicBezTo>
                    <a:pt x="350" y="540"/>
                    <a:pt x="693" y="270"/>
                    <a:pt x="1081" y="97"/>
                  </a:cubicBezTo>
                  <a:cubicBezTo>
                    <a:pt x="1108" y="88"/>
                    <a:pt x="1117" y="55"/>
                    <a:pt x="1108" y="33"/>
                  </a:cubicBezTo>
                  <a:cubicBezTo>
                    <a:pt x="1100" y="12"/>
                    <a:pt x="1081" y="0"/>
                    <a:pt x="106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59"/>
            <p:cNvSpPr/>
            <p:nvPr/>
          </p:nvSpPr>
          <p:spPr>
            <a:xfrm>
              <a:off x="1659175" y="2093000"/>
              <a:ext cx="36150" cy="36150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1196" y="1"/>
                  </a:moveTo>
                  <a:cubicBezTo>
                    <a:pt x="1181" y="1"/>
                    <a:pt x="1166" y="2"/>
                    <a:pt x="1149" y="3"/>
                  </a:cubicBezTo>
                  <a:cubicBezTo>
                    <a:pt x="923" y="31"/>
                    <a:pt x="681" y="118"/>
                    <a:pt x="458" y="185"/>
                  </a:cubicBezTo>
                  <a:cubicBezTo>
                    <a:pt x="346" y="215"/>
                    <a:pt x="226" y="257"/>
                    <a:pt x="162" y="352"/>
                  </a:cubicBezTo>
                  <a:cubicBezTo>
                    <a:pt x="59" y="500"/>
                    <a:pt x="123" y="695"/>
                    <a:pt x="98" y="871"/>
                  </a:cubicBezTo>
                  <a:cubicBezTo>
                    <a:pt x="81" y="1019"/>
                    <a:pt x="0" y="1175"/>
                    <a:pt x="67" y="1309"/>
                  </a:cubicBezTo>
                  <a:cubicBezTo>
                    <a:pt x="117" y="1408"/>
                    <a:pt x="231" y="1446"/>
                    <a:pt x="350" y="1446"/>
                  </a:cubicBezTo>
                  <a:cubicBezTo>
                    <a:pt x="408" y="1446"/>
                    <a:pt x="468" y="1436"/>
                    <a:pt x="522" y="1421"/>
                  </a:cubicBezTo>
                  <a:cubicBezTo>
                    <a:pt x="988" y="1287"/>
                    <a:pt x="1353" y="866"/>
                    <a:pt x="1414" y="388"/>
                  </a:cubicBezTo>
                  <a:cubicBezTo>
                    <a:pt x="1446" y="180"/>
                    <a:pt x="1404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59"/>
            <p:cNvSpPr/>
            <p:nvPr/>
          </p:nvSpPr>
          <p:spPr>
            <a:xfrm>
              <a:off x="1690550" y="2093950"/>
              <a:ext cx="48075" cy="63750"/>
            </a:xfrm>
            <a:custGeom>
              <a:avLst/>
              <a:gdLst/>
              <a:ahLst/>
              <a:cxnLst/>
              <a:rect l="l" t="t" r="r" b="b"/>
              <a:pathLst>
                <a:path w="1923" h="2550" extrusionOk="0">
                  <a:moveTo>
                    <a:pt x="667" y="0"/>
                  </a:moveTo>
                  <a:cubicBezTo>
                    <a:pt x="531" y="0"/>
                    <a:pt x="394" y="64"/>
                    <a:pt x="265" y="225"/>
                  </a:cubicBezTo>
                  <a:cubicBezTo>
                    <a:pt x="112" y="412"/>
                    <a:pt x="65" y="663"/>
                    <a:pt x="37" y="900"/>
                  </a:cubicBezTo>
                  <a:cubicBezTo>
                    <a:pt x="0" y="1221"/>
                    <a:pt x="3" y="1544"/>
                    <a:pt x="39" y="1865"/>
                  </a:cubicBezTo>
                  <a:cubicBezTo>
                    <a:pt x="56" y="2019"/>
                    <a:pt x="98" y="2192"/>
                    <a:pt x="232" y="2264"/>
                  </a:cubicBezTo>
                  <a:cubicBezTo>
                    <a:pt x="281" y="2291"/>
                    <a:pt x="335" y="2300"/>
                    <a:pt x="391" y="2300"/>
                  </a:cubicBezTo>
                  <a:cubicBezTo>
                    <a:pt x="506" y="2300"/>
                    <a:pt x="630" y="2262"/>
                    <a:pt x="746" y="2262"/>
                  </a:cubicBezTo>
                  <a:cubicBezTo>
                    <a:pt x="800" y="2262"/>
                    <a:pt x="853" y="2270"/>
                    <a:pt x="902" y="2295"/>
                  </a:cubicBezTo>
                  <a:cubicBezTo>
                    <a:pt x="971" y="2331"/>
                    <a:pt x="1019" y="2401"/>
                    <a:pt x="1083" y="2448"/>
                  </a:cubicBezTo>
                  <a:cubicBezTo>
                    <a:pt x="1157" y="2510"/>
                    <a:pt x="1250" y="2550"/>
                    <a:pt x="1346" y="2550"/>
                  </a:cubicBezTo>
                  <a:cubicBezTo>
                    <a:pt x="1362" y="2550"/>
                    <a:pt x="1379" y="2549"/>
                    <a:pt x="1395" y="2546"/>
                  </a:cubicBezTo>
                  <a:cubicBezTo>
                    <a:pt x="1507" y="2529"/>
                    <a:pt x="1607" y="2446"/>
                    <a:pt x="1635" y="2337"/>
                  </a:cubicBezTo>
                  <a:cubicBezTo>
                    <a:pt x="1663" y="2220"/>
                    <a:pt x="1602" y="2094"/>
                    <a:pt x="1616" y="1971"/>
                  </a:cubicBezTo>
                  <a:cubicBezTo>
                    <a:pt x="1632" y="1837"/>
                    <a:pt x="1738" y="1740"/>
                    <a:pt x="1794" y="1623"/>
                  </a:cubicBezTo>
                  <a:cubicBezTo>
                    <a:pt x="1923" y="1341"/>
                    <a:pt x="1752" y="1020"/>
                    <a:pt x="1585" y="758"/>
                  </a:cubicBezTo>
                  <a:cubicBezTo>
                    <a:pt x="1394" y="461"/>
                    <a:pt x="1033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59"/>
            <p:cNvSpPr/>
            <p:nvPr/>
          </p:nvSpPr>
          <p:spPr>
            <a:xfrm>
              <a:off x="1696825" y="2092475"/>
              <a:ext cx="8675" cy="33325"/>
            </a:xfrm>
            <a:custGeom>
              <a:avLst/>
              <a:gdLst/>
              <a:ahLst/>
              <a:cxnLst/>
              <a:rect l="l" t="t" r="r" b="b"/>
              <a:pathLst>
                <a:path w="347" h="1333" extrusionOk="0">
                  <a:moveTo>
                    <a:pt x="289" y="0"/>
                  </a:moveTo>
                  <a:cubicBezTo>
                    <a:pt x="272" y="0"/>
                    <a:pt x="255" y="8"/>
                    <a:pt x="246" y="24"/>
                  </a:cubicBezTo>
                  <a:cubicBezTo>
                    <a:pt x="9" y="409"/>
                    <a:pt x="0" y="920"/>
                    <a:pt x="232" y="1308"/>
                  </a:cubicBezTo>
                  <a:cubicBezTo>
                    <a:pt x="235" y="1311"/>
                    <a:pt x="238" y="1319"/>
                    <a:pt x="246" y="1322"/>
                  </a:cubicBezTo>
                  <a:cubicBezTo>
                    <a:pt x="253" y="1329"/>
                    <a:pt x="263" y="1333"/>
                    <a:pt x="274" y="1333"/>
                  </a:cubicBezTo>
                  <a:cubicBezTo>
                    <a:pt x="284" y="1333"/>
                    <a:pt x="294" y="1330"/>
                    <a:pt x="305" y="1325"/>
                  </a:cubicBezTo>
                  <a:cubicBezTo>
                    <a:pt x="330" y="1311"/>
                    <a:pt x="335" y="1280"/>
                    <a:pt x="321" y="1255"/>
                  </a:cubicBezTo>
                  <a:cubicBezTo>
                    <a:pt x="109" y="900"/>
                    <a:pt x="115" y="426"/>
                    <a:pt x="332" y="77"/>
                  </a:cubicBezTo>
                  <a:cubicBezTo>
                    <a:pt x="346" y="55"/>
                    <a:pt x="338" y="22"/>
                    <a:pt x="316" y="8"/>
                  </a:cubicBezTo>
                  <a:cubicBezTo>
                    <a:pt x="308" y="3"/>
                    <a:pt x="298" y="0"/>
                    <a:pt x="28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59"/>
            <p:cNvSpPr/>
            <p:nvPr/>
          </p:nvSpPr>
          <p:spPr>
            <a:xfrm>
              <a:off x="1704925" y="2095650"/>
              <a:ext cx="11025" cy="24675"/>
            </a:xfrm>
            <a:custGeom>
              <a:avLst/>
              <a:gdLst/>
              <a:ahLst/>
              <a:cxnLst/>
              <a:rect l="l" t="t" r="r" b="b"/>
              <a:pathLst>
                <a:path w="441" h="987" extrusionOk="0">
                  <a:moveTo>
                    <a:pt x="60" y="0"/>
                  </a:moveTo>
                  <a:cubicBezTo>
                    <a:pt x="52" y="0"/>
                    <a:pt x="44" y="2"/>
                    <a:pt x="36" y="6"/>
                  </a:cubicBezTo>
                  <a:cubicBezTo>
                    <a:pt x="11" y="20"/>
                    <a:pt x="0" y="51"/>
                    <a:pt x="14" y="76"/>
                  </a:cubicBezTo>
                  <a:cubicBezTo>
                    <a:pt x="159" y="352"/>
                    <a:pt x="271" y="645"/>
                    <a:pt x="335" y="946"/>
                  </a:cubicBezTo>
                  <a:cubicBezTo>
                    <a:pt x="340" y="960"/>
                    <a:pt x="346" y="972"/>
                    <a:pt x="357" y="980"/>
                  </a:cubicBezTo>
                  <a:cubicBezTo>
                    <a:pt x="365" y="984"/>
                    <a:pt x="375" y="987"/>
                    <a:pt x="385" y="987"/>
                  </a:cubicBezTo>
                  <a:cubicBezTo>
                    <a:pt x="389" y="987"/>
                    <a:pt x="393" y="986"/>
                    <a:pt x="396" y="985"/>
                  </a:cubicBezTo>
                  <a:cubicBezTo>
                    <a:pt x="424" y="977"/>
                    <a:pt x="441" y="952"/>
                    <a:pt x="433" y="924"/>
                  </a:cubicBezTo>
                  <a:cubicBezTo>
                    <a:pt x="363" y="612"/>
                    <a:pt x="257" y="308"/>
                    <a:pt x="106" y="26"/>
                  </a:cubicBezTo>
                  <a:cubicBezTo>
                    <a:pt x="96" y="10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59"/>
            <p:cNvSpPr/>
            <p:nvPr/>
          </p:nvSpPr>
          <p:spPr>
            <a:xfrm>
              <a:off x="1694450" y="2092650"/>
              <a:ext cx="35525" cy="46925"/>
            </a:xfrm>
            <a:custGeom>
              <a:avLst/>
              <a:gdLst/>
              <a:ahLst/>
              <a:cxnLst/>
              <a:rect l="l" t="t" r="r" b="b"/>
              <a:pathLst>
                <a:path w="1421" h="1877" extrusionOk="0">
                  <a:moveTo>
                    <a:pt x="489" y="1"/>
                  </a:moveTo>
                  <a:cubicBezTo>
                    <a:pt x="389" y="1"/>
                    <a:pt x="288" y="48"/>
                    <a:pt x="193" y="165"/>
                  </a:cubicBezTo>
                  <a:cubicBezTo>
                    <a:pt x="82" y="305"/>
                    <a:pt x="42" y="486"/>
                    <a:pt x="26" y="662"/>
                  </a:cubicBezTo>
                  <a:cubicBezTo>
                    <a:pt x="1" y="899"/>
                    <a:pt x="1" y="1136"/>
                    <a:pt x="29" y="1371"/>
                  </a:cubicBezTo>
                  <a:cubicBezTo>
                    <a:pt x="42" y="1482"/>
                    <a:pt x="70" y="1608"/>
                    <a:pt x="174" y="1663"/>
                  </a:cubicBezTo>
                  <a:cubicBezTo>
                    <a:pt x="210" y="1684"/>
                    <a:pt x="250" y="1691"/>
                    <a:pt x="291" y="1691"/>
                  </a:cubicBezTo>
                  <a:cubicBezTo>
                    <a:pt x="374" y="1691"/>
                    <a:pt x="463" y="1663"/>
                    <a:pt x="548" y="1663"/>
                  </a:cubicBezTo>
                  <a:cubicBezTo>
                    <a:pt x="588" y="1663"/>
                    <a:pt x="628" y="1669"/>
                    <a:pt x="665" y="1689"/>
                  </a:cubicBezTo>
                  <a:cubicBezTo>
                    <a:pt x="715" y="1716"/>
                    <a:pt x="754" y="1764"/>
                    <a:pt x="801" y="1803"/>
                  </a:cubicBezTo>
                  <a:cubicBezTo>
                    <a:pt x="853" y="1847"/>
                    <a:pt x="922" y="1876"/>
                    <a:pt x="990" y="1876"/>
                  </a:cubicBezTo>
                  <a:cubicBezTo>
                    <a:pt x="1004" y="1876"/>
                    <a:pt x="1017" y="1875"/>
                    <a:pt x="1030" y="1873"/>
                  </a:cubicBezTo>
                  <a:cubicBezTo>
                    <a:pt x="1111" y="1859"/>
                    <a:pt x="1186" y="1800"/>
                    <a:pt x="1209" y="1719"/>
                  </a:cubicBezTo>
                  <a:cubicBezTo>
                    <a:pt x="1228" y="1630"/>
                    <a:pt x="1181" y="1538"/>
                    <a:pt x="1195" y="1451"/>
                  </a:cubicBezTo>
                  <a:cubicBezTo>
                    <a:pt x="1209" y="1354"/>
                    <a:pt x="1284" y="1284"/>
                    <a:pt x="1326" y="1198"/>
                  </a:cubicBezTo>
                  <a:cubicBezTo>
                    <a:pt x="1421" y="991"/>
                    <a:pt x="1295" y="754"/>
                    <a:pt x="1172" y="561"/>
                  </a:cubicBezTo>
                  <a:cubicBezTo>
                    <a:pt x="1024" y="338"/>
                    <a:pt x="757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59"/>
            <p:cNvSpPr/>
            <p:nvPr/>
          </p:nvSpPr>
          <p:spPr>
            <a:xfrm>
              <a:off x="1680850" y="2044450"/>
              <a:ext cx="60500" cy="47525"/>
            </a:xfrm>
            <a:custGeom>
              <a:avLst/>
              <a:gdLst/>
              <a:ahLst/>
              <a:cxnLst/>
              <a:rect l="l" t="t" r="r" b="b"/>
              <a:pathLst>
                <a:path w="2420" h="1901" extrusionOk="0">
                  <a:moveTo>
                    <a:pt x="405" y="1"/>
                  </a:moveTo>
                  <a:cubicBezTo>
                    <a:pt x="305" y="23"/>
                    <a:pt x="196" y="32"/>
                    <a:pt x="121" y="99"/>
                  </a:cubicBezTo>
                  <a:cubicBezTo>
                    <a:pt x="1" y="199"/>
                    <a:pt x="12" y="383"/>
                    <a:pt x="51" y="537"/>
                  </a:cubicBezTo>
                  <a:cubicBezTo>
                    <a:pt x="137" y="916"/>
                    <a:pt x="374" y="1664"/>
                    <a:pt x="754" y="1862"/>
                  </a:cubicBezTo>
                  <a:cubicBezTo>
                    <a:pt x="806" y="1888"/>
                    <a:pt x="860" y="1900"/>
                    <a:pt x="917" y="1900"/>
                  </a:cubicBezTo>
                  <a:cubicBezTo>
                    <a:pt x="1304" y="1900"/>
                    <a:pt x="1783" y="1343"/>
                    <a:pt x="2006" y="1134"/>
                  </a:cubicBezTo>
                  <a:cubicBezTo>
                    <a:pt x="2132" y="1011"/>
                    <a:pt x="2258" y="885"/>
                    <a:pt x="2336" y="732"/>
                  </a:cubicBezTo>
                  <a:cubicBezTo>
                    <a:pt x="2378" y="643"/>
                    <a:pt x="2405" y="545"/>
                    <a:pt x="2419" y="447"/>
                  </a:cubicBezTo>
                  <a:lnTo>
                    <a:pt x="2419" y="447"/>
                  </a:lnTo>
                  <a:cubicBezTo>
                    <a:pt x="2113" y="763"/>
                    <a:pt x="1722" y="994"/>
                    <a:pt x="1295" y="1097"/>
                  </a:cubicBezTo>
                  <a:cubicBezTo>
                    <a:pt x="1257" y="1107"/>
                    <a:pt x="1220" y="1115"/>
                    <a:pt x="1182" y="1115"/>
                  </a:cubicBezTo>
                  <a:cubicBezTo>
                    <a:pt x="1164" y="1115"/>
                    <a:pt x="1146" y="1113"/>
                    <a:pt x="1128" y="1109"/>
                  </a:cubicBezTo>
                  <a:cubicBezTo>
                    <a:pt x="1072" y="1095"/>
                    <a:pt x="1027" y="1053"/>
                    <a:pt x="985" y="1014"/>
                  </a:cubicBezTo>
                  <a:cubicBezTo>
                    <a:pt x="704" y="740"/>
                    <a:pt x="503" y="383"/>
                    <a:pt x="40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59"/>
            <p:cNvSpPr/>
            <p:nvPr/>
          </p:nvSpPr>
          <p:spPr>
            <a:xfrm>
              <a:off x="1649825" y="2090950"/>
              <a:ext cx="48625" cy="41900"/>
            </a:xfrm>
            <a:custGeom>
              <a:avLst/>
              <a:gdLst/>
              <a:ahLst/>
              <a:cxnLst/>
              <a:rect l="l" t="t" r="r" b="b"/>
              <a:pathLst>
                <a:path w="1945" h="1676" extrusionOk="0">
                  <a:moveTo>
                    <a:pt x="1587" y="0"/>
                  </a:moveTo>
                  <a:cubicBezTo>
                    <a:pt x="1565" y="0"/>
                    <a:pt x="1542" y="2"/>
                    <a:pt x="1518" y="5"/>
                  </a:cubicBezTo>
                  <a:cubicBezTo>
                    <a:pt x="1180" y="44"/>
                    <a:pt x="826" y="169"/>
                    <a:pt x="500" y="267"/>
                  </a:cubicBezTo>
                  <a:cubicBezTo>
                    <a:pt x="335" y="317"/>
                    <a:pt x="162" y="376"/>
                    <a:pt x="64" y="515"/>
                  </a:cubicBezTo>
                  <a:cubicBezTo>
                    <a:pt x="31" y="557"/>
                    <a:pt x="14" y="604"/>
                    <a:pt x="0" y="655"/>
                  </a:cubicBezTo>
                  <a:cubicBezTo>
                    <a:pt x="223" y="563"/>
                    <a:pt x="449" y="487"/>
                    <a:pt x="681" y="423"/>
                  </a:cubicBezTo>
                  <a:cubicBezTo>
                    <a:pt x="771" y="399"/>
                    <a:pt x="865" y="378"/>
                    <a:pt x="956" y="378"/>
                  </a:cubicBezTo>
                  <a:cubicBezTo>
                    <a:pt x="1021" y="378"/>
                    <a:pt x="1085" y="389"/>
                    <a:pt x="1144" y="417"/>
                  </a:cubicBezTo>
                  <a:cubicBezTo>
                    <a:pt x="1267" y="473"/>
                    <a:pt x="1350" y="596"/>
                    <a:pt x="1387" y="724"/>
                  </a:cubicBezTo>
                  <a:cubicBezTo>
                    <a:pt x="1420" y="853"/>
                    <a:pt x="1417" y="992"/>
                    <a:pt x="1406" y="1126"/>
                  </a:cubicBezTo>
                  <a:cubicBezTo>
                    <a:pt x="1389" y="1310"/>
                    <a:pt x="1353" y="1494"/>
                    <a:pt x="1306" y="1676"/>
                  </a:cubicBezTo>
                  <a:cubicBezTo>
                    <a:pt x="1621" y="1386"/>
                    <a:pt x="1844" y="992"/>
                    <a:pt x="1900" y="568"/>
                  </a:cubicBezTo>
                  <a:cubicBezTo>
                    <a:pt x="1944" y="261"/>
                    <a:pt x="1887" y="0"/>
                    <a:pt x="15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59"/>
            <p:cNvSpPr/>
            <p:nvPr/>
          </p:nvSpPr>
          <p:spPr>
            <a:xfrm>
              <a:off x="1690475" y="2093925"/>
              <a:ext cx="46825" cy="46675"/>
            </a:xfrm>
            <a:custGeom>
              <a:avLst/>
              <a:gdLst/>
              <a:ahLst/>
              <a:cxnLst/>
              <a:rect l="l" t="t" r="r" b="b"/>
              <a:pathLst>
                <a:path w="1873" h="1867" extrusionOk="0">
                  <a:moveTo>
                    <a:pt x="668" y="1"/>
                  </a:moveTo>
                  <a:cubicBezTo>
                    <a:pt x="532" y="1"/>
                    <a:pt x="395" y="65"/>
                    <a:pt x="266" y="226"/>
                  </a:cubicBezTo>
                  <a:cubicBezTo>
                    <a:pt x="112" y="413"/>
                    <a:pt x="62" y="664"/>
                    <a:pt x="34" y="901"/>
                  </a:cubicBezTo>
                  <a:cubicBezTo>
                    <a:pt x="1" y="1222"/>
                    <a:pt x="3" y="1545"/>
                    <a:pt x="40" y="1866"/>
                  </a:cubicBezTo>
                  <a:cubicBezTo>
                    <a:pt x="84" y="1691"/>
                    <a:pt x="151" y="1515"/>
                    <a:pt x="238" y="1359"/>
                  </a:cubicBezTo>
                  <a:cubicBezTo>
                    <a:pt x="374" y="1113"/>
                    <a:pt x="592" y="882"/>
                    <a:pt x="865" y="882"/>
                  </a:cubicBezTo>
                  <a:cubicBezTo>
                    <a:pt x="1066" y="882"/>
                    <a:pt x="1245" y="1010"/>
                    <a:pt x="1401" y="1135"/>
                  </a:cubicBezTo>
                  <a:cubicBezTo>
                    <a:pt x="1549" y="1253"/>
                    <a:pt x="1691" y="1378"/>
                    <a:pt x="1831" y="1504"/>
                  </a:cubicBezTo>
                  <a:cubicBezTo>
                    <a:pt x="1873" y="1253"/>
                    <a:pt x="1728" y="985"/>
                    <a:pt x="1582" y="759"/>
                  </a:cubicBezTo>
                  <a:cubicBezTo>
                    <a:pt x="1394" y="460"/>
                    <a:pt x="1033" y="1"/>
                    <a:pt x="66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59"/>
            <p:cNvSpPr/>
            <p:nvPr/>
          </p:nvSpPr>
          <p:spPr>
            <a:xfrm>
              <a:off x="1704575" y="2073525"/>
              <a:ext cx="40250" cy="43000"/>
            </a:xfrm>
            <a:custGeom>
              <a:avLst/>
              <a:gdLst/>
              <a:ahLst/>
              <a:cxnLst/>
              <a:rect l="l" t="t" r="r" b="b"/>
              <a:pathLst>
                <a:path w="1610" h="1720" extrusionOk="0">
                  <a:moveTo>
                    <a:pt x="1389" y="1"/>
                  </a:moveTo>
                  <a:cubicBezTo>
                    <a:pt x="1175" y="1"/>
                    <a:pt x="959" y="68"/>
                    <a:pt x="773" y="177"/>
                  </a:cubicBezTo>
                  <a:cubicBezTo>
                    <a:pt x="541" y="308"/>
                    <a:pt x="0" y="688"/>
                    <a:pt x="34" y="972"/>
                  </a:cubicBezTo>
                  <a:cubicBezTo>
                    <a:pt x="70" y="1293"/>
                    <a:pt x="566" y="1497"/>
                    <a:pt x="820" y="1575"/>
                  </a:cubicBezTo>
                  <a:cubicBezTo>
                    <a:pt x="1032" y="1642"/>
                    <a:pt x="1253" y="1689"/>
                    <a:pt x="1479" y="1720"/>
                  </a:cubicBezTo>
                  <a:cubicBezTo>
                    <a:pt x="1364" y="1589"/>
                    <a:pt x="1256" y="1449"/>
                    <a:pt x="1166" y="1301"/>
                  </a:cubicBezTo>
                  <a:cubicBezTo>
                    <a:pt x="1041" y="1101"/>
                    <a:pt x="940" y="863"/>
                    <a:pt x="1002" y="643"/>
                  </a:cubicBezTo>
                  <a:cubicBezTo>
                    <a:pt x="1057" y="450"/>
                    <a:pt x="1225" y="319"/>
                    <a:pt x="1381" y="197"/>
                  </a:cubicBezTo>
                  <a:cubicBezTo>
                    <a:pt x="1456" y="138"/>
                    <a:pt x="1532" y="82"/>
                    <a:pt x="1610" y="26"/>
                  </a:cubicBezTo>
                  <a:cubicBezTo>
                    <a:pt x="1538" y="9"/>
                    <a:pt x="1463" y="1"/>
                    <a:pt x="13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59"/>
            <p:cNvSpPr/>
            <p:nvPr/>
          </p:nvSpPr>
          <p:spPr>
            <a:xfrm>
              <a:off x="1655250" y="2046900"/>
              <a:ext cx="47175" cy="49500"/>
            </a:xfrm>
            <a:custGeom>
              <a:avLst/>
              <a:gdLst/>
              <a:ahLst/>
              <a:cxnLst/>
              <a:rect l="l" t="t" r="r" b="b"/>
              <a:pathLst>
                <a:path w="1887" h="19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61" y="56"/>
                    <a:pt x="397" y="107"/>
                    <a:pt x="436" y="162"/>
                  </a:cubicBezTo>
                  <a:cubicBezTo>
                    <a:pt x="578" y="366"/>
                    <a:pt x="723" y="573"/>
                    <a:pt x="785" y="810"/>
                  </a:cubicBezTo>
                  <a:cubicBezTo>
                    <a:pt x="849" y="1047"/>
                    <a:pt x="815" y="1326"/>
                    <a:pt x="640" y="1499"/>
                  </a:cubicBezTo>
                  <a:cubicBezTo>
                    <a:pt x="534" y="1605"/>
                    <a:pt x="391" y="1655"/>
                    <a:pt x="252" y="1708"/>
                  </a:cubicBezTo>
                  <a:lnTo>
                    <a:pt x="1" y="1803"/>
                  </a:lnTo>
                  <a:cubicBezTo>
                    <a:pt x="216" y="1831"/>
                    <a:pt x="436" y="1861"/>
                    <a:pt x="654" y="1892"/>
                  </a:cubicBezTo>
                  <a:cubicBezTo>
                    <a:pt x="829" y="1917"/>
                    <a:pt x="1005" y="1942"/>
                    <a:pt x="1184" y="1962"/>
                  </a:cubicBezTo>
                  <a:cubicBezTo>
                    <a:pt x="1244" y="1971"/>
                    <a:pt x="1307" y="1979"/>
                    <a:pt x="1368" y="1979"/>
                  </a:cubicBezTo>
                  <a:cubicBezTo>
                    <a:pt x="1451" y="1979"/>
                    <a:pt x="1532" y="1965"/>
                    <a:pt x="1602" y="1920"/>
                  </a:cubicBezTo>
                  <a:cubicBezTo>
                    <a:pt x="1887" y="1744"/>
                    <a:pt x="1485" y="1133"/>
                    <a:pt x="1373" y="941"/>
                  </a:cubicBezTo>
                  <a:cubicBezTo>
                    <a:pt x="1159" y="567"/>
                    <a:pt x="863" y="238"/>
                    <a:pt x="464" y="56"/>
                  </a:cubicBezTo>
                  <a:cubicBezTo>
                    <a:pt x="419" y="34"/>
                    <a:pt x="369" y="17"/>
                    <a:pt x="32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59"/>
            <p:cNvSpPr/>
            <p:nvPr/>
          </p:nvSpPr>
          <p:spPr>
            <a:xfrm>
              <a:off x="1684275" y="2077375"/>
              <a:ext cx="29600" cy="26100"/>
            </a:xfrm>
            <a:custGeom>
              <a:avLst/>
              <a:gdLst/>
              <a:ahLst/>
              <a:cxnLst/>
              <a:rect l="l" t="t" r="r" b="b"/>
              <a:pathLst>
                <a:path w="1184" h="1044" extrusionOk="0">
                  <a:moveTo>
                    <a:pt x="594" y="1"/>
                  </a:moveTo>
                  <a:cubicBezTo>
                    <a:pt x="435" y="1"/>
                    <a:pt x="278" y="74"/>
                    <a:pt x="176" y="210"/>
                  </a:cubicBezTo>
                  <a:cubicBezTo>
                    <a:pt x="0" y="442"/>
                    <a:pt x="51" y="768"/>
                    <a:pt x="279" y="938"/>
                  </a:cubicBezTo>
                  <a:cubicBezTo>
                    <a:pt x="373" y="1010"/>
                    <a:pt x="483" y="1044"/>
                    <a:pt x="592" y="1044"/>
                  </a:cubicBezTo>
                  <a:cubicBezTo>
                    <a:pt x="750" y="1044"/>
                    <a:pt x="906" y="971"/>
                    <a:pt x="1007" y="835"/>
                  </a:cubicBezTo>
                  <a:cubicBezTo>
                    <a:pt x="1183" y="603"/>
                    <a:pt x="1139" y="277"/>
                    <a:pt x="904" y="104"/>
                  </a:cubicBezTo>
                  <a:cubicBezTo>
                    <a:pt x="811" y="34"/>
                    <a:pt x="702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59"/>
            <p:cNvSpPr/>
            <p:nvPr/>
          </p:nvSpPr>
          <p:spPr>
            <a:xfrm>
              <a:off x="1690825" y="2083225"/>
              <a:ext cx="16425" cy="14425"/>
            </a:xfrm>
            <a:custGeom>
              <a:avLst/>
              <a:gdLst/>
              <a:ahLst/>
              <a:cxnLst/>
              <a:rect l="l" t="t" r="r" b="b"/>
              <a:pathLst>
                <a:path w="657" h="577" extrusionOk="0">
                  <a:moveTo>
                    <a:pt x="328" y="0"/>
                  </a:moveTo>
                  <a:cubicBezTo>
                    <a:pt x="240" y="0"/>
                    <a:pt x="154" y="41"/>
                    <a:pt x="95" y="115"/>
                  </a:cubicBezTo>
                  <a:cubicBezTo>
                    <a:pt x="1" y="244"/>
                    <a:pt x="28" y="422"/>
                    <a:pt x="154" y="520"/>
                  </a:cubicBezTo>
                  <a:cubicBezTo>
                    <a:pt x="206" y="558"/>
                    <a:pt x="266" y="577"/>
                    <a:pt x="325" y="577"/>
                  </a:cubicBezTo>
                  <a:cubicBezTo>
                    <a:pt x="413" y="577"/>
                    <a:pt x="500" y="536"/>
                    <a:pt x="559" y="461"/>
                  </a:cubicBezTo>
                  <a:cubicBezTo>
                    <a:pt x="656" y="333"/>
                    <a:pt x="628" y="152"/>
                    <a:pt x="500" y="57"/>
                  </a:cubicBezTo>
                  <a:cubicBezTo>
                    <a:pt x="447" y="19"/>
                    <a:pt x="387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6" name="Google Shape;7726;p59"/>
          <p:cNvGrpSpPr/>
          <p:nvPr/>
        </p:nvGrpSpPr>
        <p:grpSpPr>
          <a:xfrm>
            <a:off x="813063" y="2158370"/>
            <a:ext cx="2445119" cy="2445119"/>
            <a:chOff x="1552925" y="540000"/>
            <a:chExt cx="2984400" cy="2984400"/>
          </a:xfrm>
        </p:grpSpPr>
        <p:sp>
          <p:nvSpPr>
            <p:cNvPr id="7727" name="Google Shape;7727;p59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59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9" name="Google Shape;7729;p5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  <p:sp>
        <p:nvSpPr>
          <p:cNvPr id="7730" name="Google Shape;7730;p59"/>
          <p:cNvSpPr txBox="1">
            <a:spLocks noGrp="1"/>
          </p:cNvSpPr>
          <p:nvPr>
            <p:ph type="title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731" name="Google Shape;7731;p59"/>
          <p:cNvSpPr txBox="1">
            <a:spLocks noGrp="1"/>
          </p:cNvSpPr>
          <p:nvPr>
            <p:ph type="subTitle" idx="1"/>
          </p:nvPr>
        </p:nvSpPr>
        <p:spPr>
          <a:xfrm rot="473">
            <a:off x="3111603" y="3630697"/>
            <a:ext cx="4685975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/>
              <a:t>Listen and underline one more stressed word. Then repeat.</a:t>
            </a:r>
            <a:endParaRPr sz="2400" b="1" dirty="0"/>
          </a:p>
        </p:txBody>
      </p:sp>
      <p:grpSp>
        <p:nvGrpSpPr>
          <p:cNvPr id="7732" name="Google Shape;7732;p59"/>
          <p:cNvGrpSpPr/>
          <p:nvPr/>
        </p:nvGrpSpPr>
        <p:grpSpPr>
          <a:xfrm flipH="1">
            <a:off x="5021448" y="-78942"/>
            <a:ext cx="2765428" cy="2854354"/>
            <a:chOff x="3745175" y="148350"/>
            <a:chExt cx="3500985" cy="3613563"/>
          </a:xfrm>
        </p:grpSpPr>
        <p:sp>
          <p:nvSpPr>
            <p:cNvPr id="7733" name="Google Shape;7733;p59"/>
            <p:cNvSpPr/>
            <p:nvPr/>
          </p:nvSpPr>
          <p:spPr>
            <a:xfrm rot="2145115">
              <a:off x="4513075" y="656819"/>
              <a:ext cx="2378942" cy="1979560"/>
            </a:xfrm>
            <a:custGeom>
              <a:avLst/>
              <a:gdLst/>
              <a:ahLst/>
              <a:cxnLst/>
              <a:rect l="l" t="t" r="r" b="b"/>
              <a:pathLst>
                <a:path w="23401" h="19472" extrusionOk="0">
                  <a:moveTo>
                    <a:pt x="11947" y="0"/>
                  </a:moveTo>
                  <a:cubicBezTo>
                    <a:pt x="11726" y="0"/>
                    <a:pt x="11502" y="49"/>
                    <a:pt x="11302" y="141"/>
                  </a:cubicBezTo>
                  <a:cubicBezTo>
                    <a:pt x="10816" y="364"/>
                    <a:pt x="10454" y="791"/>
                    <a:pt x="10172" y="1245"/>
                  </a:cubicBezTo>
                  <a:cubicBezTo>
                    <a:pt x="9332" y="2612"/>
                    <a:pt x="9131" y="4272"/>
                    <a:pt x="9061" y="5877"/>
                  </a:cubicBezTo>
                  <a:cubicBezTo>
                    <a:pt x="9048" y="6183"/>
                    <a:pt x="9025" y="6524"/>
                    <a:pt x="8796" y="6727"/>
                  </a:cubicBezTo>
                  <a:cubicBezTo>
                    <a:pt x="8675" y="6839"/>
                    <a:pt x="8528" y="6885"/>
                    <a:pt x="8372" y="6885"/>
                  </a:cubicBezTo>
                  <a:cubicBezTo>
                    <a:pt x="8072" y="6885"/>
                    <a:pt x="7739" y="6715"/>
                    <a:pt x="7494" y="6515"/>
                  </a:cubicBezTo>
                  <a:cubicBezTo>
                    <a:pt x="6724" y="5890"/>
                    <a:pt x="6171" y="5026"/>
                    <a:pt x="5404" y="4392"/>
                  </a:cubicBezTo>
                  <a:cubicBezTo>
                    <a:pt x="4900" y="3975"/>
                    <a:pt x="4231" y="3675"/>
                    <a:pt x="3597" y="3675"/>
                  </a:cubicBezTo>
                  <a:cubicBezTo>
                    <a:pt x="3265" y="3675"/>
                    <a:pt x="2943" y="3756"/>
                    <a:pt x="2659" y="3946"/>
                  </a:cubicBezTo>
                  <a:cubicBezTo>
                    <a:pt x="1808" y="4518"/>
                    <a:pt x="1733" y="5745"/>
                    <a:pt x="1947" y="6750"/>
                  </a:cubicBezTo>
                  <a:cubicBezTo>
                    <a:pt x="2204" y="7927"/>
                    <a:pt x="2740" y="9026"/>
                    <a:pt x="3340" y="10072"/>
                  </a:cubicBezTo>
                  <a:cubicBezTo>
                    <a:pt x="3487" y="10326"/>
                    <a:pt x="3635" y="10588"/>
                    <a:pt x="3683" y="10879"/>
                  </a:cubicBezTo>
                  <a:cubicBezTo>
                    <a:pt x="3727" y="11169"/>
                    <a:pt x="3633" y="11504"/>
                    <a:pt x="3381" y="11651"/>
                  </a:cubicBezTo>
                  <a:cubicBezTo>
                    <a:pt x="3262" y="11725"/>
                    <a:pt x="3119" y="11748"/>
                    <a:pt x="2975" y="11748"/>
                  </a:cubicBezTo>
                  <a:cubicBezTo>
                    <a:pt x="2935" y="11748"/>
                    <a:pt x="2894" y="11747"/>
                    <a:pt x="2854" y="11743"/>
                  </a:cubicBezTo>
                  <a:cubicBezTo>
                    <a:pt x="2352" y="11702"/>
                    <a:pt x="1886" y="11467"/>
                    <a:pt x="1390" y="11392"/>
                  </a:cubicBezTo>
                  <a:cubicBezTo>
                    <a:pt x="1302" y="11377"/>
                    <a:pt x="1210" y="11370"/>
                    <a:pt x="1118" y="11370"/>
                  </a:cubicBezTo>
                  <a:cubicBezTo>
                    <a:pt x="694" y="11370"/>
                    <a:pt x="257" y="11530"/>
                    <a:pt x="89" y="11908"/>
                  </a:cubicBezTo>
                  <a:cubicBezTo>
                    <a:pt x="0" y="12112"/>
                    <a:pt x="3" y="12346"/>
                    <a:pt x="17" y="12569"/>
                  </a:cubicBezTo>
                  <a:cubicBezTo>
                    <a:pt x="142" y="14823"/>
                    <a:pt x="982" y="17008"/>
                    <a:pt x="2310" y="18818"/>
                  </a:cubicBezTo>
                  <a:cubicBezTo>
                    <a:pt x="2635" y="19261"/>
                    <a:pt x="4127" y="19472"/>
                    <a:pt x="6161" y="19472"/>
                  </a:cubicBezTo>
                  <a:cubicBezTo>
                    <a:pt x="11446" y="19472"/>
                    <a:pt x="20387" y="18047"/>
                    <a:pt x="21973" y="15563"/>
                  </a:cubicBezTo>
                  <a:cubicBezTo>
                    <a:pt x="22768" y="14310"/>
                    <a:pt x="23401" y="12887"/>
                    <a:pt x="23354" y="11406"/>
                  </a:cubicBezTo>
                  <a:cubicBezTo>
                    <a:pt x="23328" y="10683"/>
                    <a:pt x="23061" y="9871"/>
                    <a:pt x="22386" y="9612"/>
                  </a:cubicBezTo>
                  <a:cubicBezTo>
                    <a:pt x="22231" y="9552"/>
                    <a:pt x="22072" y="9527"/>
                    <a:pt x="21910" y="9527"/>
                  </a:cubicBezTo>
                  <a:cubicBezTo>
                    <a:pt x="21496" y="9527"/>
                    <a:pt x="21064" y="9686"/>
                    <a:pt x="20653" y="9805"/>
                  </a:cubicBezTo>
                  <a:cubicBezTo>
                    <a:pt x="20416" y="9874"/>
                    <a:pt x="20153" y="9923"/>
                    <a:pt x="19900" y="9923"/>
                  </a:cubicBezTo>
                  <a:cubicBezTo>
                    <a:pt x="19546" y="9923"/>
                    <a:pt x="19211" y="9827"/>
                    <a:pt x="18993" y="9559"/>
                  </a:cubicBezTo>
                  <a:cubicBezTo>
                    <a:pt x="18714" y="9219"/>
                    <a:pt x="18742" y="8722"/>
                    <a:pt x="18806" y="8284"/>
                  </a:cubicBezTo>
                  <a:cubicBezTo>
                    <a:pt x="18937" y="7363"/>
                    <a:pt x="19169" y="6457"/>
                    <a:pt x="19492" y="5581"/>
                  </a:cubicBezTo>
                  <a:cubicBezTo>
                    <a:pt x="19671" y="5101"/>
                    <a:pt x="19880" y="4621"/>
                    <a:pt x="19917" y="4111"/>
                  </a:cubicBezTo>
                  <a:cubicBezTo>
                    <a:pt x="19958" y="3597"/>
                    <a:pt x="19794" y="3037"/>
                    <a:pt x="19367" y="2749"/>
                  </a:cubicBezTo>
                  <a:cubicBezTo>
                    <a:pt x="19174" y="2619"/>
                    <a:pt x="18956" y="2563"/>
                    <a:pt x="18730" y="2563"/>
                  </a:cubicBezTo>
                  <a:cubicBezTo>
                    <a:pt x="18283" y="2563"/>
                    <a:pt x="17809" y="2782"/>
                    <a:pt x="17453" y="3073"/>
                  </a:cubicBezTo>
                  <a:cubicBezTo>
                    <a:pt x="16912" y="3514"/>
                    <a:pt x="16505" y="4105"/>
                    <a:pt x="15919" y="4479"/>
                  </a:cubicBezTo>
                  <a:cubicBezTo>
                    <a:pt x="15717" y="4610"/>
                    <a:pt x="15486" y="4712"/>
                    <a:pt x="15247" y="4712"/>
                  </a:cubicBezTo>
                  <a:cubicBezTo>
                    <a:pt x="15211" y="4712"/>
                    <a:pt x="15176" y="4709"/>
                    <a:pt x="15140" y="4705"/>
                  </a:cubicBezTo>
                  <a:cubicBezTo>
                    <a:pt x="14580" y="4632"/>
                    <a:pt x="14290" y="4016"/>
                    <a:pt x="14097" y="3483"/>
                  </a:cubicBezTo>
                  <a:cubicBezTo>
                    <a:pt x="13826" y="2718"/>
                    <a:pt x="13553" y="1957"/>
                    <a:pt x="13282" y="1198"/>
                  </a:cubicBezTo>
                  <a:cubicBezTo>
                    <a:pt x="13171" y="880"/>
                    <a:pt x="13048" y="554"/>
                    <a:pt x="12805" y="319"/>
                  </a:cubicBezTo>
                  <a:cubicBezTo>
                    <a:pt x="12575" y="101"/>
                    <a:pt x="12264" y="0"/>
                    <a:pt x="1194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59"/>
            <p:cNvSpPr/>
            <p:nvPr/>
          </p:nvSpPr>
          <p:spPr>
            <a:xfrm>
              <a:off x="3864209" y="1875346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7"/>
                    <a:pt x="143" y="12199"/>
                    <a:pt x="1094" y="12743"/>
                  </a:cubicBezTo>
                  <a:lnTo>
                    <a:pt x="22866" y="25208"/>
                  </a:lnTo>
                  <a:cubicBezTo>
                    <a:pt x="23115" y="25352"/>
                    <a:pt x="23388" y="25422"/>
                    <a:pt x="23658" y="25422"/>
                  </a:cubicBezTo>
                  <a:cubicBezTo>
                    <a:pt x="24007" y="25422"/>
                    <a:pt x="24350" y="25304"/>
                    <a:pt x="24626" y="25074"/>
                  </a:cubicBezTo>
                  <a:lnTo>
                    <a:pt x="37370" y="14362"/>
                  </a:lnTo>
                  <a:cubicBezTo>
                    <a:pt x="38193" y="13667"/>
                    <a:pt x="38011" y="12342"/>
                    <a:pt x="37013" y="11826"/>
                  </a:cubicBezTo>
                  <a:lnTo>
                    <a:pt x="14563" y="181"/>
                  </a:lnTo>
                  <a:cubicBezTo>
                    <a:pt x="14330" y="60"/>
                    <a:pt x="14078" y="0"/>
                    <a:pt x="13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59"/>
            <p:cNvSpPr/>
            <p:nvPr/>
          </p:nvSpPr>
          <p:spPr>
            <a:xfrm>
              <a:off x="3864209" y="1822360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6"/>
                    <a:pt x="143" y="12196"/>
                    <a:pt x="1094" y="12740"/>
                  </a:cubicBezTo>
                  <a:lnTo>
                    <a:pt x="22866" y="25208"/>
                  </a:lnTo>
                  <a:cubicBezTo>
                    <a:pt x="23114" y="25351"/>
                    <a:pt x="23387" y="25422"/>
                    <a:pt x="23657" y="25422"/>
                  </a:cubicBezTo>
                  <a:cubicBezTo>
                    <a:pt x="24007" y="25422"/>
                    <a:pt x="24350" y="25303"/>
                    <a:pt x="24626" y="25071"/>
                  </a:cubicBezTo>
                  <a:lnTo>
                    <a:pt x="37370" y="14359"/>
                  </a:lnTo>
                  <a:cubicBezTo>
                    <a:pt x="38193" y="13669"/>
                    <a:pt x="38011" y="12342"/>
                    <a:pt x="37013" y="11825"/>
                  </a:cubicBezTo>
                  <a:lnTo>
                    <a:pt x="14563" y="181"/>
                  </a:lnTo>
                  <a:cubicBezTo>
                    <a:pt x="14330" y="59"/>
                    <a:pt x="14078" y="0"/>
                    <a:pt x="138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59"/>
            <p:cNvSpPr/>
            <p:nvPr/>
          </p:nvSpPr>
          <p:spPr>
            <a:xfrm>
              <a:off x="3745175" y="1596536"/>
              <a:ext cx="3055003" cy="2053391"/>
            </a:xfrm>
            <a:custGeom>
              <a:avLst/>
              <a:gdLst/>
              <a:ahLst/>
              <a:cxnLst/>
              <a:rect l="l" t="t" r="r" b="b"/>
              <a:pathLst>
                <a:path w="41167" h="27670" extrusionOk="0">
                  <a:moveTo>
                    <a:pt x="15352" y="1"/>
                  </a:moveTo>
                  <a:cubicBezTo>
                    <a:pt x="14977" y="1"/>
                    <a:pt x="14604" y="127"/>
                    <a:pt x="14301" y="375"/>
                  </a:cubicBezTo>
                  <a:lnTo>
                    <a:pt x="907" y="11228"/>
                  </a:lnTo>
                  <a:cubicBezTo>
                    <a:pt x="0" y="11959"/>
                    <a:pt x="109" y="13376"/>
                    <a:pt x="1116" y="13965"/>
                  </a:cubicBezTo>
                  <a:lnTo>
                    <a:pt x="24188" y="27442"/>
                  </a:lnTo>
                  <a:cubicBezTo>
                    <a:pt x="24450" y="27594"/>
                    <a:pt x="24741" y="27669"/>
                    <a:pt x="25032" y="27669"/>
                  </a:cubicBezTo>
                  <a:cubicBezTo>
                    <a:pt x="25411" y="27669"/>
                    <a:pt x="25789" y="27540"/>
                    <a:pt x="26096" y="27286"/>
                  </a:cubicBezTo>
                  <a:lnTo>
                    <a:pt x="40254" y="15532"/>
                  </a:lnTo>
                  <a:cubicBezTo>
                    <a:pt x="41166" y="14776"/>
                    <a:pt x="41016" y="13326"/>
                    <a:pt x="39967" y="12770"/>
                  </a:cubicBezTo>
                  <a:lnTo>
                    <a:pt x="16131" y="194"/>
                  </a:lnTo>
                  <a:cubicBezTo>
                    <a:pt x="15885" y="64"/>
                    <a:pt x="15618" y="1"/>
                    <a:pt x="15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59"/>
            <p:cNvSpPr/>
            <p:nvPr/>
          </p:nvSpPr>
          <p:spPr>
            <a:xfrm>
              <a:off x="3975377" y="1746368"/>
              <a:ext cx="2593936" cy="1743416"/>
            </a:xfrm>
            <a:custGeom>
              <a:avLst/>
              <a:gdLst/>
              <a:ahLst/>
              <a:cxnLst/>
              <a:rect l="l" t="t" r="r" b="b"/>
              <a:pathLst>
                <a:path w="34954" h="23493" extrusionOk="0">
                  <a:moveTo>
                    <a:pt x="13036" y="1"/>
                  </a:moveTo>
                  <a:cubicBezTo>
                    <a:pt x="12717" y="1"/>
                    <a:pt x="12400" y="108"/>
                    <a:pt x="12142" y="318"/>
                  </a:cubicBezTo>
                  <a:lnTo>
                    <a:pt x="773" y="9532"/>
                  </a:lnTo>
                  <a:cubicBezTo>
                    <a:pt x="0" y="10157"/>
                    <a:pt x="95" y="11360"/>
                    <a:pt x="949" y="11859"/>
                  </a:cubicBezTo>
                  <a:lnTo>
                    <a:pt x="20533" y="23300"/>
                  </a:lnTo>
                  <a:cubicBezTo>
                    <a:pt x="20757" y="23429"/>
                    <a:pt x="21005" y="23493"/>
                    <a:pt x="21252" y="23493"/>
                  </a:cubicBezTo>
                  <a:cubicBezTo>
                    <a:pt x="21576" y="23493"/>
                    <a:pt x="21897" y="23383"/>
                    <a:pt x="22157" y="23166"/>
                  </a:cubicBezTo>
                  <a:lnTo>
                    <a:pt x="34175" y="13190"/>
                  </a:lnTo>
                  <a:cubicBezTo>
                    <a:pt x="34954" y="12545"/>
                    <a:pt x="34825" y="11318"/>
                    <a:pt x="33930" y="10844"/>
                  </a:cubicBezTo>
                  <a:lnTo>
                    <a:pt x="13696" y="164"/>
                  </a:lnTo>
                  <a:cubicBezTo>
                    <a:pt x="13488" y="55"/>
                    <a:pt x="13261" y="1"/>
                    <a:pt x="130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59"/>
            <p:cNvSpPr/>
            <p:nvPr/>
          </p:nvSpPr>
          <p:spPr>
            <a:xfrm>
              <a:off x="4124021" y="1843064"/>
              <a:ext cx="2296874" cy="1543865"/>
            </a:xfrm>
            <a:custGeom>
              <a:avLst/>
              <a:gdLst/>
              <a:ahLst/>
              <a:cxnLst/>
              <a:rect l="l" t="t" r="r" b="b"/>
              <a:pathLst>
                <a:path w="30951" h="20804" extrusionOk="0">
                  <a:moveTo>
                    <a:pt x="11541" y="1"/>
                  </a:moveTo>
                  <a:cubicBezTo>
                    <a:pt x="11260" y="1"/>
                    <a:pt x="10981" y="95"/>
                    <a:pt x="10752" y="281"/>
                  </a:cubicBezTo>
                  <a:lnTo>
                    <a:pt x="684" y="8439"/>
                  </a:lnTo>
                  <a:cubicBezTo>
                    <a:pt x="1" y="8994"/>
                    <a:pt x="84" y="10057"/>
                    <a:pt x="840" y="10500"/>
                  </a:cubicBezTo>
                  <a:lnTo>
                    <a:pt x="18182" y="20633"/>
                  </a:lnTo>
                  <a:cubicBezTo>
                    <a:pt x="18378" y="20747"/>
                    <a:pt x="18597" y="20804"/>
                    <a:pt x="18814" y="20804"/>
                  </a:cubicBezTo>
                  <a:cubicBezTo>
                    <a:pt x="19100" y="20804"/>
                    <a:pt x="19384" y="20706"/>
                    <a:pt x="19616" y="20513"/>
                  </a:cubicBezTo>
                  <a:lnTo>
                    <a:pt x="30261" y="11680"/>
                  </a:lnTo>
                  <a:cubicBezTo>
                    <a:pt x="30951" y="11108"/>
                    <a:pt x="30839" y="10020"/>
                    <a:pt x="30047" y="9599"/>
                  </a:cubicBezTo>
                  <a:lnTo>
                    <a:pt x="12128" y="145"/>
                  </a:lnTo>
                  <a:cubicBezTo>
                    <a:pt x="11942" y="48"/>
                    <a:pt x="11741" y="1"/>
                    <a:pt x="1154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6" y="16918"/>
                    <a:pt x="25477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59"/>
            <p:cNvSpPr/>
            <p:nvPr/>
          </p:nvSpPr>
          <p:spPr>
            <a:xfrm>
              <a:off x="4469547" y="2072821"/>
              <a:ext cx="1980739" cy="892524"/>
            </a:xfrm>
            <a:custGeom>
              <a:avLst/>
              <a:gdLst/>
              <a:ahLst/>
              <a:cxnLst/>
              <a:rect l="l" t="t" r="r" b="b"/>
              <a:pathLst>
                <a:path w="26691" h="12027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869"/>
                    <a:pt x="1089" y="3655"/>
                    <a:pt x="2910" y="4455"/>
                  </a:cubicBezTo>
                  <a:lnTo>
                    <a:pt x="19167" y="11611"/>
                  </a:lnTo>
                  <a:cubicBezTo>
                    <a:pt x="19803" y="11893"/>
                    <a:pt x="20472" y="12027"/>
                    <a:pt x="21128" y="12027"/>
                  </a:cubicBezTo>
                  <a:cubicBezTo>
                    <a:pt x="23005" y="12027"/>
                    <a:pt x="24794" y="10939"/>
                    <a:pt x="25600" y="9112"/>
                  </a:cubicBezTo>
                  <a:cubicBezTo>
                    <a:pt x="26691" y="6643"/>
                    <a:pt x="25572" y="3764"/>
                    <a:pt x="23103" y="2678"/>
                  </a:cubicBezTo>
                  <a:lnTo>
                    <a:pt x="20815" y="1671"/>
                  </a:lnTo>
                  <a:cubicBezTo>
                    <a:pt x="19733" y="1959"/>
                    <a:pt x="18701" y="2399"/>
                    <a:pt x="17797" y="3055"/>
                  </a:cubicBezTo>
                  <a:cubicBezTo>
                    <a:pt x="16243" y="4188"/>
                    <a:pt x="15205" y="5864"/>
                    <a:pt x="15308" y="7786"/>
                  </a:cubicBezTo>
                  <a:cubicBezTo>
                    <a:pt x="9751" y="6258"/>
                    <a:pt x="4512" y="3588"/>
                    <a:pt x="1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59"/>
            <p:cNvSpPr/>
            <p:nvPr/>
          </p:nvSpPr>
          <p:spPr>
            <a:xfrm>
              <a:off x="5748200" y="2273636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5781" y="9321"/>
                    <a:pt x="7572" y="8233"/>
                    <a:pt x="8375" y="6406"/>
                  </a:cubicBezTo>
                  <a:cubicBezTo>
                    <a:pt x="9363" y="4163"/>
                    <a:pt x="8526" y="1588"/>
                    <a:pt x="6515" y="318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59"/>
            <p:cNvSpPr/>
            <p:nvPr/>
          </p:nvSpPr>
          <p:spPr>
            <a:xfrm>
              <a:off x="5770760" y="2290630"/>
              <a:ext cx="616017" cy="656758"/>
            </a:xfrm>
            <a:custGeom>
              <a:avLst/>
              <a:gdLst/>
              <a:ahLst/>
              <a:cxnLst/>
              <a:rect l="l" t="t" r="r" b="b"/>
              <a:pathLst>
                <a:path w="8301" h="8850" extrusionOk="0">
                  <a:moveTo>
                    <a:pt x="5979" y="0"/>
                  </a:moveTo>
                  <a:cubicBezTo>
                    <a:pt x="5544" y="1225"/>
                    <a:pt x="5128" y="2466"/>
                    <a:pt x="4743" y="3696"/>
                  </a:cubicBezTo>
                  <a:lnTo>
                    <a:pt x="4316" y="4059"/>
                  </a:lnTo>
                  <a:lnTo>
                    <a:pt x="4300" y="4042"/>
                  </a:lnTo>
                  <a:cubicBezTo>
                    <a:pt x="3923" y="2687"/>
                    <a:pt x="3463" y="1336"/>
                    <a:pt x="2933" y="28"/>
                  </a:cubicBezTo>
                  <a:cubicBezTo>
                    <a:pt x="2827" y="64"/>
                    <a:pt x="2723" y="106"/>
                    <a:pt x="2623" y="148"/>
                  </a:cubicBezTo>
                  <a:cubicBezTo>
                    <a:pt x="3069" y="1241"/>
                    <a:pt x="3463" y="2366"/>
                    <a:pt x="3800" y="3498"/>
                  </a:cubicBezTo>
                  <a:cubicBezTo>
                    <a:pt x="3005" y="2634"/>
                    <a:pt x="2218" y="1752"/>
                    <a:pt x="1443" y="870"/>
                  </a:cubicBezTo>
                  <a:cubicBezTo>
                    <a:pt x="1359" y="940"/>
                    <a:pt x="1276" y="1013"/>
                    <a:pt x="1195" y="1088"/>
                  </a:cubicBezTo>
                  <a:cubicBezTo>
                    <a:pt x="1928" y="1925"/>
                    <a:pt x="2679" y="2759"/>
                    <a:pt x="3432" y="3582"/>
                  </a:cubicBezTo>
                  <a:lnTo>
                    <a:pt x="411" y="2056"/>
                  </a:lnTo>
                  <a:cubicBezTo>
                    <a:pt x="352" y="2148"/>
                    <a:pt x="299" y="2243"/>
                    <a:pt x="246" y="2343"/>
                  </a:cubicBezTo>
                  <a:lnTo>
                    <a:pt x="4035" y="4277"/>
                  </a:lnTo>
                  <a:cubicBezTo>
                    <a:pt x="3655" y="4528"/>
                    <a:pt x="3203" y="4712"/>
                    <a:pt x="2768" y="4890"/>
                  </a:cubicBezTo>
                  <a:cubicBezTo>
                    <a:pt x="2545" y="4985"/>
                    <a:pt x="2322" y="5075"/>
                    <a:pt x="2112" y="5172"/>
                  </a:cubicBezTo>
                  <a:cubicBezTo>
                    <a:pt x="1398" y="5504"/>
                    <a:pt x="690" y="5870"/>
                    <a:pt x="1" y="6260"/>
                  </a:cubicBezTo>
                  <a:cubicBezTo>
                    <a:pt x="37" y="6366"/>
                    <a:pt x="79" y="6470"/>
                    <a:pt x="129" y="6570"/>
                  </a:cubicBezTo>
                  <a:cubicBezTo>
                    <a:pt x="826" y="6177"/>
                    <a:pt x="1538" y="5811"/>
                    <a:pt x="2255" y="5474"/>
                  </a:cubicBezTo>
                  <a:cubicBezTo>
                    <a:pt x="2461" y="5376"/>
                    <a:pt x="2679" y="5287"/>
                    <a:pt x="2896" y="5197"/>
                  </a:cubicBezTo>
                  <a:cubicBezTo>
                    <a:pt x="3240" y="5055"/>
                    <a:pt x="3588" y="4916"/>
                    <a:pt x="3915" y="4737"/>
                  </a:cubicBezTo>
                  <a:lnTo>
                    <a:pt x="3915" y="4737"/>
                  </a:lnTo>
                  <a:lnTo>
                    <a:pt x="793" y="7630"/>
                  </a:lnTo>
                  <a:cubicBezTo>
                    <a:pt x="863" y="7714"/>
                    <a:pt x="938" y="7797"/>
                    <a:pt x="1013" y="7878"/>
                  </a:cubicBezTo>
                  <a:lnTo>
                    <a:pt x="3714" y="5376"/>
                  </a:lnTo>
                  <a:lnTo>
                    <a:pt x="3714" y="5376"/>
                  </a:lnTo>
                  <a:cubicBezTo>
                    <a:pt x="3189" y="6500"/>
                    <a:pt x="2620" y="7608"/>
                    <a:pt x="2012" y="8685"/>
                  </a:cubicBezTo>
                  <a:cubicBezTo>
                    <a:pt x="2104" y="8743"/>
                    <a:pt x="2202" y="8796"/>
                    <a:pt x="2299" y="8849"/>
                  </a:cubicBezTo>
                  <a:cubicBezTo>
                    <a:pt x="3047" y="7532"/>
                    <a:pt x="3731" y="6174"/>
                    <a:pt x="4341" y="4796"/>
                  </a:cubicBezTo>
                  <a:lnTo>
                    <a:pt x="4581" y="4572"/>
                  </a:lnTo>
                  <a:cubicBezTo>
                    <a:pt x="4612" y="4612"/>
                    <a:pt x="4643" y="4645"/>
                    <a:pt x="4676" y="4684"/>
                  </a:cubicBezTo>
                  <a:lnTo>
                    <a:pt x="4565" y="4715"/>
                  </a:lnTo>
                  <a:lnTo>
                    <a:pt x="5700" y="8623"/>
                  </a:lnTo>
                  <a:cubicBezTo>
                    <a:pt x="5801" y="8576"/>
                    <a:pt x="5904" y="8523"/>
                    <a:pt x="6001" y="8467"/>
                  </a:cubicBezTo>
                  <a:lnTo>
                    <a:pt x="5025" y="5108"/>
                  </a:lnTo>
                  <a:lnTo>
                    <a:pt x="5025" y="5108"/>
                  </a:lnTo>
                  <a:cubicBezTo>
                    <a:pt x="5711" y="5967"/>
                    <a:pt x="6339" y="6871"/>
                    <a:pt x="6908" y="7809"/>
                  </a:cubicBezTo>
                  <a:cubicBezTo>
                    <a:pt x="6992" y="7733"/>
                    <a:pt x="7070" y="7652"/>
                    <a:pt x="7151" y="7569"/>
                  </a:cubicBezTo>
                  <a:cubicBezTo>
                    <a:pt x="6607" y="6670"/>
                    <a:pt x="6007" y="5811"/>
                    <a:pt x="5354" y="4991"/>
                  </a:cubicBezTo>
                  <a:lnTo>
                    <a:pt x="5354" y="4991"/>
                  </a:lnTo>
                  <a:cubicBezTo>
                    <a:pt x="6205" y="5504"/>
                    <a:pt x="7048" y="6034"/>
                    <a:pt x="7873" y="6581"/>
                  </a:cubicBezTo>
                  <a:cubicBezTo>
                    <a:pt x="7926" y="6483"/>
                    <a:pt x="7977" y="6386"/>
                    <a:pt x="8027" y="6285"/>
                  </a:cubicBezTo>
                  <a:cubicBezTo>
                    <a:pt x="6997" y="5605"/>
                    <a:pt x="5940" y="4949"/>
                    <a:pt x="4877" y="4321"/>
                  </a:cubicBezTo>
                  <a:lnTo>
                    <a:pt x="4863" y="4296"/>
                  </a:lnTo>
                  <a:lnTo>
                    <a:pt x="5192" y="3995"/>
                  </a:lnTo>
                  <a:cubicBezTo>
                    <a:pt x="6227" y="3635"/>
                    <a:pt x="7268" y="3264"/>
                    <a:pt x="8300" y="2882"/>
                  </a:cubicBezTo>
                  <a:cubicBezTo>
                    <a:pt x="8267" y="2773"/>
                    <a:pt x="8236" y="2670"/>
                    <a:pt x="8197" y="2564"/>
                  </a:cubicBezTo>
                  <a:cubicBezTo>
                    <a:pt x="7274" y="2907"/>
                    <a:pt x="6342" y="3242"/>
                    <a:pt x="5416" y="3563"/>
                  </a:cubicBezTo>
                  <a:cubicBezTo>
                    <a:pt x="6040" y="2740"/>
                    <a:pt x="6744" y="1981"/>
                    <a:pt x="7525" y="1303"/>
                  </a:cubicBezTo>
                  <a:cubicBezTo>
                    <a:pt x="7458" y="1214"/>
                    <a:pt x="7388" y="1127"/>
                    <a:pt x="7318" y="1043"/>
                  </a:cubicBezTo>
                  <a:cubicBezTo>
                    <a:pt x="6548" y="1713"/>
                    <a:pt x="5845" y="2461"/>
                    <a:pt x="5223" y="3270"/>
                  </a:cubicBezTo>
                  <a:cubicBezTo>
                    <a:pt x="5558" y="2223"/>
                    <a:pt x="5915" y="1169"/>
                    <a:pt x="6286" y="131"/>
                  </a:cubicBezTo>
                  <a:cubicBezTo>
                    <a:pt x="6264" y="112"/>
                    <a:pt x="6239" y="98"/>
                    <a:pt x="6211" y="81"/>
                  </a:cubicBezTo>
                  <a:cubicBezTo>
                    <a:pt x="6133" y="53"/>
                    <a:pt x="6057" y="25"/>
                    <a:pt x="59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59"/>
            <p:cNvSpPr/>
            <p:nvPr/>
          </p:nvSpPr>
          <p:spPr>
            <a:xfrm>
              <a:off x="4444909" y="1712899"/>
              <a:ext cx="1975396" cy="1273147"/>
            </a:xfrm>
            <a:custGeom>
              <a:avLst/>
              <a:gdLst/>
              <a:ahLst/>
              <a:cxnLst/>
              <a:rect l="l" t="t" r="r" b="b"/>
              <a:pathLst>
                <a:path w="26619" h="17156" extrusionOk="0">
                  <a:moveTo>
                    <a:pt x="6002" y="1600"/>
                  </a:moveTo>
                  <a:lnTo>
                    <a:pt x="9241" y="2842"/>
                  </a:lnTo>
                  <a:cubicBezTo>
                    <a:pt x="7871" y="3489"/>
                    <a:pt x="6813" y="4694"/>
                    <a:pt x="6375" y="6164"/>
                  </a:cubicBezTo>
                  <a:lnTo>
                    <a:pt x="3067" y="4527"/>
                  </a:lnTo>
                  <a:cubicBezTo>
                    <a:pt x="3549" y="3160"/>
                    <a:pt x="4635" y="2080"/>
                    <a:pt x="6002" y="1600"/>
                  </a:cubicBezTo>
                  <a:close/>
                  <a:moveTo>
                    <a:pt x="10047" y="3151"/>
                  </a:moveTo>
                  <a:lnTo>
                    <a:pt x="13294" y="4395"/>
                  </a:lnTo>
                  <a:cubicBezTo>
                    <a:pt x="11760" y="5057"/>
                    <a:pt x="10594" y="6407"/>
                    <a:pt x="10183" y="8056"/>
                  </a:cubicBezTo>
                  <a:lnTo>
                    <a:pt x="6911" y="6432"/>
                  </a:lnTo>
                  <a:cubicBezTo>
                    <a:pt x="7343" y="4884"/>
                    <a:pt x="8526" y="3648"/>
                    <a:pt x="10047" y="3151"/>
                  </a:cubicBezTo>
                  <a:close/>
                  <a:moveTo>
                    <a:pt x="14156" y="4727"/>
                  </a:moveTo>
                  <a:lnTo>
                    <a:pt x="17722" y="6094"/>
                  </a:lnTo>
                  <a:cubicBezTo>
                    <a:pt x="16042" y="6803"/>
                    <a:pt x="14798" y="8340"/>
                    <a:pt x="14494" y="10193"/>
                  </a:cubicBezTo>
                  <a:lnTo>
                    <a:pt x="10725" y="8326"/>
                  </a:lnTo>
                  <a:cubicBezTo>
                    <a:pt x="11110" y="6580"/>
                    <a:pt x="12443" y="5191"/>
                    <a:pt x="14156" y="4727"/>
                  </a:cubicBezTo>
                  <a:close/>
                  <a:moveTo>
                    <a:pt x="18595" y="6426"/>
                  </a:moveTo>
                  <a:lnTo>
                    <a:pt x="22068" y="7757"/>
                  </a:lnTo>
                  <a:lnTo>
                    <a:pt x="21998" y="11783"/>
                  </a:lnTo>
                  <a:lnTo>
                    <a:pt x="17708" y="11783"/>
                  </a:lnTo>
                  <a:lnTo>
                    <a:pt x="15049" y="10463"/>
                  </a:lnTo>
                  <a:cubicBezTo>
                    <a:pt x="15294" y="8508"/>
                    <a:pt x="16723" y="6917"/>
                    <a:pt x="18595" y="6426"/>
                  </a:cubicBezTo>
                  <a:close/>
                  <a:moveTo>
                    <a:pt x="3430" y="0"/>
                  </a:moveTo>
                  <a:cubicBezTo>
                    <a:pt x="3312" y="0"/>
                    <a:pt x="3202" y="73"/>
                    <a:pt x="3159" y="191"/>
                  </a:cubicBezTo>
                  <a:lnTo>
                    <a:pt x="3159" y="197"/>
                  </a:lnTo>
                  <a:cubicBezTo>
                    <a:pt x="3103" y="347"/>
                    <a:pt x="3181" y="515"/>
                    <a:pt x="3329" y="573"/>
                  </a:cubicBezTo>
                  <a:lnTo>
                    <a:pt x="5212" y="1296"/>
                  </a:lnTo>
                  <a:cubicBezTo>
                    <a:pt x="3982" y="1904"/>
                    <a:pt x="3019" y="2967"/>
                    <a:pt x="2539" y="4264"/>
                  </a:cubicBezTo>
                  <a:lnTo>
                    <a:pt x="469" y="3238"/>
                  </a:lnTo>
                  <a:cubicBezTo>
                    <a:pt x="429" y="3218"/>
                    <a:pt x="386" y="3209"/>
                    <a:pt x="344" y="3209"/>
                  </a:cubicBezTo>
                  <a:cubicBezTo>
                    <a:pt x="245" y="3209"/>
                    <a:pt x="149" y="3259"/>
                    <a:pt x="93" y="3346"/>
                  </a:cubicBezTo>
                  <a:cubicBezTo>
                    <a:pt x="87" y="3358"/>
                    <a:pt x="79" y="3363"/>
                    <a:pt x="73" y="3372"/>
                  </a:cubicBezTo>
                  <a:cubicBezTo>
                    <a:pt x="1" y="3517"/>
                    <a:pt x="59" y="3695"/>
                    <a:pt x="210" y="3768"/>
                  </a:cubicBezTo>
                  <a:lnTo>
                    <a:pt x="2361" y="4836"/>
                  </a:lnTo>
                  <a:cubicBezTo>
                    <a:pt x="2260" y="5249"/>
                    <a:pt x="2196" y="5684"/>
                    <a:pt x="2196" y="6125"/>
                  </a:cubicBezTo>
                  <a:cubicBezTo>
                    <a:pt x="2196" y="8256"/>
                    <a:pt x="3460" y="10193"/>
                    <a:pt x="5413" y="11057"/>
                  </a:cubicBezTo>
                  <a:cubicBezTo>
                    <a:pt x="5430" y="11063"/>
                    <a:pt x="5446" y="11071"/>
                    <a:pt x="5469" y="11074"/>
                  </a:cubicBezTo>
                  <a:cubicBezTo>
                    <a:pt x="5859" y="11158"/>
                    <a:pt x="6250" y="11202"/>
                    <a:pt x="6632" y="11202"/>
                  </a:cubicBezTo>
                  <a:cubicBezTo>
                    <a:pt x="6660" y="11202"/>
                    <a:pt x="6685" y="11191"/>
                    <a:pt x="6710" y="11186"/>
                  </a:cubicBezTo>
                  <a:cubicBezTo>
                    <a:pt x="6836" y="11149"/>
                    <a:pt x="6928" y="11043"/>
                    <a:pt x="6928" y="10907"/>
                  </a:cubicBezTo>
                  <a:cubicBezTo>
                    <a:pt x="6928" y="10742"/>
                    <a:pt x="6797" y="10611"/>
                    <a:pt x="6632" y="10611"/>
                  </a:cubicBezTo>
                  <a:cubicBezTo>
                    <a:pt x="6300" y="10611"/>
                    <a:pt x="5963" y="10575"/>
                    <a:pt x="5625" y="10502"/>
                  </a:cubicBezTo>
                  <a:cubicBezTo>
                    <a:pt x="3901" y="9729"/>
                    <a:pt x="2785" y="8011"/>
                    <a:pt x="2785" y="6125"/>
                  </a:cubicBezTo>
                  <a:cubicBezTo>
                    <a:pt x="2785" y="5774"/>
                    <a:pt x="2824" y="5430"/>
                    <a:pt x="2897" y="5104"/>
                  </a:cubicBezTo>
                  <a:lnTo>
                    <a:pt x="6239" y="6756"/>
                  </a:lnTo>
                  <a:cubicBezTo>
                    <a:pt x="6183" y="7068"/>
                    <a:pt x="6147" y="7383"/>
                    <a:pt x="6147" y="7710"/>
                  </a:cubicBezTo>
                  <a:cubicBezTo>
                    <a:pt x="6147" y="9838"/>
                    <a:pt x="7410" y="11774"/>
                    <a:pt x="9363" y="12639"/>
                  </a:cubicBezTo>
                  <a:cubicBezTo>
                    <a:pt x="9380" y="12648"/>
                    <a:pt x="9397" y="12653"/>
                    <a:pt x="9419" y="12659"/>
                  </a:cubicBezTo>
                  <a:cubicBezTo>
                    <a:pt x="9807" y="12742"/>
                    <a:pt x="10200" y="12787"/>
                    <a:pt x="10582" y="12787"/>
                  </a:cubicBezTo>
                  <a:cubicBezTo>
                    <a:pt x="10747" y="12787"/>
                    <a:pt x="10881" y="12653"/>
                    <a:pt x="10881" y="12489"/>
                  </a:cubicBezTo>
                  <a:cubicBezTo>
                    <a:pt x="10881" y="12327"/>
                    <a:pt x="10747" y="12193"/>
                    <a:pt x="10582" y="12193"/>
                  </a:cubicBezTo>
                  <a:cubicBezTo>
                    <a:pt x="10253" y="12193"/>
                    <a:pt x="9913" y="12159"/>
                    <a:pt x="9575" y="12084"/>
                  </a:cubicBezTo>
                  <a:cubicBezTo>
                    <a:pt x="7854" y="11311"/>
                    <a:pt x="6738" y="9596"/>
                    <a:pt x="6738" y="7710"/>
                  </a:cubicBezTo>
                  <a:cubicBezTo>
                    <a:pt x="6738" y="7478"/>
                    <a:pt x="6758" y="7252"/>
                    <a:pt x="6794" y="7029"/>
                  </a:cubicBezTo>
                  <a:lnTo>
                    <a:pt x="10075" y="8653"/>
                  </a:lnTo>
                  <a:cubicBezTo>
                    <a:pt x="10047" y="8884"/>
                    <a:pt x="10022" y="9113"/>
                    <a:pt x="10022" y="9347"/>
                  </a:cubicBezTo>
                  <a:cubicBezTo>
                    <a:pt x="10022" y="11479"/>
                    <a:pt x="11285" y="13415"/>
                    <a:pt x="13238" y="14280"/>
                  </a:cubicBezTo>
                  <a:cubicBezTo>
                    <a:pt x="13255" y="14285"/>
                    <a:pt x="13272" y="14294"/>
                    <a:pt x="13294" y="14296"/>
                  </a:cubicBezTo>
                  <a:cubicBezTo>
                    <a:pt x="13682" y="14380"/>
                    <a:pt x="14075" y="14425"/>
                    <a:pt x="14457" y="14425"/>
                  </a:cubicBezTo>
                  <a:cubicBezTo>
                    <a:pt x="14622" y="14425"/>
                    <a:pt x="14753" y="14294"/>
                    <a:pt x="14753" y="14129"/>
                  </a:cubicBezTo>
                  <a:cubicBezTo>
                    <a:pt x="14753" y="13964"/>
                    <a:pt x="14622" y="13833"/>
                    <a:pt x="14457" y="13833"/>
                  </a:cubicBezTo>
                  <a:cubicBezTo>
                    <a:pt x="14125" y="13833"/>
                    <a:pt x="13788" y="13797"/>
                    <a:pt x="13450" y="13724"/>
                  </a:cubicBezTo>
                  <a:cubicBezTo>
                    <a:pt x="11729" y="12952"/>
                    <a:pt x="10613" y="11233"/>
                    <a:pt x="10613" y="9347"/>
                  </a:cubicBezTo>
                  <a:cubicBezTo>
                    <a:pt x="10613" y="9208"/>
                    <a:pt x="10621" y="9068"/>
                    <a:pt x="10633" y="8932"/>
                  </a:cubicBezTo>
                  <a:lnTo>
                    <a:pt x="14430" y="10815"/>
                  </a:lnTo>
                  <a:cubicBezTo>
                    <a:pt x="14427" y="10896"/>
                    <a:pt x="14416" y="10977"/>
                    <a:pt x="14416" y="11060"/>
                  </a:cubicBezTo>
                  <a:cubicBezTo>
                    <a:pt x="14416" y="13192"/>
                    <a:pt x="15679" y="15125"/>
                    <a:pt x="17632" y="15990"/>
                  </a:cubicBezTo>
                  <a:cubicBezTo>
                    <a:pt x="17649" y="15998"/>
                    <a:pt x="17666" y="16006"/>
                    <a:pt x="17688" y="16009"/>
                  </a:cubicBezTo>
                  <a:cubicBezTo>
                    <a:pt x="18079" y="16093"/>
                    <a:pt x="18469" y="16138"/>
                    <a:pt x="18851" y="16138"/>
                  </a:cubicBezTo>
                  <a:cubicBezTo>
                    <a:pt x="19016" y="16138"/>
                    <a:pt x="19150" y="16004"/>
                    <a:pt x="19150" y="15842"/>
                  </a:cubicBezTo>
                  <a:cubicBezTo>
                    <a:pt x="19150" y="15677"/>
                    <a:pt x="19016" y="15543"/>
                    <a:pt x="18851" y="15543"/>
                  </a:cubicBezTo>
                  <a:cubicBezTo>
                    <a:pt x="18522" y="15543"/>
                    <a:pt x="18182" y="15510"/>
                    <a:pt x="17844" y="15437"/>
                  </a:cubicBezTo>
                  <a:cubicBezTo>
                    <a:pt x="16131" y="14670"/>
                    <a:pt x="15027" y="12974"/>
                    <a:pt x="15010" y="11102"/>
                  </a:cubicBezTo>
                  <a:lnTo>
                    <a:pt x="15010" y="11102"/>
                  </a:lnTo>
                  <a:lnTo>
                    <a:pt x="17507" y="12341"/>
                  </a:lnTo>
                  <a:cubicBezTo>
                    <a:pt x="17546" y="12360"/>
                    <a:pt x="17590" y="12371"/>
                    <a:pt x="17638" y="12371"/>
                  </a:cubicBezTo>
                  <a:lnTo>
                    <a:pt x="21987" y="12371"/>
                  </a:lnTo>
                  <a:lnTo>
                    <a:pt x="21912" y="16855"/>
                  </a:lnTo>
                  <a:cubicBezTo>
                    <a:pt x="21906" y="17019"/>
                    <a:pt x="22037" y="17153"/>
                    <a:pt x="22199" y="17156"/>
                  </a:cubicBezTo>
                  <a:lnTo>
                    <a:pt x="22207" y="17156"/>
                  </a:lnTo>
                  <a:cubicBezTo>
                    <a:pt x="22224" y="17156"/>
                    <a:pt x="22238" y="17148"/>
                    <a:pt x="22255" y="17145"/>
                  </a:cubicBezTo>
                  <a:cubicBezTo>
                    <a:pt x="22392" y="17120"/>
                    <a:pt x="22500" y="17008"/>
                    <a:pt x="22503" y="16863"/>
                  </a:cubicBezTo>
                  <a:lnTo>
                    <a:pt x="22581" y="12369"/>
                  </a:lnTo>
                  <a:lnTo>
                    <a:pt x="26322" y="12369"/>
                  </a:lnTo>
                  <a:cubicBezTo>
                    <a:pt x="26326" y="12369"/>
                    <a:pt x="26329" y="12369"/>
                    <a:pt x="26333" y="12369"/>
                  </a:cubicBezTo>
                  <a:cubicBezTo>
                    <a:pt x="26492" y="12369"/>
                    <a:pt x="26618" y="12240"/>
                    <a:pt x="26618" y="12078"/>
                  </a:cubicBezTo>
                  <a:cubicBezTo>
                    <a:pt x="26618" y="11914"/>
                    <a:pt x="26487" y="11783"/>
                    <a:pt x="26322" y="11783"/>
                  </a:cubicBezTo>
                  <a:lnTo>
                    <a:pt x="22590" y="11783"/>
                  </a:lnTo>
                  <a:lnTo>
                    <a:pt x="22665" y="7559"/>
                  </a:lnTo>
                  <a:cubicBezTo>
                    <a:pt x="22668" y="7433"/>
                    <a:pt x="22590" y="7322"/>
                    <a:pt x="22473" y="7277"/>
                  </a:cubicBezTo>
                  <a:lnTo>
                    <a:pt x="19828" y="6262"/>
                  </a:lnTo>
                  <a:lnTo>
                    <a:pt x="19828" y="6262"/>
                  </a:lnTo>
                  <a:cubicBezTo>
                    <a:pt x="20400" y="6265"/>
                    <a:pt x="20966" y="6371"/>
                    <a:pt x="21510" y="6580"/>
                  </a:cubicBezTo>
                  <a:cubicBezTo>
                    <a:pt x="21543" y="6593"/>
                    <a:pt x="21577" y="6599"/>
                    <a:pt x="21611" y="6599"/>
                  </a:cubicBezTo>
                  <a:cubicBezTo>
                    <a:pt x="21725" y="6599"/>
                    <a:pt x="21834" y="6530"/>
                    <a:pt x="21884" y="6418"/>
                  </a:cubicBezTo>
                  <a:cubicBezTo>
                    <a:pt x="21887" y="6415"/>
                    <a:pt x="21889" y="6412"/>
                    <a:pt x="21889" y="6404"/>
                  </a:cubicBezTo>
                  <a:cubicBezTo>
                    <a:pt x="21948" y="6251"/>
                    <a:pt x="21873" y="6080"/>
                    <a:pt x="21719" y="6025"/>
                  </a:cubicBezTo>
                  <a:cubicBezTo>
                    <a:pt x="21097" y="5788"/>
                    <a:pt x="20456" y="5670"/>
                    <a:pt x="19808" y="5670"/>
                  </a:cubicBezTo>
                  <a:cubicBezTo>
                    <a:pt x="19404" y="5670"/>
                    <a:pt x="19010" y="5718"/>
                    <a:pt x="18628" y="5801"/>
                  </a:cubicBezTo>
                  <a:lnTo>
                    <a:pt x="15370" y="4554"/>
                  </a:lnTo>
                  <a:cubicBezTo>
                    <a:pt x="15381" y="4554"/>
                    <a:pt x="15398" y="4549"/>
                    <a:pt x="15406" y="4549"/>
                  </a:cubicBezTo>
                  <a:cubicBezTo>
                    <a:pt x="15986" y="4549"/>
                    <a:pt x="16558" y="4658"/>
                    <a:pt x="17108" y="4867"/>
                  </a:cubicBezTo>
                  <a:cubicBezTo>
                    <a:pt x="17142" y="4881"/>
                    <a:pt x="17178" y="4887"/>
                    <a:pt x="17212" y="4887"/>
                  </a:cubicBezTo>
                  <a:cubicBezTo>
                    <a:pt x="17311" y="4887"/>
                    <a:pt x="17403" y="4834"/>
                    <a:pt x="17456" y="4750"/>
                  </a:cubicBezTo>
                  <a:cubicBezTo>
                    <a:pt x="17468" y="4730"/>
                    <a:pt x="17482" y="4716"/>
                    <a:pt x="17490" y="4697"/>
                  </a:cubicBezTo>
                  <a:cubicBezTo>
                    <a:pt x="17549" y="4543"/>
                    <a:pt x="17470" y="4373"/>
                    <a:pt x="17317" y="4317"/>
                  </a:cubicBezTo>
                  <a:cubicBezTo>
                    <a:pt x="16698" y="4080"/>
                    <a:pt x="16056" y="3960"/>
                    <a:pt x="15406" y="3960"/>
                  </a:cubicBezTo>
                  <a:cubicBezTo>
                    <a:pt x="14988" y="3960"/>
                    <a:pt x="14583" y="4013"/>
                    <a:pt x="14192" y="4102"/>
                  </a:cubicBezTo>
                  <a:lnTo>
                    <a:pt x="11132" y="2931"/>
                  </a:lnTo>
                  <a:cubicBezTo>
                    <a:pt x="11263" y="2922"/>
                    <a:pt x="11397" y="2911"/>
                    <a:pt x="11534" y="2911"/>
                  </a:cubicBezTo>
                  <a:cubicBezTo>
                    <a:pt x="12111" y="2911"/>
                    <a:pt x="12683" y="3020"/>
                    <a:pt x="13236" y="3229"/>
                  </a:cubicBezTo>
                  <a:cubicBezTo>
                    <a:pt x="13270" y="3243"/>
                    <a:pt x="13305" y="3249"/>
                    <a:pt x="13339" y="3249"/>
                  </a:cubicBezTo>
                  <a:cubicBezTo>
                    <a:pt x="13458" y="3249"/>
                    <a:pt x="13572" y="3175"/>
                    <a:pt x="13615" y="3056"/>
                  </a:cubicBezTo>
                  <a:cubicBezTo>
                    <a:pt x="13621" y="3042"/>
                    <a:pt x="13618" y="3034"/>
                    <a:pt x="13621" y="3020"/>
                  </a:cubicBezTo>
                  <a:cubicBezTo>
                    <a:pt x="13651" y="2875"/>
                    <a:pt x="13581" y="2730"/>
                    <a:pt x="13442" y="2677"/>
                  </a:cubicBezTo>
                  <a:cubicBezTo>
                    <a:pt x="12823" y="2440"/>
                    <a:pt x="12181" y="2323"/>
                    <a:pt x="11531" y="2323"/>
                  </a:cubicBezTo>
                  <a:cubicBezTo>
                    <a:pt x="11026" y="2323"/>
                    <a:pt x="10538" y="2395"/>
                    <a:pt x="10075" y="2526"/>
                  </a:cubicBezTo>
                  <a:lnTo>
                    <a:pt x="7031" y="1363"/>
                  </a:lnTo>
                  <a:cubicBezTo>
                    <a:pt x="7212" y="1341"/>
                    <a:pt x="7394" y="1327"/>
                    <a:pt x="7581" y="1327"/>
                  </a:cubicBezTo>
                  <a:cubicBezTo>
                    <a:pt x="8155" y="1327"/>
                    <a:pt x="8733" y="1435"/>
                    <a:pt x="9282" y="1645"/>
                  </a:cubicBezTo>
                  <a:cubicBezTo>
                    <a:pt x="9317" y="1658"/>
                    <a:pt x="9353" y="1665"/>
                    <a:pt x="9388" y="1665"/>
                  </a:cubicBezTo>
                  <a:cubicBezTo>
                    <a:pt x="9504" y="1665"/>
                    <a:pt x="9612" y="1594"/>
                    <a:pt x="9659" y="1480"/>
                  </a:cubicBezTo>
                  <a:cubicBezTo>
                    <a:pt x="9662" y="1477"/>
                    <a:pt x="9662" y="1475"/>
                    <a:pt x="9667" y="1472"/>
                  </a:cubicBezTo>
                  <a:cubicBezTo>
                    <a:pt x="9726" y="1318"/>
                    <a:pt x="9648" y="1145"/>
                    <a:pt x="9494" y="1090"/>
                  </a:cubicBezTo>
                  <a:cubicBezTo>
                    <a:pt x="8875" y="852"/>
                    <a:pt x="8233" y="735"/>
                    <a:pt x="7583" y="735"/>
                  </a:cubicBezTo>
                  <a:cubicBezTo>
                    <a:pt x="7037" y="735"/>
                    <a:pt x="6509" y="819"/>
                    <a:pt x="6016" y="970"/>
                  </a:cubicBezTo>
                  <a:lnTo>
                    <a:pt x="3538" y="21"/>
                  </a:lnTo>
                  <a:cubicBezTo>
                    <a:pt x="3503" y="7"/>
                    <a:pt x="3466" y="0"/>
                    <a:pt x="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59"/>
            <p:cNvSpPr/>
            <p:nvPr/>
          </p:nvSpPr>
          <p:spPr>
            <a:xfrm>
              <a:off x="5536996" y="2155789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1" y="2283"/>
                    <a:pt x="1" y="5092"/>
                  </a:cubicBezTo>
                  <a:cubicBezTo>
                    <a:pt x="1" y="7173"/>
                    <a:pt x="1248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4" y="9578"/>
                  </a:cubicBezTo>
                  <a:cubicBezTo>
                    <a:pt x="3812" y="9578"/>
                    <a:pt x="3474" y="9542"/>
                    <a:pt x="3137" y="9469"/>
                  </a:cubicBezTo>
                  <a:cubicBezTo>
                    <a:pt x="1413" y="8694"/>
                    <a:pt x="297" y="6978"/>
                    <a:pt x="297" y="5092"/>
                  </a:cubicBezTo>
                  <a:cubicBezTo>
                    <a:pt x="297" y="2445"/>
                    <a:pt x="2448" y="294"/>
                    <a:pt x="5095" y="294"/>
                  </a:cubicBezTo>
                  <a:cubicBezTo>
                    <a:pt x="5675" y="294"/>
                    <a:pt x="6247" y="403"/>
                    <a:pt x="6797" y="612"/>
                  </a:cubicBezTo>
                  <a:cubicBezTo>
                    <a:pt x="6831" y="625"/>
                    <a:pt x="6865" y="631"/>
                    <a:pt x="6899" y="631"/>
                  </a:cubicBezTo>
                  <a:cubicBezTo>
                    <a:pt x="7014" y="631"/>
                    <a:pt x="7121" y="562"/>
                    <a:pt x="7171" y="450"/>
                  </a:cubicBezTo>
                  <a:lnTo>
                    <a:pt x="6897" y="336"/>
                  </a:lnTo>
                  <a:cubicBezTo>
                    <a:pt x="6337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59"/>
            <p:cNvSpPr/>
            <p:nvPr/>
          </p:nvSpPr>
          <p:spPr>
            <a:xfrm>
              <a:off x="5210765" y="2029111"/>
              <a:ext cx="530230" cy="732527"/>
            </a:xfrm>
            <a:custGeom>
              <a:avLst/>
              <a:gdLst/>
              <a:ahLst/>
              <a:cxnLst/>
              <a:rect l="l" t="t" r="r" b="b"/>
              <a:pathLst>
                <a:path w="7145" h="9871" extrusionOk="0">
                  <a:moveTo>
                    <a:pt x="5092" y="1"/>
                  </a:moveTo>
                  <a:cubicBezTo>
                    <a:pt x="2277" y="1"/>
                    <a:pt x="0" y="2280"/>
                    <a:pt x="0" y="5092"/>
                  </a:cubicBezTo>
                  <a:cubicBezTo>
                    <a:pt x="0" y="7173"/>
                    <a:pt x="1247" y="8959"/>
                    <a:pt x="3041" y="9751"/>
                  </a:cubicBezTo>
                  <a:cubicBezTo>
                    <a:pt x="3407" y="9829"/>
                    <a:pt x="3775" y="9871"/>
                    <a:pt x="4143" y="9871"/>
                  </a:cubicBezTo>
                  <a:lnTo>
                    <a:pt x="4439" y="9871"/>
                  </a:lnTo>
                  <a:cubicBezTo>
                    <a:pt x="4439" y="9709"/>
                    <a:pt x="4305" y="9575"/>
                    <a:pt x="4143" y="9575"/>
                  </a:cubicBezTo>
                  <a:cubicBezTo>
                    <a:pt x="3811" y="9575"/>
                    <a:pt x="3473" y="9542"/>
                    <a:pt x="3133" y="9466"/>
                  </a:cubicBezTo>
                  <a:cubicBezTo>
                    <a:pt x="1412" y="8693"/>
                    <a:pt x="296" y="6978"/>
                    <a:pt x="296" y="5092"/>
                  </a:cubicBezTo>
                  <a:cubicBezTo>
                    <a:pt x="296" y="2447"/>
                    <a:pt x="2447" y="293"/>
                    <a:pt x="5094" y="293"/>
                  </a:cubicBezTo>
                  <a:cubicBezTo>
                    <a:pt x="5672" y="293"/>
                    <a:pt x="6244" y="399"/>
                    <a:pt x="6796" y="609"/>
                  </a:cubicBezTo>
                  <a:cubicBezTo>
                    <a:pt x="6830" y="622"/>
                    <a:pt x="6865" y="629"/>
                    <a:pt x="6899" y="629"/>
                  </a:cubicBezTo>
                  <a:cubicBezTo>
                    <a:pt x="6998" y="629"/>
                    <a:pt x="7091" y="576"/>
                    <a:pt x="7145" y="492"/>
                  </a:cubicBezTo>
                  <a:lnTo>
                    <a:pt x="6897" y="335"/>
                  </a:lnTo>
                  <a:cubicBezTo>
                    <a:pt x="6336" y="120"/>
                    <a:pt x="5728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59"/>
            <p:cNvSpPr/>
            <p:nvPr/>
          </p:nvSpPr>
          <p:spPr>
            <a:xfrm>
              <a:off x="4923198" y="1907183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80"/>
                    <a:pt x="0" y="5092"/>
                  </a:cubicBezTo>
                  <a:cubicBezTo>
                    <a:pt x="0" y="7173"/>
                    <a:pt x="1247" y="8958"/>
                    <a:pt x="3038" y="9751"/>
                  </a:cubicBezTo>
                  <a:cubicBezTo>
                    <a:pt x="3404" y="9832"/>
                    <a:pt x="3772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2" y="9575"/>
                    <a:pt x="4140" y="9575"/>
                  </a:cubicBezTo>
                  <a:cubicBezTo>
                    <a:pt x="3808" y="9575"/>
                    <a:pt x="3471" y="9541"/>
                    <a:pt x="3130" y="9469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69" y="293"/>
                    <a:pt x="6241" y="402"/>
                    <a:pt x="6793" y="611"/>
                  </a:cubicBezTo>
                  <a:cubicBezTo>
                    <a:pt x="6828" y="625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6" y="416"/>
                    <a:pt x="7181" y="402"/>
                  </a:cubicBezTo>
                  <a:lnTo>
                    <a:pt x="6897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59"/>
            <p:cNvSpPr/>
            <p:nvPr/>
          </p:nvSpPr>
          <p:spPr>
            <a:xfrm>
              <a:off x="4629620" y="1789558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2" y="1"/>
                  </a:moveTo>
                  <a:cubicBezTo>
                    <a:pt x="2280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38" y="9751"/>
                  </a:cubicBezTo>
                  <a:cubicBezTo>
                    <a:pt x="3404" y="9832"/>
                    <a:pt x="3775" y="9874"/>
                    <a:pt x="4140" y="9874"/>
                  </a:cubicBezTo>
                  <a:lnTo>
                    <a:pt x="4218" y="10153"/>
                  </a:lnTo>
                  <a:cubicBezTo>
                    <a:pt x="4344" y="10119"/>
                    <a:pt x="4436" y="10010"/>
                    <a:pt x="4436" y="9874"/>
                  </a:cubicBezTo>
                  <a:cubicBezTo>
                    <a:pt x="4436" y="9709"/>
                    <a:pt x="4305" y="9578"/>
                    <a:pt x="4140" y="9578"/>
                  </a:cubicBezTo>
                  <a:cubicBezTo>
                    <a:pt x="3808" y="9578"/>
                    <a:pt x="3471" y="9542"/>
                    <a:pt x="3133" y="9469"/>
                  </a:cubicBezTo>
                  <a:cubicBezTo>
                    <a:pt x="1409" y="8696"/>
                    <a:pt x="293" y="6981"/>
                    <a:pt x="293" y="5092"/>
                  </a:cubicBezTo>
                  <a:cubicBezTo>
                    <a:pt x="293" y="2447"/>
                    <a:pt x="2447" y="294"/>
                    <a:pt x="5092" y="294"/>
                  </a:cubicBezTo>
                  <a:cubicBezTo>
                    <a:pt x="5669" y="294"/>
                    <a:pt x="6244" y="402"/>
                    <a:pt x="6793" y="612"/>
                  </a:cubicBezTo>
                  <a:cubicBezTo>
                    <a:pt x="6828" y="625"/>
                    <a:pt x="6864" y="632"/>
                    <a:pt x="6899" y="632"/>
                  </a:cubicBezTo>
                  <a:cubicBezTo>
                    <a:pt x="7015" y="632"/>
                    <a:pt x="7123" y="561"/>
                    <a:pt x="7170" y="447"/>
                  </a:cubicBezTo>
                  <a:lnTo>
                    <a:pt x="6899" y="335"/>
                  </a:lnTo>
                  <a:cubicBezTo>
                    <a:pt x="6339" y="123"/>
                    <a:pt x="5730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59"/>
            <p:cNvSpPr/>
            <p:nvPr/>
          </p:nvSpPr>
          <p:spPr>
            <a:xfrm>
              <a:off x="4674517" y="1727444"/>
              <a:ext cx="1430249" cy="1258824"/>
            </a:xfrm>
            <a:custGeom>
              <a:avLst/>
              <a:gdLst/>
              <a:ahLst/>
              <a:cxnLst/>
              <a:rect l="l" t="t" r="r" b="b"/>
              <a:pathLst>
                <a:path w="19273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9"/>
                    <a:pt x="18943" y="16960"/>
                    <a:pt x="19105" y="16963"/>
                  </a:cubicBezTo>
                  <a:lnTo>
                    <a:pt x="19113" y="16963"/>
                  </a:lnTo>
                  <a:cubicBezTo>
                    <a:pt x="19130" y="16963"/>
                    <a:pt x="19144" y="16957"/>
                    <a:pt x="19161" y="16954"/>
                  </a:cubicBezTo>
                  <a:lnTo>
                    <a:pt x="19113" y="16667"/>
                  </a:lnTo>
                  <a:lnTo>
                    <a:pt x="19273" y="7360"/>
                  </a:lnTo>
                  <a:lnTo>
                    <a:pt x="335" y="10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59"/>
            <p:cNvSpPr/>
            <p:nvPr/>
          </p:nvSpPr>
          <p:spPr>
            <a:xfrm>
              <a:off x="4444315" y="1961208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0"/>
                  </a:moveTo>
                  <a:cubicBezTo>
                    <a:pt x="90" y="12"/>
                    <a:pt x="81" y="17"/>
                    <a:pt x="73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7" y="8998"/>
                  </a:lnTo>
                  <a:cubicBezTo>
                    <a:pt x="17557" y="9017"/>
                    <a:pt x="17601" y="9028"/>
                    <a:pt x="17649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2"/>
                  </a:cubicBezTo>
                  <a:lnTo>
                    <a:pt x="17646" y="8732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3" y="16918"/>
                    <a:pt x="25471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59"/>
            <p:cNvSpPr/>
            <p:nvPr/>
          </p:nvSpPr>
          <p:spPr>
            <a:xfrm>
              <a:off x="4043280" y="1909632"/>
              <a:ext cx="1955656" cy="1254891"/>
            </a:xfrm>
            <a:custGeom>
              <a:avLst/>
              <a:gdLst/>
              <a:ahLst/>
              <a:cxnLst/>
              <a:rect l="l" t="t" r="r" b="b"/>
              <a:pathLst>
                <a:path w="26353" h="16910" extrusionOk="0">
                  <a:moveTo>
                    <a:pt x="5230" y="0"/>
                  </a:moveTo>
                  <a:cubicBezTo>
                    <a:pt x="4778" y="0"/>
                    <a:pt x="4330" y="63"/>
                    <a:pt x="3901" y="185"/>
                  </a:cubicBezTo>
                  <a:cubicBezTo>
                    <a:pt x="3753" y="232"/>
                    <a:pt x="3599" y="280"/>
                    <a:pt x="3452" y="338"/>
                  </a:cubicBezTo>
                  <a:cubicBezTo>
                    <a:pt x="3362" y="375"/>
                    <a:pt x="3270" y="414"/>
                    <a:pt x="3181" y="456"/>
                  </a:cubicBezTo>
                  <a:lnTo>
                    <a:pt x="3175" y="456"/>
                  </a:lnTo>
                  <a:cubicBezTo>
                    <a:pt x="2670" y="687"/>
                    <a:pt x="2207" y="1008"/>
                    <a:pt x="1803" y="1407"/>
                  </a:cubicBezTo>
                  <a:cubicBezTo>
                    <a:pt x="1376" y="1825"/>
                    <a:pt x="1022" y="2330"/>
                    <a:pt x="768" y="2913"/>
                  </a:cubicBezTo>
                  <a:cubicBezTo>
                    <a:pt x="706" y="3050"/>
                    <a:pt x="651" y="3184"/>
                    <a:pt x="606" y="3323"/>
                  </a:cubicBezTo>
                  <a:cubicBezTo>
                    <a:pt x="572" y="3421"/>
                    <a:pt x="545" y="3524"/>
                    <a:pt x="517" y="3622"/>
                  </a:cubicBezTo>
                  <a:cubicBezTo>
                    <a:pt x="492" y="3714"/>
                    <a:pt x="469" y="3809"/>
                    <a:pt x="450" y="3906"/>
                  </a:cubicBezTo>
                  <a:cubicBezTo>
                    <a:pt x="447" y="3909"/>
                    <a:pt x="447" y="3915"/>
                    <a:pt x="447" y="3918"/>
                  </a:cubicBezTo>
                  <a:cubicBezTo>
                    <a:pt x="1" y="6113"/>
                    <a:pt x="1122" y="8398"/>
                    <a:pt x="3256" y="9344"/>
                  </a:cubicBezTo>
                  <a:cubicBezTo>
                    <a:pt x="3259" y="9344"/>
                    <a:pt x="3259" y="9347"/>
                    <a:pt x="3265" y="9347"/>
                  </a:cubicBezTo>
                  <a:lnTo>
                    <a:pt x="3839" y="9600"/>
                  </a:lnTo>
                  <a:lnTo>
                    <a:pt x="4682" y="9971"/>
                  </a:lnTo>
                  <a:lnTo>
                    <a:pt x="4721" y="9988"/>
                  </a:lnTo>
                  <a:lnTo>
                    <a:pt x="6127" y="10605"/>
                  </a:lnTo>
                  <a:lnTo>
                    <a:pt x="6158" y="10619"/>
                  </a:lnTo>
                  <a:lnTo>
                    <a:pt x="6936" y="10962"/>
                  </a:lnTo>
                  <a:lnTo>
                    <a:pt x="7396" y="11163"/>
                  </a:lnTo>
                  <a:lnTo>
                    <a:pt x="8063" y="11456"/>
                  </a:lnTo>
                  <a:lnTo>
                    <a:pt x="10485" y="12524"/>
                  </a:lnTo>
                  <a:lnTo>
                    <a:pt x="10839" y="12680"/>
                  </a:lnTo>
                  <a:lnTo>
                    <a:pt x="11361" y="12912"/>
                  </a:lnTo>
                  <a:lnTo>
                    <a:pt x="12080" y="13227"/>
                  </a:lnTo>
                  <a:lnTo>
                    <a:pt x="14195" y="14159"/>
                  </a:lnTo>
                  <a:lnTo>
                    <a:pt x="14672" y="14368"/>
                  </a:lnTo>
                  <a:lnTo>
                    <a:pt x="16140" y="15013"/>
                  </a:lnTo>
                  <a:lnTo>
                    <a:pt x="17328" y="15537"/>
                  </a:lnTo>
                  <a:lnTo>
                    <a:pt x="17875" y="15777"/>
                  </a:lnTo>
                  <a:lnTo>
                    <a:pt x="18731" y="16154"/>
                  </a:lnTo>
                  <a:lnTo>
                    <a:pt x="19512" y="16497"/>
                  </a:lnTo>
                  <a:cubicBezTo>
                    <a:pt x="20148" y="16779"/>
                    <a:pt x="20815" y="16910"/>
                    <a:pt x="21474" y="16910"/>
                  </a:cubicBezTo>
                  <a:cubicBezTo>
                    <a:pt x="21624" y="16910"/>
                    <a:pt x="21772" y="16904"/>
                    <a:pt x="21917" y="16890"/>
                  </a:cubicBezTo>
                  <a:lnTo>
                    <a:pt x="21920" y="16890"/>
                  </a:lnTo>
                  <a:cubicBezTo>
                    <a:pt x="22018" y="16882"/>
                    <a:pt x="22115" y="16868"/>
                    <a:pt x="22213" y="16854"/>
                  </a:cubicBezTo>
                  <a:cubicBezTo>
                    <a:pt x="22316" y="16837"/>
                    <a:pt x="22414" y="16820"/>
                    <a:pt x="22514" y="16798"/>
                  </a:cubicBezTo>
                  <a:cubicBezTo>
                    <a:pt x="22545" y="16793"/>
                    <a:pt x="22573" y="16784"/>
                    <a:pt x="22603" y="16779"/>
                  </a:cubicBezTo>
                  <a:cubicBezTo>
                    <a:pt x="22609" y="16779"/>
                    <a:pt x="22615" y="16776"/>
                    <a:pt x="22617" y="16776"/>
                  </a:cubicBezTo>
                  <a:cubicBezTo>
                    <a:pt x="22637" y="16770"/>
                    <a:pt x="22651" y="16767"/>
                    <a:pt x="22665" y="16765"/>
                  </a:cubicBezTo>
                  <a:cubicBezTo>
                    <a:pt x="22696" y="16753"/>
                    <a:pt x="22723" y="16748"/>
                    <a:pt x="22751" y="16740"/>
                  </a:cubicBezTo>
                  <a:lnTo>
                    <a:pt x="22793" y="16728"/>
                  </a:lnTo>
                  <a:cubicBezTo>
                    <a:pt x="22804" y="16726"/>
                    <a:pt x="22818" y="16723"/>
                    <a:pt x="22827" y="16720"/>
                  </a:cubicBezTo>
                  <a:cubicBezTo>
                    <a:pt x="22846" y="16714"/>
                    <a:pt x="22863" y="16709"/>
                    <a:pt x="22880" y="16706"/>
                  </a:cubicBezTo>
                  <a:cubicBezTo>
                    <a:pt x="22891" y="16700"/>
                    <a:pt x="22896" y="16700"/>
                    <a:pt x="22905" y="16698"/>
                  </a:cubicBezTo>
                  <a:cubicBezTo>
                    <a:pt x="22908" y="16698"/>
                    <a:pt x="22913" y="16698"/>
                    <a:pt x="22919" y="16695"/>
                  </a:cubicBezTo>
                  <a:cubicBezTo>
                    <a:pt x="22933" y="16692"/>
                    <a:pt x="22949" y="16684"/>
                    <a:pt x="22966" y="16681"/>
                  </a:cubicBezTo>
                  <a:cubicBezTo>
                    <a:pt x="22969" y="16681"/>
                    <a:pt x="22969" y="16678"/>
                    <a:pt x="22974" y="16678"/>
                  </a:cubicBezTo>
                  <a:cubicBezTo>
                    <a:pt x="22980" y="16678"/>
                    <a:pt x="22983" y="16673"/>
                    <a:pt x="22988" y="16673"/>
                  </a:cubicBezTo>
                  <a:cubicBezTo>
                    <a:pt x="23005" y="16667"/>
                    <a:pt x="23025" y="16659"/>
                    <a:pt x="23047" y="16653"/>
                  </a:cubicBezTo>
                  <a:cubicBezTo>
                    <a:pt x="23050" y="16653"/>
                    <a:pt x="23053" y="16650"/>
                    <a:pt x="23058" y="16650"/>
                  </a:cubicBezTo>
                  <a:cubicBezTo>
                    <a:pt x="23072" y="16642"/>
                    <a:pt x="23083" y="16639"/>
                    <a:pt x="23094" y="16636"/>
                  </a:cubicBezTo>
                  <a:cubicBezTo>
                    <a:pt x="23111" y="16631"/>
                    <a:pt x="23120" y="16625"/>
                    <a:pt x="23134" y="16622"/>
                  </a:cubicBezTo>
                  <a:cubicBezTo>
                    <a:pt x="23153" y="16617"/>
                    <a:pt x="23170" y="16611"/>
                    <a:pt x="23187" y="16603"/>
                  </a:cubicBezTo>
                  <a:cubicBezTo>
                    <a:pt x="23200" y="16600"/>
                    <a:pt x="23212" y="16594"/>
                    <a:pt x="23223" y="16589"/>
                  </a:cubicBezTo>
                  <a:lnTo>
                    <a:pt x="23326" y="16547"/>
                  </a:lnTo>
                  <a:cubicBezTo>
                    <a:pt x="23340" y="16544"/>
                    <a:pt x="23351" y="16539"/>
                    <a:pt x="23365" y="16533"/>
                  </a:cubicBezTo>
                  <a:cubicBezTo>
                    <a:pt x="23379" y="16527"/>
                    <a:pt x="23393" y="16525"/>
                    <a:pt x="23407" y="16516"/>
                  </a:cubicBezTo>
                  <a:cubicBezTo>
                    <a:pt x="23412" y="16516"/>
                    <a:pt x="23421" y="16514"/>
                    <a:pt x="23426" y="16511"/>
                  </a:cubicBezTo>
                  <a:cubicBezTo>
                    <a:pt x="23435" y="16505"/>
                    <a:pt x="23446" y="16502"/>
                    <a:pt x="23452" y="16500"/>
                  </a:cubicBezTo>
                  <a:cubicBezTo>
                    <a:pt x="23463" y="16491"/>
                    <a:pt x="23468" y="16488"/>
                    <a:pt x="23479" y="16486"/>
                  </a:cubicBezTo>
                  <a:cubicBezTo>
                    <a:pt x="23482" y="16486"/>
                    <a:pt x="23488" y="16483"/>
                    <a:pt x="23488" y="16483"/>
                  </a:cubicBezTo>
                  <a:cubicBezTo>
                    <a:pt x="23493" y="16477"/>
                    <a:pt x="23505" y="16474"/>
                    <a:pt x="23510" y="16472"/>
                  </a:cubicBezTo>
                  <a:lnTo>
                    <a:pt x="23519" y="16472"/>
                  </a:lnTo>
                  <a:cubicBezTo>
                    <a:pt x="23535" y="16463"/>
                    <a:pt x="23552" y="16455"/>
                    <a:pt x="23572" y="16447"/>
                  </a:cubicBezTo>
                  <a:cubicBezTo>
                    <a:pt x="23574" y="16447"/>
                    <a:pt x="23574" y="16444"/>
                    <a:pt x="23577" y="16444"/>
                  </a:cubicBezTo>
                  <a:cubicBezTo>
                    <a:pt x="23580" y="16441"/>
                    <a:pt x="23588" y="16441"/>
                    <a:pt x="23591" y="16435"/>
                  </a:cubicBezTo>
                  <a:cubicBezTo>
                    <a:pt x="23616" y="16427"/>
                    <a:pt x="23641" y="16416"/>
                    <a:pt x="23664" y="16402"/>
                  </a:cubicBezTo>
                  <a:lnTo>
                    <a:pt x="23728" y="16371"/>
                  </a:lnTo>
                  <a:lnTo>
                    <a:pt x="23731" y="16366"/>
                  </a:lnTo>
                  <a:cubicBezTo>
                    <a:pt x="23733" y="16366"/>
                    <a:pt x="23733" y="16363"/>
                    <a:pt x="23739" y="16363"/>
                  </a:cubicBezTo>
                  <a:lnTo>
                    <a:pt x="23758" y="16352"/>
                  </a:lnTo>
                  <a:cubicBezTo>
                    <a:pt x="23817" y="16321"/>
                    <a:pt x="23878" y="16290"/>
                    <a:pt x="23937" y="16254"/>
                  </a:cubicBezTo>
                  <a:cubicBezTo>
                    <a:pt x="23943" y="16251"/>
                    <a:pt x="23948" y="16249"/>
                    <a:pt x="23954" y="16246"/>
                  </a:cubicBezTo>
                  <a:cubicBezTo>
                    <a:pt x="23957" y="16240"/>
                    <a:pt x="23965" y="16237"/>
                    <a:pt x="23970" y="16235"/>
                  </a:cubicBezTo>
                  <a:cubicBezTo>
                    <a:pt x="23979" y="16232"/>
                    <a:pt x="23990" y="16223"/>
                    <a:pt x="23996" y="16221"/>
                  </a:cubicBezTo>
                  <a:cubicBezTo>
                    <a:pt x="24012" y="16212"/>
                    <a:pt x="24026" y="16204"/>
                    <a:pt x="24046" y="16193"/>
                  </a:cubicBezTo>
                  <a:cubicBezTo>
                    <a:pt x="24046" y="16190"/>
                    <a:pt x="24049" y="16190"/>
                    <a:pt x="24049" y="16190"/>
                  </a:cubicBezTo>
                  <a:cubicBezTo>
                    <a:pt x="24054" y="16190"/>
                    <a:pt x="24060" y="16184"/>
                    <a:pt x="24063" y="16182"/>
                  </a:cubicBezTo>
                  <a:cubicBezTo>
                    <a:pt x="24068" y="16176"/>
                    <a:pt x="24076" y="16170"/>
                    <a:pt x="24082" y="16168"/>
                  </a:cubicBezTo>
                  <a:cubicBezTo>
                    <a:pt x="24104" y="16156"/>
                    <a:pt x="24124" y="16142"/>
                    <a:pt x="24146" y="16129"/>
                  </a:cubicBezTo>
                  <a:cubicBezTo>
                    <a:pt x="24152" y="16126"/>
                    <a:pt x="24157" y="16123"/>
                    <a:pt x="24163" y="16120"/>
                  </a:cubicBezTo>
                  <a:cubicBezTo>
                    <a:pt x="24180" y="16109"/>
                    <a:pt x="24199" y="16095"/>
                    <a:pt x="24216" y="16084"/>
                  </a:cubicBezTo>
                  <a:cubicBezTo>
                    <a:pt x="24222" y="16081"/>
                    <a:pt x="24230" y="16073"/>
                    <a:pt x="24235" y="16070"/>
                  </a:cubicBezTo>
                  <a:cubicBezTo>
                    <a:pt x="24235" y="16067"/>
                    <a:pt x="24241" y="16067"/>
                    <a:pt x="24241" y="16067"/>
                  </a:cubicBezTo>
                  <a:cubicBezTo>
                    <a:pt x="24261" y="16053"/>
                    <a:pt x="24277" y="16042"/>
                    <a:pt x="24297" y="16028"/>
                  </a:cubicBezTo>
                  <a:cubicBezTo>
                    <a:pt x="24314" y="16014"/>
                    <a:pt x="24330" y="16000"/>
                    <a:pt x="24347" y="15989"/>
                  </a:cubicBezTo>
                  <a:cubicBezTo>
                    <a:pt x="24369" y="15975"/>
                    <a:pt x="24389" y="15958"/>
                    <a:pt x="24411" y="15944"/>
                  </a:cubicBezTo>
                  <a:cubicBezTo>
                    <a:pt x="24414" y="15942"/>
                    <a:pt x="24422" y="15939"/>
                    <a:pt x="24425" y="15933"/>
                  </a:cubicBezTo>
                  <a:cubicBezTo>
                    <a:pt x="24431" y="15930"/>
                    <a:pt x="24436" y="15928"/>
                    <a:pt x="24439" y="15925"/>
                  </a:cubicBezTo>
                  <a:cubicBezTo>
                    <a:pt x="24450" y="15917"/>
                    <a:pt x="24459" y="15911"/>
                    <a:pt x="24467" y="15903"/>
                  </a:cubicBezTo>
                  <a:cubicBezTo>
                    <a:pt x="24470" y="15900"/>
                    <a:pt x="24478" y="15897"/>
                    <a:pt x="24481" y="15891"/>
                  </a:cubicBezTo>
                  <a:cubicBezTo>
                    <a:pt x="24492" y="15886"/>
                    <a:pt x="24498" y="15877"/>
                    <a:pt x="24509" y="15872"/>
                  </a:cubicBezTo>
                  <a:cubicBezTo>
                    <a:pt x="24514" y="15869"/>
                    <a:pt x="24520" y="15864"/>
                    <a:pt x="24523" y="15861"/>
                  </a:cubicBezTo>
                  <a:lnTo>
                    <a:pt x="24528" y="15855"/>
                  </a:lnTo>
                  <a:cubicBezTo>
                    <a:pt x="24537" y="15850"/>
                    <a:pt x="24540" y="15847"/>
                    <a:pt x="24542" y="15844"/>
                  </a:cubicBezTo>
                  <a:lnTo>
                    <a:pt x="24548" y="15841"/>
                  </a:lnTo>
                  <a:cubicBezTo>
                    <a:pt x="24554" y="15836"/>
                    <a:pt x="24556" y="15833"/>
                    <a:pt x="24562" y="15830"/>
                  </a:cubicBezTo>
                  <a:cubicBezTo>
                    <a:pt x="24567" y="15827"/>
                    <a:pt x="24570" y="15822"/>
                    <a:pt x="24576" y="15819"/>
                  </a:cubicBezTo>
                  <a:cubicBezTo>
                    <a:pt x="24595" y="15799"/>
                    <a:pt x="24620" y="15780"/>
                    <a:pt x="24646" y="15760"/>
                  </a:cubicBezTo>
                  <a:cubicBezTo>
                    <a:pt x="24660" y="15749"/>
                    <a:pt x="24668" y="15738"/>
                    <a:pt x="24682" y="15730"/>
                  </a:cubicBezTo>
                  <a:cubicBezTo>
                    <a:pt x="24701" y="15716"/>
                    <a:pt x="24718" y="15696"/>
                    <a:pt x="24735" y="15682"/>
                  </a:cubicBezTo>
                  <a:cubicBezTo>
                    <a:pt x="24749" y="15668"/>
                    <a:pt x="24766" y="15654"/>
                    <a:pt x="24779" y="15640"/>
                  </a:cubicBezTo>
                  <a:cubicBezTo>
                    <a:pt x="24779" y="15638"/>
                    <a:pt x="24785" y="15638"/>
                    <a:pt x="24788" y="15635"/>
                  </a:cubicBezTo>
                  <a:cubicBezTo>
                    <a:pt x="24793" y="15624"/>
                    <a:pt x="24805" y="15618"/>
                    <a:pt x="24813" y="15610"/>
                  </a:cubicBezTo>
                  <a:lnTo>
                    <a:pt x="24821" y="15598"/>
                  </a:lnTo>
                  <a:lnTo>
                    <a:pt x="24830" y="15593"/>
                  </a:lnTo>
                  <a:cubicBezTo>
                    <a:pt x="24832" y="15593"/>
                    <a:pt x="24832" y="15590"/>
                    <a:pt x="24832" y="15590"/>
                  </a:cubicBezTo>
                  <a:lnTo>
                    <a:pt x="24832" y="15585"/>
                  </a:lnTo>
                  <a:lnTo>
                    <a:pt x="24835" y="15582"/>
                  </a:lnTo>
                  <a:cubicBezTo>
                    <a:pt x="24849" y="15571"/>
                    <a:pt x="24860" y="15557"/>
                    <a:pt x="24874" y="15548"/>
                  </a:cubicBezTo>
                  <a:lnTo>
                    <a:pt x="24899" y="15523"/>
                  </a:lnTo>
                  <a:lnTo>
                    <a:pt x="24919" y="15501"/>
                  </a:lnTo>
                  <a:lnTo>
                    <a:pt x="24952" y="15470"/>
                  </a:lnTo>
                  <a:lnTo>
                    <a:pt x="24983" y="15439"/>
                  </a:lnTo>
                  <a:lnTo>
                    <a:pt x="24997" y="15426"/>
                  </a:lnTo>
                  <a:lnTo>
                    <a:pt x="25000" y="15423"/>
                  </a:lnTo>
                  <a:cubicBezTo>
                    <a:pt x="25003" y="15423"/>
                    <a:pt x="25003" y="15417"/>
                    <a:pt x="25008" y="15414"/>
                  </a:cubicBezTo>
                  <a:lnTo>
                    <a:pt x="25011" y="15412"/>
                  </a:lnTo>
                  <a:lnTo>
                    <a:pt x="25025" y="15398"/>
                  </a:lnTo>
                  <a:cubicBezTo>
                    <a:pt x="25036" y="15386"/>
                    <a:pt x="25045" y="15373"/>
                    <a:pt x="25056" y="15361"/>
                  </a:cubicBezTo>
                  <a:cubicBezTo>
                    <a:pt x="25058" y="15356"/>
                    <a:pt x="25064" y="15353"/>
                    <a:pt x="25067" y="15347"/>
                  </a:cubicBezTo>
                  <a:cubicBezTo>
                    <a:pt x="25084" y="15331"/>
                    <a:pt x="25098" y="15314"/>
                    <a:pt x="25114" y="15297"/>
                  </a:cubicBezTo>
                  <a:lnTo>
                    <a:pt x="25120" y="15292"/>
                  </a:lnTo>
                  <a:lnTo>
                    <a:pt x="25125" y="15286"/>
                  </a:lnTo>
                  <a:cubicBezTo>
                    <a:pt x="25137" y="15272"/>
                    <a:pt x="25148" y="15261"/>
                    <a:pt x="25156" y="15247"/>
                  </a:cubicBezTo>
                  <a:cubicBezTo>
                    <a:pt x="25167" y="15233"/>
                    <a:pt x="25181" y="15219"/>
                    <a:pt x="25192" y="15205"/>
                  </a:cubicBezTo>
                  <a:cubicBezTo>
                    <a:pt x="25206" y="15191"/>
                    <a:pt x="25217" y="15174"/>
                    <a:pt x="25231" y="15160"/>
                  </a:cubicBezTo>
                  <a:cubicBezTo>
                    <a:pt x="25234" y="15149"/>
                    <a:pt x="25240" y="15144"/>
                    <a:pt x="25248" y="15135"/>
                  </a:cubicBezTo>
                  <a:cubicBezTo>
                    <a:pt x="25262" y="15121"/>
                    <a:pt x="25273" y="15105"/>
                    <a:pt x="25287" y="15091"/>
                  </a:cubicBezTo>
                  <a:lnTo>
                    <a:pt x="25290" y="15088"/>
                  </a:lnTo>
                  <a:cubicBezTo>
                    <a:pt x="25293" y="15082"/>
                    <a:pt x="25293" y="15080"/>
                    <a:pt x="25296" y="15077"/>
                  </a:cubicBezTo>
                  <a:cubicBezTo>
                    <a:pt x="25301" y="15068"/>
                    <a:pt x="25304" y="15066"/>
                    <a:pt x="25307" y="15063"/>
                  </a:cubicBezTo>
                  <a:cubicBezTo>
                    <a:pt x="25315" y="15054"/>
                    <a:pt x="25318" y="15052"/>
                    <a:pt x="25321" y="15046"/>
                  </a:cubicBezTo>
                  <a:cubicBezTo>
                    <a:pt x="25323" y="15041"/>
                    <a:pt x="25323" y="15038"/>
                    <a:pt x="25329" y="15035"/>
                  </a:cubicBezTo>
                  <a:cubicBezTo>
                    <a:pt x="25332" y="15032"/>
                    <a:pt x="25335" y="15027"/>
                    <a:pt x="25337" y="15021"/>
                  </a:cubicBezTo>
                  <a:cubicBezTo>
                    <a:pt x="25343" y="15018"/>
                    <a:pt x="25349" y="15010"/>
                    <a:pt x="25351" y="15004"/>
                  </a:cubicBezTo>
                  <a:cubicBezTo>
                    <a:pt x="25360" y="14996"/>
                    <a:pt x="25365" y="14985"/>
                    <a:pt x="25374" y="14979"/>
                  </a:cubicBezTo>
                  <a:cubicBezTo>
                    <a:pt x="25379" y="14968"/>
                    <a:pt x="25385" y="14962"/>
                    <a:pt x="25390" y="14954"/>
                  </a:cubicBezTo>
                  <a:lnTo>
                    <a:pt x="25393" y="14951"/>
                  </a:lnTo>
                  <a:cubicBezTo>
                    <a:pt x="25393" y="14948"/>
                    <a:pt x="25399" y="14948"/>
                    <a:pt x="25399" y="14943"/>
                  </a:cubicBezTo>
                  <a:lnTo>
                    <a:pt x="25430" y="14901"/>
                  </a:lnTo>
                  <a:cubicBezTo>
                    <a:pt x="25435" y="14893"/>
                    <a:pt x="25446" y="14879"/>
                    <a:pt x="25455" y="14868"/>
                  </a:cubicBezTo>
                  <a:cubicBezTo>
                    <a:pt x="25463" y="14851"/>
                    <a:pt x="25477" y="14831"/>
                    <a:pt x="25491" y="14812"/>
                  </a:cubicBezTo>
                  <a:cubicBezTo>
                    <a:pt x="25491" y="14809"/>
                    <a:pt x="25496" y="14809"/>
                    <a:pt x="25496" y="14803"/>
                  </a:cubicBezTo>
                  <a:cubicBezTo>
                    <a:pt x="25502" y="14798"/>
                    <a:pt x="25505" y="14795"/>
                    <a:pt x="25510" y="14787"/>
                  </a:cubicBezTo>
                  <a:cubicBezTo>
                    <a:pt x="25510" y="14781"/>
                    <a:pt x="25513" y="14775"/>
                    <a:pt x="25516" y="14773"/>
                  </a:cubicBezTo>
                  <a:cubicBezTo>
                    <a:pt x="25519" y="14767"/>
                    <a:pt x="25527" y="14759"/>
                    <a:pt x="25530" y="14753"/>
                  </a:cubicBezTo>
                  <a:cubicBezTo>
                    <a:pt x="25544" y="14734"/>
                    <a:pt x="25555" y="14717"/>
                    <a:pt x="25566" y="14700"/>
                  </a:cubicBezTo>
                  <a:cubicBezTo>
                    <a:pt x="25575" y="14686"/>
                    <a:pt x="25586" y="14672"/>
                    <a:pt x="25597" y="14656"/>
                  </a:cubicBezTo>
                  <a:cubicBezTo>
                    <a:pt x="25600" y="14656"/>
                    <a:pt x="25600" y="14650"/>
                    <a:pt x="25600" y="14650"/>
                  </a:cubicBezTo>
                  <a:cubicBezTo>
                    <a:pt x="25602" y="14644"/>
                    <a:pt x="25608" y="14642"/>
                    <a:pt x="25611" y="14633"/>
                  </a:cubicBezTo>
                  <a:cubicBezTo>
                    <a:pt x="25611" y="14630"/>
                    <a:pt x="25614" y="14630"/>
                    <a:pt x="25614" y="14628"/>
                  </a:cubicBezTo>
                  <a:cubicBezTo>
                    <a:pt x="25616" y="14622"/>
                    <a:pt x="25622" y="14616"/>
                    <a:pt x="25625" y="14614"/>
                  </a:cubicBezTo>
                  <a:cubicBezTo>
                    <a:pt x="25628" y="14605"/>
                    <a:pt x="25636" y="14594"/>
                    <a:pt x="25639" y="14589"/>
                  </a:cubicBezTo>
                  <a:cubicBezTo>
                    <a:pt x="25639" y="14586"/>
                    <a:pt x="25642" y="14586"/>
                    <a:pt x="25642" y="14580"/>
                  </a:cubicBezTo>
                  <a:lnTo>
                    <a:pt x="25642" y="14577"/>
                  </a:lnTo>
                  <a:lnTo>
                    <a:pt x="25642" y="14575"/>
                  </a:lnTo>
                  <a:lnTo>
                    <a:pt x="25642" y="14572"/>
                  </a:lnTo>
                  <a:cubicBezTo>
                    <a:pt x="25655" y="14547"/>
                    <a:pt x="25669" y="14524"/>
                    <a:pt x="25683" y="14502"/>
                  </a:cubicBezTo>
                  <a:cubicBezTo>
                    <a:pt x="25686" y="14491"/>
                    <a:pt x="25695" y="14485"/>
                    <a:pt x="25697" y="14477"/>
                  </a:cubicBezTo>
                  <a:lnTo>
                    <a:pt x="25697" y="14474"/>
                  </a:lnTo>
                  <a:cubicBezTo>
                    <a:pt x="25700" y="14471"/>
                    <a:pt x="25700" y="14466"/>
                    <a:pt x="25706" y="14463"/>
                  </a:cubicBezTo>
                  <a:cubicBezTo>
                    <a:pt x="25711" y="14452"/>
                    <a:pt x="25720" y="14444"/>
                    <a:pt x="25722" y="14432"/>
                  </a:cubicBezTo>
                  <a:cubicBezTo>
                    <a:pt x="25725" y="14424"/>
                    <a:pt x="25734" y="14416"/>
                    <a:pt x="25736" y="14407"/>
                  </a:cubicBezTo>
                  <a:cubicBezTo>
                    <a:pt x="25789" y="14312"/>
                    <a:pt x="25837" y="14212"/>
                    <a:pt x="25887" y="14112"/>
                  </a:cubicBezTo>
                  <a:cubicBezTo>
                    <a:pt x="25904" y="14075"/>
                    <a:pt x="25918" y="14042"/>
                    <a:pt x="25934" y="14006"/>
                  </a:cubicBezTo>
                  <a:cubicBezTo>
                    <a:pt x="26166" y="13487"/>
                    <a:pt x="26294" y="12951"/>
                    <a:pt x="26336" y="12415"/>
                  </a:cubicBezTo>
                  <a:lnTo>
                    <a:pt x="26336" y="12399"/>
                  </a:lnTo>
                  <a:cubicBezTo>
                    <a:pt x="26342" y="12304"/>
                    <a:pt x="26350" y="12214"/>
                    <a:pt x="26350" y="12120"/>
                  </a:cubicBezTo>
                  <a:cubicBezTo>
                    <a:pt x="26353" y="12039"/>
                    <a:pt x="26353" y="11955"/>
                    <a:pt x="26353" y="11866"/>
                  </a:cubicBezTo>
                  <a:cubicBezTo>
                    <a:pt x="26353" y="11846"/>
                    <a:pt x="26350" y="11832"/>
                    <a:pt x="26350" y="11816"/>
                  </a:cubicBezTo>
                  <a:cubicBezTo>
                    <a:pt x="26347" y="11802"/>
                    <a:pt x="26347" y="11785"/>
                    <a:pt x="26347" y="11771"/>
                  </a:cubicBezTo>
                  <a:cubicBezTo>
                    <a:pt x="26347" y="11746"/>
                    <a:pt x="26347" y="11721"/>
                    <a:pt x="26342" y="11698"/>
                  </a:cubicBezTo>
                  <a:cubicBezTo>
                    <a:pt x="26342" y="11676"/>
                    <a:pt x="26339" y="11659"/>
                    <a:pt x="26339" y="11637"/>
                  </a:cubicBezTo>
                  <a:cubicBezTo>
                    <a:pt x="26336" y="11631"/>
                    <a:pt x="26336" y="11620"/>
                    <a:pt x="26336" y="11615"/>
                  </a:cubicBezTo>
                  <a:lnTo>
                    <a:pt x="26336" y="11595"/>
                  </a:lnTo>
                  <a:cubicBezTo>
                    <a:pt x="26333" y="11567"/>
                    <a:pt x="26333" y="11545"/>
                    <a:pt x="26328" y="11517"/>
                  </a:cubicBezTo>
                  <a:cubicBezTo>
                    <a:pt x="26325" y="11464"/>
                    <a:pt x="26319" y="11411"/>
                    <a:pt x="26311" y="11358"/>
                  </a:cubicBezTo>
                  <a:cubicBezTo>
                    <a:pt x="26311" y="11355"/>
                    <a:pt x="26308" y="11350"/>
                    <a:pt x="26308" y="11341"/>
                  </a:cubicBezTo>
                  <a:lnTo>
                    <a:pt x="26308" y="11336"/>
                  </a:lnTo>
                  <a:cubicBezTo>
                    <a:pt x="26306" y="11313"/>
                    <a:pt x="26300" y="11297"/>
                    <a:pt x="26297" y="11274"/>
                  </a:cubicBezTo>
                  <a:cubicBezTo>
                    <a:pt x="26297" y="11266"/>
                    <a:pt x="26294" y="11258"/>
                    <a:pt x="26294" y="11246"/>
                  </a:cubicBezTo>
                  <a:cubicBezTo>
                    <a:pt x="26292" y="11238"/>
                    <a:pt x="26292" y="11227"/>
                    <a:pt x="26286" y="11216"/>
                  </a:cubicBezTo>
                  <a:cubicBezTo>
                    <a:pt x="26286" y="11210"/>
                    <a:pt x="26283" y="11202"/>
                    <a:pt x="26283" y="11199"/>
                  </a:cubicBezTo>
                  <a:lnTo>
                    <a:pt x="26283" y="11191"/>
                  </a:lnTo>
                  <a:cubicBezTo>
                    <a:pt x="26283" y="11185"/>
                    <a:pt x="26280" y="11174"/>
                    <a:pt x="26280" y="11168"/>
                  </a:cubicBezTo>
                  <a:cubicBezTo>
                    <a:pt x="26280" y="11160"/>
                    <a:pt x="26278" y="11157"/>
                    <a:pt x="26278" y="11149"/>
                  </a:cubicBezTo>
                  <a:cubicBezTo>
                    <a:pt x="26278" y="11140"/>
                    <a:pt x="26272" y="11129"/>
                    <a:pt x="26272" y="11121"/>
                  </a:cubicBezTo>
                  <a:lnTo>
                    <a:pt x="26272" y="11115"/>
                  </a:lnTo>
                  <a:cubicBezTo>
                    <a:pt x="26269" y="11099"/>
                    <a:pt x="26266" y="11085"/>
                    <a:pt x="26264" y="11065"/>
                  </a:cubicBezTo>
                  <a:cubicBezTo>
                    <a:pt x="26264" y="11060"/>
                    <a:pt x="26258" y="11057"/>
                    <a:pt x="26258" y="11048"/>
                  </a:cubicBezTo>
                  <a:cubicBezTo>
                    <a:pt x="26255" y="11046"/>
                    <a:pt x="26255" y="11043"/>
                    <a:pt x="26255" y="11037"/>
                  </a:cubicBezTo>
                  <a:cubicBezTo>
                    <a:pt x="26252" y="11029"/>
                    <a:pt x="26252" y="11018"/>
                    <a:pt x="26250" y="11006"/>
                  </a:cubicBezTo>
                  <a:cubicBezTo>
                    <a:pt x="26250" y="11001"/>
                    <a:pt x="26244" y="10993"/>
                    <a:pt x="26244" y="10987"/>
                  </a:cubicBezTo>
                  <a:cubicBezTo>
                    <a:pt x="26241" y="10973"/>
                    <a:pt x="26239" y="10953"/>
                    <a:pt x="26236" y="10940"/>
                  </a:cubicBezTo>
                  <a:lnTo>
                    <a:pt x="26236" y="10937"/>
                  </a:lnTo>
                  <a:cubicBezTo>
                    <a:pt x="26230" y="10909"/>
                    <a:pt x="26225" y="10884"/>
                    <a:pt x="26216" y="10856"/>
                  </a:cubicBezTo>
                  <a:cubicBezTo>
                    <a:pt x="26211" y="10828"/>
                    <a:pt x="26202" y="10806"/>
                    <a:pt x="26197" y="10778"/>
                  </a:cubicBezTo>
                  <a:cubicBezTo>
                    <a:pt x="26188" y="10750"/>
                    <a:pt x="26183" y="10725"/>
                    <a:pt x="26174" y="10697"/>
                  </a:cubicBezTo>
                  <a:cubicBezTo>
                    <a:pt x="26169" y="10669"/>
                    <a:pt x="26158" y="10644"/>
                    <a:pt x="26152" y="10616"/>
                  </a:cubicBezTo>
                  <a:cubicBezTo>
                    <a:pt x="26146" y="10613"/>
                    <a:pt x="26146" y="10605"/>
                    <a:pt x="26144" y="10599"/>
                  </a:cubicBezTo>
                  <a:cubicBezTo>
                    <a:pt x="26141" y="10582"/>
                    <a:pt x="26133" y="10560"/>
                    <a:pt x="26127" y="10541"/>
                  </a:cubicBezTo>
                  <a:cubicBezTo>
                    <a:pt x="26127" y="10535"/>
                    <a:pt x="26124" y="10532"/>
                    <a:pt x="26124" y="10529"/>
                  </a:cubicBezTo>
                  <a:cubicBezTo>
                    <a:pt x="26116" y="10504"/>
                    <a:pt x="26105" y="10479"/>
                    <a:pt x="26099" y="10457"/>
                  </a:cubicBezTo>
                  <a:lnTo>
                    <a:pt x="26077" y="10393"/>
                  </a:lnTo>
                  <a:cubicBezTo>
                    <a:pt x="26077" y="10390"/>
                    <a:pt x="26074" y="10387"/>
                    <a:pt x="26074" y="10382"/>
                  </a:cubicBezTo>
                  <a:cubicBezTo>
                    <a:pt x="26071" y="10376"/>
                    <a:pt x="26071" y="10373"/>
                    <a:pt x="26068" y="10365"/>
                  </a:cubicBezTo>
                  <a:cubicBezTo>
                    <a:pt x="26063" y="10362"/>
                    <a:pt x="26063" y="10354"/>
                    <a:pt x="26060" y="10348"/>
                  </a:cubicBezTo>
                  <a:lnTo>
                    <a:pt x="26049" y="10317"/>
                  </a:lnTo>
                  <a:cubicBezTo>
                    <a:pt x="26040" y="10295"/>
                    <a:pt x="26032" y="10270"/>
                    <a:pt x="26021" y="10248"/>
                  </a:cubicBezTo>
                  <a:cubicBezTo>
                    <a:pt x="26015" y="10228"/>
                    <a:pt x="26007" y="10209"/>
                    <a:pt x="26001" y="10192"/>
                  </a:cubicBezTo>
                  <a:cubicBezTo>
                    <a:pt x="25541" y="9056"/>
                    <a:pt x="24654" y="8094"/>
                    <a:pt x="23449" y="7564"/>
                  </a:cubicBezTo>
                  <a:lnTo>
                    <a:pt x="21161" y="6557"/>
                  </a:lnTo>
                  <a:lnTo>
                    <a:pt x="20815" y="6403"/>
                  </a:lnTo>
                  <a:lnTo>
                    <a:pt x="20804" y="6401"/>
                  </a:lnTo>
                  <a:lnTo>
                    <a:pt x="19909" y="6007"/>
                  </a:lnTo>
                  <a:lnTo>
                    <a:pt x="19292" y="5734"/>
                  </a:lnTo>
                  <a:lnTo>
                    <a:pt x="17370" y="4891"/>
                  </a:lnTo>
                  <a:lnTo>
                    <a:pt x="17367" y="4891"/>
                  </a:lnTo>
                  <a:lnTo>
                    <a:pt x="16137" y="4350"/>
                  </a:lnTo>
                  <a:lnTo>
                    <a:pt x="15342" y="3999"/>
                  </a:lnTo>
                  <a:lnTo>
                    <a:pt x="13559" y="3212"/>
                  </a:lnTo>
                  <a:lnTo>
                    <a:pt x="13553" y="3209"/>
                  </a:lnTo>
                  <a:lnTo>
                    <a:pt x="12504" y="2749"/>
                  </a:lnTo>
                  <a:lnTo>
                    <a:pt x="11609" y="2355"/>
                  </a:lnTo>
                  <a:lnTo>
                    <a:pt x="9681" y="1507"/>
                  </a:lnTo>
                  <a:lnTo>
                    <a:pt x="8044" y="785"/>
                  </a:lnTo>
                  <a:lnTo>
                    <a:pt x="7201" y="416"/>
                  </a:lnTo>
                  <a:cubicBezTo>
                    <a:pt x="6558" y="134"/>
                    <a:pt x="5889" y="0"/>
                    <a:pt x="5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59"/>
            <p:cNvSpPr/>
            <p:nvPr/>
          </p:nvSpPr>
          <p:spPr>
            <a:xfrm>
              <a:off x="4069551" y="2272151"/>
              <a:ext cx="1930425" cy="892821"/>
            </a:xfrm>
            <a:custGeom>
              <a:avLst/>
              <a:gdLst/>
              <a:ahLst/>
              <a:cxnLst/>
              <a:rect l="l" t="t" r="r" b="b"/>
              <a:pathLst>
                <a:path w="26013" h="12031" extrusionOk="0">
                  <a:moveTo>
                    <a:pt x="1" y="1"/>
                  </a:moveTo>
                  <a:cubicBezTo>
                    <a:pt x="9" y="1870"/>
                    <a:pt x="1086" y="3650"/>
                    <a:pt x="2902" y="4456"/>
                  </a:cubicBezTo>
                  <a:cubicBezTo>
                    <a:pt x="2911" y="4459"/>
                    <a:pt x="2913" y="4459"/>
                    <a:pt x="2916" y="4462"/>
                  </a:cubicBezTo>
                  <a:lnTo>
                    <a:pt x="3488" y="4713"/>
                  </a:lnTo>
                  <a:lnTo>
                    <a:pt x="4325" y="5084"/>
                  </a:lnTo>
                  <a:lnTo>
                    <a:pt x="4364" y="5100"/>
                  </a:lnTo>
                  <a:lnTo>
                    <a:pt x="5787" y="5728"/>
                  </a:lnTo>
                  <a:lnTo>
                    <a:pt x="5823" y="5742"/>
                  </a:lnTo>
                  <a:lnTo>
                    <a:pt x="6590" y="6080"/>
                  </a:lnTo>
                  <a:lnTo>
                    <a:pt x="7045" y="6283"/>
                  </a:lnTo>
                  <a:lnTo>
                    <a:pt x="7709" y="6576"/>
                  </a:lnTo>
                  <a:lnTo>
                    <a:pt x="10147" y="7650"/>
                  </a:lnTo>
                  <a:lnTo>
                    <a:pt x="10496" y="7804"/>
                  </a:lnTo>
                  <a:lnTo>
                    <a:pt x="11015" y="8030"/>
                  </a:lnTo>
                  <a:lnTo>
                    <a:pt x="11729" y="8342"/>
                  </a:lnTo>
                  <a:lnTo>
                    <a:pt x="13861" y="9282"/>
                  </a:lnTo>
                  <a:lnTo>
                    <a:pt x="14332" y="9486"/>
                  </a:lnTo>
                  <a:lnTo>
                    <a:pt x="15791" y="10128"/>
                  </a:lnTo>
                  <a:lnTo>
                    <a:pt x="16968" y="10644"/>
                  </a:lnTo>
                  <a:lnTo>
                    <a:pt x="17546" y="10900"/>
                  </a:lnTo>
                  <a:lnTo>
                    <a:pt x="18397" y="11271"/>
                  </a:lnTo>
                  <a:lnTo>
                    <a:pt x="19172" y="11615"/>
                  </a:lnTo>
                  <a:cubicBezTo>
                    <a:pt x="19792" y="11885"/>
                    <a:pt x="20433" y="12019"/>
                    <a:pt x="21067" y="12030"/>
                  </a:cubicBezTo>
                  <a:lnTo>
                    <a:pt x="21360" y="12030"/>
                  </a:lnTo>
                  <a:cubicBezTo>
                    <a:pt x="21379" y="12030"/>
                    <a:pt x="21396" y="12025"/>
                    <a:pt x="21413" y="12025"/>
                  </a:cubicBezTo>
                  <a:cubicBezTo>
                    <a:pt x="21440" y="12022"/>
                    <a:pt x="21468" y="12022"/>
                    <a:pt x="21496" y="12019"/>
                  </a:cubicBezTo>
                  <a:cubicBezTo>
                    <a:pt x="21521" y="12016"/>
                    <a:pt x="21546" y="12016"/>
                    <a:pt x="21574" y="12011"/>
                  </a:cubicBezTo>
                  <a:lnTo>
                    <a:pt x="21580" y="12011"/>
                  </a:lnTo>
                  <a:cubicBezTo>
                    <a:pt x="21602" y="12008"/>
                    <a:pt x="21625" y="12008"/>
                    <a:pt x="21647" y="12005"/>
                  </a:cubicBezTo>
                  <a:cubicBezTo>
                    <a:pt x="21652" y="12002"/>
                    <a:pt x="21658" y="12002"/>
                    <a:pt x="21664" y="12002"/>
                  </a:cubicBezTo>
                  <a:lnTo>
                    <a:pt x="21831" y="11980"/>
                  </a:lnTo>
                  <a:cubicBezTo>
                    <a:pt x="21845" y="11977"/>
                    <a:pt x="21859" y="11977"/>
                    <a:pt x="21873" y="11974"/>
                  </a:cubicBezTo>
                  <a:cubicBezTo>
                    <a:pt x="21887" y="11972"/>
                    <a:pt x="21904" y="11972"/>
                    <a:pt x="21917" y="11966"/>
                  </a:cubicBezTo>
                  <a:cubicBezTo>
                    <a:pt x="22001" y="11952"/>
                    <a:pt x="22090" y="11935"/>
                    <a:pt x="22174" y="11919"/>
                  </a:cubicBezTo>
                  <a:cubicBezTo>
                    <a:pt x="22537" y="11838"/>
                    <a:pt x="22891" y="11718"/>
                    <a:pt x="23226" y="11559"/>
                  </a:cubicBezTo>
                  <a:cubicBezTo>
                    <a:pt x="23326" y="11509"/>
                    <a:pt x="23430" y="11458"/>
                    <a:pt x="23527" y="11403"/>
                  </a:cubicBezTo>
                  <a:cubicBezTo>
                    <a:pt x="23711" y="11297"/>
                    <a:pt x="23884" y="11182"/>
                    <a:pt x="24057" y="11057"/>
                  </a:cubicBezTo>
                  <a:lnTo>
                    <a:pt x="24107" y="11015"/>
                  </a:lnTo>
                  <a:cubicBezTo>
                    <a:pt x="24116" y="11006"/>
                    <a:pt x="24121" y="11004"/>
                    <a:pt x="24127" y="11001"/>
                  </a:cubicBezTo>
                  <a:cubicBezTo>
                    <a:pt x="24147" y="10984"/>
                    <a:pt x="24172" y="10965"/>
                    <a:pt x="24191" y="10948"/>
                  </a:cubicBezTo>
                  <a:cubicBezTo>
                    <a:pt x="24202" y="10942"/>
                    <a:pt x="24211" y="10934"/>
                    <a:pt x="24219" y="10928"/>
                  </a:cubicBezTo>
                  <a:cubicBezTo>
                    <a:pt x="24225" y="10928"/>
                    <a:pt x="24227" y="10926"/>
                    <a:pt x="24230" y="10920"/>
                  </a:cubicBezTo>
                  <a:cubicBezTo>
                    <a:pt x="24247" y="10906"/>
                    <a:pt x="24264" y="10898"/>
                    <a:pt x="24275" y="10884"/>
                  </a:cubicBezTo>
                  <a:cubicBezTo>
                    <a:pt x="24283" y="10878"/>
                    <a:pt x="24286" y="10872"/>
                    <a:pt x="24294" y="10870"/>
                  </a:cubicBezTo>
                  <a:cubicBezTo>
                    <a:pt x="24308" y="10859"/>
                    <a:pt x="24319" y="10847"/>
                    <a:pt x="24333" y="10836"/>
                  </a:cubicBezTo>
                  <a:cubicBezTo>
                    <a:pt x="24350" y="10822"/>
                    <a:pt x="24367" y="10806"/>
                    <a:pt x="24384" y="10792"/>
                  </a:cubicBezTo>
                  <a:cubicBezTo>
                    <a:pt x="24403" y="10775"/>
                    <a:pt x="24420" y="10761"/>
                    <a:pt x="24437" y="10741"/>
                  </a:cubicBezTo>
                  <a:cubicBezTo>
                    <a:pt x="24442" y="10733"/>
                    <a:pt x="24453" y="10725"/>
                    <a:pt x="24462" y="10719"/>
                  </a:cubicBezTo>
                  <a:lnTo>
                    <a:pt x="24481" y="10697"/>
                  </a:lnTo>
                  <a:lnTo>
                    <a:pt x="24490" y="10691"/>
                  </a:lnTo>
                  <a:cubicBezTo>
                    <a:pt x="24492" y="10691"/>
                    <a:pt x="24492" y="10688"/>
                    <a:pt x="24495" y="10688"/>
                  </a:cubicBezTo>
                  <a:lnTo>
                    <a:pt x="24504" y="10680"/>
                  </a:lnTo>
                  <a:lnTo>
                    <a:pt x="24509" y="10674"/>
                  </a:lnTo>
                  <a:cubicBezTo>
                    <a:pt x="24512" y="10666"/>
                    <a:pt x="24520" y="10663"/>
                    <a:pt x="24523" y="10660"/>
                  </a:cubicBezTo>
                  <a:lnTo>
                    <a:pt x="24534" y="10649"/>
                  </a:lnTo>
                  <a:lnTo>
                    <a:pt x="24568" y="10613"/>
                  </a:lnTo>
                  <a:lnTo>
                    <a:pt x="24582" y="10599"/>
                  </a:lnTo>
                  <a:lnTo>
                    <a:pt x="24587" y="10596"/>
                  </a:lnTo>
                  <a:cubicBezTo>
                    <a:pt x="24601" y="10580"/>
                    <a:pt x="24618" y="10563"/>
                    <a:pt x="24635" y="10543"/>
                  </a:cubicBezTo>
                  <a:lnTo>
                    <a:pt x="24643" y="10538"/>
                  </a:lnTo>
                  <a:cubicBezTo>
                    <a:pt x="24646" y="10529"/>
                    <a:pt x="24649" y="10527"/>
                    <a:pt x="24651" y="10524"/>
                  </a:cubicBezTo>
                  <a:cubicBezTo>
                    <a:pt x="24657" y="10521"/>
                    <a:pt x="24660" y="10521"/>
                    <a:pt x="24660" y="10515"/>
                  </a:cubicBezTo>
                  <a:lnTo>
                    <a:pt x="24671" y="10507"/>
                  </a:lnTo>
                  <a:cubicBezTo>
                    <a:pt x="24679" y="10496"/>
                    <a:pt x="24691" y="10482"/>
                    <a:pt x="24702" y="10471"/>
                  </a:cubicBezTo>
                  <a:cubicBezTo>
                    <a:pt x="24704" y="10465"/>
                    <a:pt x="24707" y="10460"/>
                    <a:pt x="24713" y="10457"/>
                  </a:cubicBezTo>
                  <a:cubicBezTo>
                    <a:pt x="24730" y="10440"/>
                    <a:pt x="24744" y="10423"/>
                    <a:pt x="24760" y="10404"/>
                  </a:cubicBezTo>
                  <a:cubicBezTo>
                    <a:pt x="24763" y="10404"/>
                    <a:pt x="24763" y="10401"/>
                    <a:pt x="24769" y="10398"/>
                  </a:cubicBezTo>
                  <a:cubicBezTo>
                    <a:pt x="24771" y="10398"/>
                    <a:pt x="24771" y="10395"/>
                    <a:pt x="24771" y="10395"/>
                  </a:cubicBezTo>
                  <a:cubicBezTo>
                    <a:pt x="24774" y="10395"/>
                    <a:pt x="24774" y="10390"/>
                    <a:pt x="24777" y="10387"/>
                  </a:cubicBezTo>
                  <a:cubicBezTo>
                    <a:pt x="24785" y="10381"/>
                    <a:pt x="24797" y="10370"/>
                    <a:pt x="24802" y="10359"/>
                  </a:cubicBezTo>
                  <a:cubicBezTo>
                    <a:pt x="24813" y="10345"/>
                    <a:pt x="24827" y="10331"/>
                    <a:pt x="24838" y="10317"/>
                  </a:cubicBezTo>
                  <a:cubicBezTo>
                    <a:pt x="24852" y="10303"/>
                    <a:pt x="24861" y="10287"/>
                    <a:pt x="24875" y="10273"/>
                  </a:cubicBezTo>
                  <a:cubicBezTo>
                    <a:pt x="24883" y="10262"/>
                    <a:pt x="24894" y="10250"/>
                    <a:pt x="24900" y="10242"/>
                  </a:cubicBezTo>
                  <a:cubicBezTo>
                    <a:pt x="24908" y="10234"/>
                    <a:pt x="24914" y="10222"/>
                    <a:pt x="24922" y="10217"/>
                  </a:cubicBezTo>
                  <a:cubicBezTo>
                    <a:pt x="24928" y="10214"/>
                    <a:pt x="24930" y="10206"/>
                    <a:pt x="24936" y="10203"/>
                  </a:cubicBezTo>
                  <a:cubicBezTo>
                    <a:pt x="24936" y="10200"/>
                    <a:pt x="24939" y="10195"/>
                    <a:pt x="24942" y="10192"/>
                  </a:cubicBezTo>
                  <a:cubicBezTo>
                    <a:pt x="24944" y="10186"/>
                    <a:pt x="24950" y="10181"/>
                    <a:pt x="24953" y="10178"/>
                  </a:cubicBezTo>
                  <a:cubicBezTo>
                    <a:pt x="24956" y="10172"/>
                    <a:pt x="24964" y="10167"/>
                    <a:pt x="24967" y="10161"/>
                  </a:cubicBezTo>
                  <a:cubicBezTo>
                    <a:pt x="24969" y="10158"/>
                    <a:pt x="24969" y="10153"/>
                    <a:pt x="24972" y="10150"/>
                  </a:cubicBezTo>
                  <a:cubicBezTo>
                    <a:pt x="24978" y="10147"/>
                    <a:pt x="24981" y="10144"/>
                    <a:pt x="24983" y="10136"/>
                  </a:cubicBezTo>
                  <a:cubicBezTo>
                    <a:pt x="24986" y="10133"/>
                    <a:pt x="24995" y="10125"/>
                    <a:pt x="24997" y="10119"/>
                  </a:cubicBezTo>
                  <a:cubicBezTo>
                    <a:pt x="25006" y="10111"/>
                    <a:pt x="25011" y="10103"/>
                    <a:pt x="25020" y="10094"/>
                  </a:cubicBezTo>
                  <a:cubicBezTo>
                    <a:pt x="25023" y="10089"/>
                    <a:pt x="25025" y="10083"/>
                    <a:pt x="25028" y="10080"/>
                  </a:cubicBezTo>
                  <a:cubicBezTo>
                    <a:pt x="25034" y="10075"/>
                    <a:pt x="25036" y="10069"/>
                    <a:pt x="25039" y="10066"/>
                  </a:cubicBezTo>
                  <a:cubicBezTo>
                    <a:pt x="25048" y="10061"/>
                    <a:pt x="25050" y="10055"/>
                    <a:pt x="25053" y="10050"/>
                  </a:cubicBezTo>
                  <a:cubicBezTo>
                    <a:pt x="25056" y="10044"/>
                    <a:pt x="25056" y="10041"/>
                    <a:pt x="25062" y="10038"/>
                  </a:cubicBezTo>
                  <a:cubicBezTo>
                    <a:pt x="25076" y="10024"/>
                    <a:pt x="25084" y="10008"/>
                    <a:pt x="25095" y="9994"/>
                  </a:cubicBezTo>
                  <a:cubicBezTo>
                    <a:pt x="25098" y="9988"/>
                    <a:pt x="25098" y="9985"/>
                    <a:pt x="25103" y="9983"/>
                  </a:cubicBezTo>
                  <a:cubicBezTo>
                    <a:pt x="25112" y="9966"/>
                    <a:pt x="25126" y="9946"/>
                    <a:pt x="25140" y="9927"/>
                  </a:cubicBezTo>
                  <a:cubicBezTo>
                    <a:pt x="25140" y="9924"/>
                    <a:pt x="25145" y="9924"/>
                    <a:pt x="25145" y="9918"/>
                  </a:cubicBezTo>
                  <a:cubicBezTo>
                    <a:pt x="25154" y="9899"/>
                    <a:pt x="25168" y="9882"/>
                    <a:pt x="25182" y="9860"/>
                  </a:cubicBezTo>
                  <a:cubicBezTo>
                    <a:pt x="25182" y="9857"/>
                    <a:pt x="25187" y="9857"/>
                    <a:pt x="25187" y="9854"/>
                  </a:cubicBezTo>
                  <a:cubicBezTo>
                    <a:pt x="25190" y="9849"/>
                    <a:pt x="25190" y="9846"/>
                    <a:pt x="25193" y="9843"/>
                  </a:cubicBezTo>
                  <a:cubicBezTo>
                    <a:pt x="25204" y="9826"/>
                    <a:pt x="25218" y="9810"/>
                    <a:pt x="25229" y="9790"/>
                  </a:cubicBezTo>
                  <a:cubicBezTo>
                    <a:pt x="25232" y="9784"/>
                    <a:pt x="25237" y="9776"/>
                    <a:pt x="25243" y="9771"/>
                  </a:cubicBezTo>
                  <a:cubicBezTo>
                    <a:pt x="25251" y="9757"/>
                    <a:pt x="25262" y="9743"/>
                    <a:pt x="25271" y="9729"/>
                  </a:cubicBezTo>
                  <a:cubicBezTo>
                    <a:pt x="25276" y="9718"/>
                    <a:pt x="25285" y="9704"/>
                    <a:pt x="25290" y="9692"/>
                  </a:cubicBezTo>
                  <a:cubicBezTo>
                    <a:pt x="25293" y="9684"/>
                    <a:pt x="25301" y="9673"/>
                    <a:pt x="25307" y="9662"/>
                  </a:cubicBezTo>
                  <a:cubicBezTo>
                    <a:pt x="25321" y="9639"/>
                    <a:pt x="25332" y="9620"/>
                    <a:pt x="25346" y="9600"/>
                  </a:cubicBezTo>
                  <a:cubicBezTo>
                    <a:pt x="25349" y="9592"/>
                    <a:pt x="25354" y="9589"/>
                    <a:pt x="25357" y="9581"/>
                  </a:cubicBezTo>
                  <a:cubicBezTo>
                    <a:pt x="25363" y="9567"/>
                    <a:pt x="25374" y="9550"/>
                    <a:pt x="25382" y="9536"/>
                  </a:cubicBezTo>
                  <a:cubicBezTo>
                    <a:pt x="25385" y="9533"/>
                    <a:pt x="25385" y="9528"/>
                    <a:pt x="25388" y="9525"/>
                  </a:cubicBezTo>
                  <a:cubicBezTo>
                    <a:pt x="25416" y="9472"/>
                    <a:pt x="25441" y="9425"/>
                    <a:pt x="25469" y="9372"/>
                  </a:cubicBezTo>
                  <a:cubicBezTo>
                    <a:pt x="25483" y="9346"/>
                    <a:pt x="25494" y="9327"/>
                    <a:pt x="25502" y="9302"/>
                  </a:cubicBezTo>
                  <a:cubicBezTo>
                    <a:pt x="25514" y="9274"/>
                    <a:pt x="25527" y="9249"/>
                    <a:pt x="25539" y="9227"/>
                  </a:cubicBezTo>
                  <a:cubicBezTo>
                    <a:pt x="25555" y="9190"/>
                    <a:pt x="25569" y="9151"/>
                    <a:pt x="25586" y="9118"/>
                  </a:cubicBezTo>
                  <a:cubicBezTo>
                    <a:pt x="25608" y="9073"/>
                    <a:pt x="25625" y="9023"/>
                    <a:pt x="25647" y="8975"/>
                  </a:cubicBezTo>
                  <a:cubicBezTo>
                    <a:pt x="25650" y="8964"/>
                    <a:pt x="25656" y="8953"/>
                    <a:pt x="25661" y="8939"/>
                  </a:cubicBezTo>
                  <a:cubicBezTo>
                    <a:pt x="25670" y="8920"/>
                    <a:pt x="25678" y="8903"/>
                    <a:pt x="25684" y="8881"/>
                  </a:cubicBezTo>
                  <a:lnTo>
                    <a:pt x="25706" y="8819"/>
                  </a:lnTo>
                  <a:cubicBezTo>
                    <a:pt x="25720" y="8783"/>
                    <a:pt x="25734" y="8749"/>
                    <a:pt x="25745" y="8713"/>
                  </a:cubicBezTo>
                  <a:cubicBezTo>
                    <a:pt x="25745" y="8710"/>
                    <a:pt x="25745" y="8702"/>
                    <a:pt x="25748" y="8699"/>
                  </a:cubicBezTo>
                  <a:lnTo>
                    <a:pt x="25767" y="8635"/>
                  </a:lnTo>
                  <a:cubicBezTo>
                    <a:pt x="25773" y="8618"/>
                    <a:pt x="25779" y="8599"/>
                    <a:pt x="25787" y="8577"/>
                  </a:cubicBezTo>
                  <a:cubicBezTo>
                    <a:pt x="25792" y="8557"/>
                    <a:pt x="25798" y="8540"/>
                    <a:pt x="25804" y="8518"/>
                  </a:cubicBezTo>
                  <a:cubicBezTo>
                    <a:pt x="25818" y="8476"/>
                    <a:pt x="25829" y="8437"/>
                    <a:pt x="25837" y="8395"/>
                  </a:cubicBezTo>
                  <a:cubicBezTo>
                    <a:pt x="25898" y="8169"/>
                    <a:pt x="25940" y="7943"/>
                    <a:pt x="25968" y="7717"/>
                  </a:cubicBezTo>
                  <a:cubicBezTo>
                    <a:pt x="25974" y="7675"/>
                    <a:pt x="25977" y="7634"/>
                    <a:pt x="25982" y="7592"/>
                  </a:cubicBezTo>
                  <a:cubicBezTo>
                    <a:pt x="25982" y="7572"/>
                    <a:pt x="25985" y="7555"/>
                    <a:pt x="25985" y="7536"/>
                  </a:cubicBezTo>
                  <a:lnTo>
                    <a:pt x="25985" y="7530"/>
                  </a:lnTo>
                  <a:lnTo>
                    <a:pt x="25985" y="7516"/>
                  </a:lnTo>
                  <a:cubicBezTo>
                    <a:pt x="25985" y="7502"/>
                    <a:pt x="25988" y="7486"/>
                    <a:pt x="25988" y="7472"/>
                  </a:cubicBezTo>
                  <a:cubicBezTo>
                    <a:pt x="25996" y="7391"/>
                    <a:pt x="25999" y="7316"/>
                    <a:pt x="25999" y="7237"/>
                  </a:cubicBezTo>
                  <a:lnTo>
                    <a:pt x="25999" y="7084"/>
                  </a:lnTo>
                  <a:cubicBezTo>
                    <a:pt x="25999" y="7056"/>
                    <a:pt x="25996" y="7034"/>
                    <a:pt x="26013" y="7009"/>
                  </a:cubicBezTo>
                  <a:lnTo>
                    <a:pt x="26013" y="7003"/>
                  </a:lnTo>
                  <a:cubicBezTo>
                    <a:pt x="26013" y="6981"/>
                    <a:pt x="26010" y="6958"/>
                    <a:pt x="26010" y="6939"/>
                  </a:cubicBezTo>
                  <a:lnTo>
                    <a:pt x="26010" y="6928"/>
                  </a:lnTo>
                  <a:cubicBezTo>
                    <a:pt x="26010" y="6903"/>
                    <a:pt x="26010" y="6875"/>
                    <a:pt x="26007" y="6850"/>
                  </a:cubicBezTo>
                  <a:cubicBezTo>
                    <a:pt x="25971" y="6320"/>
                    <a:pt x="25854" y="5801"/>
                    <a:pt x="25653" y="5312"/>
                  </a:cubicBezTo>
                  <a:cubicBezTo>
                    <a:pt x="25193" y="4180"/>
                    <a:pt x="24308" y="3217"/>
                    <a:pt x="23100" y="2684"/>
                  </a:cubicBezTo>
                  <a:lnTo>
                    <a:pt x="20813" y="1680"/>
                  </a:lnTo>
                  <a:lnTo>
                    <a:pt x="20810" y="1680"/>
                  </a:lnTo>
                  <a:cubicBezTo>
                    <a:pt x="20687" y="1711"/>
                    <a:pt x="20567" y="1744"/>
                    <a:pt x="20444" y="1783"/>
                  </a:cubicBezTo>
                  <a:cubicBezTo>
                    <a:pt x="20294" y="1828"/>
                    <a:pt x="20143" y="1878"/>
                    <a:pt x="19998" y="1931"/>
                  </a:cubicBezTo>
                  <a:cubicBezTo>
                    <a:pt x="19859" y="1979"/>
                    <a:pt x="19719" y="2032"/>
                    <a:pt x="19582" y="2087"/>
                  </a:cubicBezTo>
                  <a:lnTo>
                    <a:pt x="19580" y="2087"/>
                  </a:lnTo>
                  <a:cubicBezTo>
                    <a:pt x="18952" y="2339"/>
                    <a:pt x="18352" y="2659"/>
                    <a:pt x="17800" y="3061"/>
                  </a:cubicBezTo>
                  <a:cubicBezTo>
                    <a:pt x="17225" y="3480"/>
                    <a:pt x="16720" y="3971"/>
                    <a:pt x="16318" y="4520"/>
                  </a:cubicBezTo>
                  <a:cubicBezTo>
                    <a:pt x="15981" y="4986"/>
                    <a:pt x="15716" y="5491"/>
                    <a:pt x="15540" y="6027"/>
                  </a:cubicBezTo>
                  <a:cubicBezTo>
                    <a:pt x="15509" y="6121"/>
                    <a:pt x="15481" y="6216"/>
                    <a:pt x="15456" y="6314"/>
                  </a:cubicBezTo>
                  <a:cubicBezTo>
                    <a:pt x="15434" y="6403"/>
                    <a:pt x="15412" y="6498"/>
                    <a:pt x="15395" y="6593"/>
                  </a:cubicBezTo>
                  <a:cubicBezTo>
                    <a:pt x="15395" y="6599"/>
                    <a:pt x="15392" y="6604"/>
                    <a:pt x="15392" y="6610"/>
                  </a:cubicBezTo>
                  <a:cubicBezTo>
                    <a:pt x="15317" y="6989"/>
                    <a:pt x="15289" y="7385"/>
                    <a:pt x="15311" y="7790"/>
                  </a:cubicBezTo>
                  <a:cubicBezTo>
                    <a:pt x="15177" y="7751"/>
                    <a:pt x="15046" y="7714"/>
                    <a:pt x="14912" y="7678"/>
                  </a:cubicBezTo>
                  <a:cubicBezTo>
                    <a:pt x="14910" y="7678"/>
                    <a:pt x="14907" y="7673"/>
                    <a:pt x="14904" y="7673"/>
                  </a:cubicBezTo>
                  <a:cubicBezTo>
                    <a:pt x="14787" y="7642"/>
                    <a:pt x="14672" y="7611"/>
                    <a:pt x="14561" y="7575"/>
                  </a:cubicBezTo>
                  <a:cubicBezTo>
                    <a:pt x="14452" y="7544"/>
                    <a:pt x="14346" y="7511"/>
                    <a:pt x="14237" y="7477"/>
                  </a:cubicBezTo>
                  <a:cubicBezTo>
                    <a:pt x="13001" y="7106"/>
                    <a:pt x="11785" y="6674"/>
                    <a:pt x="10588" y="6188"/>
                  </a:cubicBezTo>
                  <a:cubicBezTo>
                    <a:pt x="10588" y="6188"/>
                    <a:pt x="10585" y="6186"/>
                    <a:pt x="10583" y="6186"/>
                  </a:cubicBezTo>
                  <a:cubicBezTo>
                    <a:pt x="10460" y="6135"/>
                    <a:pt x="10337" y="6088"/>
                    <a:pt x="10217" y="6035"/>
                  </a:cubicBezTo>
                  <a:cubicBezTo>
                    <a:pt x="10105" y="5985"/>
                    <a:pt x="9988" y="5937"/>
                    <a:pt x="9874" y="5887"/>
                  </a:cubicBezTo>
                  <a:cubicBezTo>
                    <a:pt x="8775" y="5421"/>
                    <a:pt x="7698" y="4905"/>
                    <a:pt x="6646" y="4347"/>
                  </a:cubicBezTo>
                  <a:cubicBezTo>
                    <a:pt x="6641" y="4347"/>
                    <a:pt x="6638" y="4347"/>
                    <a:pt x="6635" y="4344"/>
                  </a:cubicBezTo>
                  <a:cubicBezTo>
                    <a:pt x="6512" y="4280"/>
                    <a:pt x="6389" y="4213"/>
                    <a:pt x="6270" y="4149"/>
                  </a:cubicBezTo>
                  <a:cubicBezTo>
                    <a:pt x="6152" y="4085"/>
                    <a:pt x="6041" y="4024"/>
                    <a:pt x="5926" y="3959"/>
                  </a:cubicBezTo>
                  <a:cubicBezTo>
                    <a:pt x="4744" y="3304"/>
                    <a:pt x="3597" y="2595"/>
                    <a:pt x="2481" y="1834"/>
                  </a:cubicBezTo>
                  <a:cubicBezTo>
                    <a:pt x="2481" y="1828"/>
                    <a:pt x="2478" y="1828"/>
                    <a:pt x="2478" y="1828"/>
                  </a:cubicBezTo>
                  <a:cubicBezTo>
                    <a:pt x="2372" y="1758"/>
                    <a:pt x="2269" y="1686"/>
                    <a:pt x="2163" y="1613"/>
                  </a:cubicBezTo>
                  <a:cubicBezTo>
                    <a:pt x="2060" y="1541"/>
                    <a:pt x="1959" y="1471"/>
                    <a:pt x="1856" y="1396"/>
                  </a:cubicBezTo>
                  <a:cubicBezTo>
                    <a:pt x="1226" y="949"/>
                    <a:pt x="609" y="483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59"/>
            <p:cNvSpPr/>
            <p:nvPr/>
          </p:nvSpPr>
          <p:spPr>
            <a:xfrm>
              <a:off x="5346571" y="2473411"/>
              <a:ext cx="694828" cy="691786"/>
            </a:xfrm>
            <a:custGeom>
              <a:avLst/>
              <a:gdLst/>
              <a:ahLst/>
              <a:cxnLst/>
              <a:rect l="l" t="t" r="r" b="b"/>
              <a:pathLst>
                <a:path w="9363" h="9322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5" y="9321"/>
                    <a:pt x="7573" y="8231"/>
                    <a:pt x="8375" y="6406"/>
                  </a:cubicBezTo>
                  <a:cubicBezTo>
                    <a:pt x="9363" y="4163"/>
                    <a:pt x="8526" y="1588"/>
                    <a:pt x="6514" y="318"/>
                  </a:cubicBezTo>
                  <a:cubicBezTo>
                    <a:pt x="5984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59"/>
            <p:cNvSpPr/>
            <p:nvPr/>
          </p:nvSpPr>
          <p:spPr>
            <a:xfrm>
              <a:off x="5369724" y="2490554"/>
              <a:ext cx="615572" cy="655942"/>
            </a:xfrm>
            <a:custGeom>
              <a:avLst/>
              <a:gdLst/>
              <a:ahLst/>
              <a:cxnLst/>
              <a:rect l="l" t="t" r="r" b="b"/>
              <a:pathLst>
                <a:path w="8295" h="8839" extrusionOk="0">
                  <a:moveTo>
                    <a:pt x="5976" y="1"/>
                  </a:moveTo>
                  <a:cubicBezTo>
                    <a:pt x="5538" y="1226"/>
                    <a:pt x="5126" y="2467"/>
                    <a:pt x="4738" y="3697"/>
                  </a:cubicBezTo>
                  <a:lnTo>
                    <a:pt x="4311" y="4063"/>
                  </a:lnTo>
                  <a:lnTo>
                    <a:pt x="4294" y="4043"/>
                  </a:lnTo>
                  <a:cubicBezTo>
                    <a:pt x="3918" y="2687"/>
                    <a:pt x="3457" y="1337"/>
                    <a:pt x="2927" y="32"/>
                  </a:cubicBezTo>
                  <a:cubicBezTo>
                    <a:pt x="2824" y="65"/>
                    <a:pt x="2718" y="107"/>
                    <a:pt x="2618" y="149"/>
                  </a:cubicBezTo>
                  <a:cubicBezTo>
                    <a:pt x="3064" y="1245"/>
                    <a:pt x="3457" y="2367"/>
                    <a:pt x="3795" y="3499"/>
                  </a:cubicBezTo>
                  <a:cubicBezTo>
                    <a:pt x="3000" y="2634"/>
                    <a:pt x="2213" y="1753"/>
                    <a:pt x="1437" y="871"/>
                  </a:cubicBezTo>
                  <a:cubicBezTo>
                    <a:pt x="1354" y="941"/>
                    <a:pt x="1270" y="1014"/>
                    <a:pt x="1192" y="1092"/>
                  </a:cubicBezTo>
                  <a:cubicBezTo>
                    <a:pt x="1923" y="1929"/>
                    <a:pt x="2673" y="2760"/>
                    <a:pt x="3427" y="3583"/>
                  </a:cubicBezTo>
                  <a:lnTo>
                    <a:pt x="414" y="2046"/>
                  </a:lnTo>
                  <a:cubicBezTo>
                    <a:pt x="355" y="2141"/>
                    <a:pt x="302" y="2236"/>
                    <a:pt x="249" y="2336"/>
                  </a:cubicBezTo>
                  <a:lnTo>
                    <a:pt x="4038" y="4267"/>
                  </a:lnTo>
                  <a:cubicBezTo>
                    <a:pt x="3655" y="4518"/>
                    <a:pt x="3206" y="4705"/>
                    <a:pt x="2771" y="4880"/>
                  </a:cubicBezTo>
                  <a:cubicBezTo>
                    <a:pt x="2548" y="4975"/>
                    <a:pt x="2325" y="5067"/>
                    <a:pt x="2115" y="5165"/>
                  </a:cubicBezTo>
                  <a:cubicBezTo>
                    <a:pt x="1401" y="5494"/>
                    <a:pt x="693" y="5862"/>
                    <a:pt x="1" y="6253"/>
                  </a:cubicBezTo>
                  <a:cubicBezTo>
                    <a:pt x="40" y="6356"/>
                    <a:pt x="82" y="6462"/>
                    <a:pt x="132" y="6563"/>
                  </a:cubicBezTo>
                  <a:cubicBezTo>
                    <a:pt x="829" y="6169"/>
                    <a:pt x="1541" y="5801"/>
                    <a:pt x="2258" y="5463"/>
                  </a:cubicBezTo>
                  <a:cubicBezTo>
                    <a:pt x="2464" y="5366"/>
                    <a:pt x="2679" y="5279"/>
                    <a:pt x="2899" y="5187"/>
                  </a:cubicBezTo>
                  <a:cubicBezTo>
                    <a:pt x="3242" y="5045"/>
                    <a:pt x="3591" y="4905"/>
                    <a:pt x="3918" y="4727"/>
                  </a:cubicBezTo>
                  <a:lnTo>
                    <a:pt x="3918" y="4727"/>
                  </a:lnTo>
                  <a:lnTo>
                    <a:pt x="796" y="7623"/>
                  </a:lnTo>
                  <a:cubicBezTo>
                    <a:pt x="866" y="7706"/>
                    <a:pt x="941" y="7790"/>
                    <a:pt x="1016" y="7871"/>
                  </a:cubicBezTo>
                  <a:lnTo>
                    <a:pt x="3717" y="5366"/>
                  </a:lnTo>
                  <a:lnTo>
                    <a:pt x="3717" y="5366"/>
                  </a:lnTo>
                  <a:cubicBezTo>
                    <a:pt x="3192" y="6493"/>
                    <a:pt x="2623" y="7598"/>
                    <a:pt x="2015" y="8674"/>
                  </a:cubicBezTo>
                  <a:cubicBezTo>
                    <a:pt x="2107" y="8736"/>
                    <a:pt x="2205" y="8786"/>
                    <a:pt x="2302" y="8839"/>
                  </a:cubicBezTo>
                  <a:cubicBezTo>
                    <a:pt x="3050" y="7525"/>
                    <a:pt x="3733" y="6164"/>
                    <a:pt x="4344" y="4788"/>
                  </a:cubicBezTo>
                  <a:lnTo>
                    <a:pt x="4584" y="4565"/>
                  </a:lnTo>
                  <a:cubicBezTo>
                    <a:pt x="4615" y="4601"/>
                    <a:pt x="4646" y="4638"/>
                    <a:pt x="4679" y="4674"/>
                  </a:cubicBezTo>
                  <a:lnTo>
                    <a:pt x="4568" y="4707"/>
                  </a:lnTo>
                  <a:lnTo>
                    <a:pt x="5703" y="8616"/>
                  </a:lnTo>
                  <a:cubicBezTo>
                    <a:pt x="5804" y="8566"/>
                    <a:pt x="5907" y="8515"/>
                    <a:pt x="6004" y="8460"/>
                  </a:cubicBezTo>
                  <a:lnTo>
                    <a:pt x="5028" y="5101"/>
                  </a:lnTo>
                  <a:lnTo>
                    <a:pt x="5028" y="5101"/>
                  </a:lnTo>
                  <a:cubicBezTo>
                    <a:pt x="5714" y="5957"/>
                    <a:pt x="6342" y="6861"/>
                    <a:pt x="6911" y="7798"/>
                  </a:cubicBezTo>
                  <a:cubicBezTo>
                    <a:pt x="6995" y="7723"/>
                    <a:pt x="7073" y="7642"/>
                    <a:pt x="7154" y="7558"/>
                  </a:cubicBezTo>
                  <a:cubicBezTo>
                    <a:pt x="6610" y="6663"/>
                    <a:pt x="6010" y="5801"/>
                    <a:pt x="5357" y="4981"/>
                  </a:cubicBezTo>
                  <a:lnTo>
                    <a:pt x="5357" y="4981"/>
                  </a:lnTo>
                  <a:cubicBezTo>
                    <a:pt x="6208" y="5494"/>
                    <a:pt x="7051" y="6024"/>
                    <a:pt x="7876" y="6571"/>
                  </a:cubicBezTo>
                  <a:cubicBezTo>
                    <a:pt x="7929" y="6473"/>
                    <a:pt x="7980" y="6376"/>
                    <a:pt x="8030" y="6275"/>
                  </a:cubicBezTo>
                  <a:cubicBezTo>
                    <a:pt x="7000" y="5594"/>
                    <a:pt x="5943" y="4939"/>
                    <a:pt x="4880" y="4311"/>
                  </a:cubicBezTo>
                  <a:lnTo>
                    <a:pt x="4861" y="4300"/>
                  </a:lnTo>
                  <a:lnTo>
                    <a:pt x="5187" y="3996"/>
                  </a:lnTo>
                  <a:cubicBezTo>
                    <a:pt x="6222" y="3636"/>
                    <a:pt x="7263" y="3268"/>
                    <a:pt x="8295" y="2883"/>
                  </a:cubicBezTo>
                  <a:cubicBezTo>
                    <a:pt x="8264" y="2774"/>
                    <a:pt x="8231" y="2671"/>
                    <a:pt x="8194" y="2565"/>
                  </a:cubicBezTo>
                  <a:cubicBezTo>
                    <a:pt x="7268" y="2908"/>
                    <a:pt x="6339" y="3243"/>
                    <a:pt x="5410" y="3563"/>
                  </a:cubicBezTo>
                  <a:cubicBezTo>
                    <a:pt x="6035" y="2741"/>
                    <a:pt x="6738" y="1984"/>
                    <a:pt x="7519" y="1304"/>
                  </a:cubicBezTo>
                  <a:cubicBezTo>
                    <a:pt x="7455" y="1217"/>
                    <a:pt x="7385" y="1128"/>
                    <a:pt x="7316" y="1044"/>
                  </a:cubicBezTo>
                  <a:cubicBezTo>
                    <a:pt x="6543" y="1714"/>
                    <a:pt x="5840" y="2462"/>
                    <a:pt x="5218" y="3271"/>
                  </a:cubicBezTo>
                  <a:cubicBezTo>
                    <a:pt x="5552" y="2224"/>
                    <a:pt x="5910" y="1170"/>
                    <a:pt x="6283" y="132"/>
                  </a:cubicBezTo>
                  <a:cubicBezTo>
                    <a:pt x="6258" y="115"/>
                    <a:pt x="6233" y="101"/>
                    <a:pt x="6205" y="82"/>
                  </a:cubicBezTo>
                  <a:cubicBezTo>
                    <a:pt x="6130" y="54"/>
                    <a:pt x="6052" y="26"/>
                    <a:pt x="59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59"/>
            <p:cNvSpPr/>
            <p:nvPr/>
          </p:nvSpPr>
          <p:spPr>
            <a:xfrm>
              <a:off x="4045952" y="1912674"/>
              <a:ext cx="1972650" cy="1271959"/>
            </a:xfrm>
            <a:custGeom>
              <a:avLst/>
              <a:gdLst/>
              <a:ahLst/>
              <a:cxnLst/>
              <a:rect l="l" t="t" r="r" b="b"/>
              <a:pathLst>
                <a:path w="26582" h="17140" extrusionOk="0">
                  <a:moveTo>
                    <a:pt x="5965" y="1603"/>
                  </a:moveTo>
                  <a:lnTo>
                    <a:pt x="9204" y="2844"/>
                  </a:lnTo>
                  <a:cubicBezTo>
                    <a:pt x="8303" y="3271"/>
                    <a:pt x="7539" y="3941"/>
                    <a:pt x="6995" y="4767"/>
                  </a:cubicBezTo>
                  <a:cubicBezTo>
                    <a:pt x="6713" y="5196"/>
                    <a:pt x="6490" y="5665"/>
                    <a:pt x="6339" y="6167"/>
                  </a:cubicBezTo>
                  <a:lnTo>
                    <a:pt x="3025" y="4529"/>
                  </a:lnTo>
                  <a:cubicBezTo>
                    <a:pt x="3245" y="3913"/>
                    <a:pt x="3588" y="3355"/>
                    <a:pt x="4021" y="2886"/>
                  </a:cubicBezTo>
                  <a:cubicBezTo>
                    <a:pt x="4545" y="2314"/>
                    <a:pt x="5212" y="1868"/>
                    <a:pt x="5965" y="1603"/>
                  </a:cubicBezTo>
                  <a:close/>
                  <a:moveTo>
                    <a:pt x="10013" y="3154"/>
                  </a:moveTo>
                  <a:lnTo>
                    <a:pt x="13261" y="4401"/>
                  </a:lnTo>
                  <a:cubicBezTo>
                    <a:pt x="12131" y="4884"/>
                    <a:pt x="11205" y="5743"/>
                    <a:pt x="10627" y="6820"/>
                  </a:cubicBezTo>
                  <a:cubicBezTo>
                    <a:pt x="10423" y="7208"/>
                    <a:pt x="10259" y="7623"/>
                    <a:pt x="10150" y="8059"/>
                  </a:cubicBezTo>
                  <a:lnTo>
                    <a:pt x="6880" y="6438"/>
                  </a:lnTo>
                  <a:cubicBezTo>
                    <a:pt x="7014" y="5944"/>
                    <a:pt x="7229" y="5489"/>
                    <a:pt x="7503" y="5073"/>
                  </a:cubicBezTo>
                  <a:cubicBezTo>
                    <a:pt x="8097" y="4181"/>
                    <a:pt x="8976" y="3494"/>
                    <a:pt x="10013" y="3154"/>
                  </a:cubicBezTo>
                  <a:close/>
                  <a:moveTo>
                    <a:pt x="14123" y="4730"/>
                  </a:moveTo>
                  <a:lnTo>
                    <a:pt x="17691" y="6097"/>
                  </a:lnTo>
                  <a:cubicBezTo>
                    <a:pt x="16466" y="6613"/>
                    <a:pt x="15473" y="7570"/>
                    <a:pt x="14907" y="8767"/>
                  </a:cubicBezTo>
                  <a:cubicBezTo>
                    <a:pt x="14695" y="9214"/>
                    <a:pt x="14544" y="9693"/>
                    <a:pt x="14460" y="10196"/>
                  </a:cubicBezTo>
                  <a:lnTo>
                    <a:pt x="10691" y="8326"/>
                  </a:lnTo>
                  <a:cubicBezTo>
                    <a:pt x="10789" y="7888"/>
                    <a:pt x="10945" y="7473"/>
                    <a:pt x="11152" y="7088"/>
                  </a:cubicBezTo>
                  <a:cubicBezTo>
                    <a:pt x="11768" y="5941"/>
                    <a:pt x="12839" y="5076"/>
                    <a:pt x="14123" y="4730"/>
                  </a:cubicBezTo>
                  <a:close/>
                  <a:moveTo>
                    <a:pt x="18561" y="6429"/>
                  </a:moveTo>
                  <a:lnTo>
                    <a:pt x="19881" y="6934"/>
                  </a:lnTo>
                  <a:lnTo>
                    <a:pt x="21633" y="7609"/>
                  </a:lnTo>
                  <a:lnTo>
                    <a:pt x="22032" y="7763"/>
                  </a:lnTo>
                  <a:lnTo>
                    <a:pt x="21982" y="10555"/>
                  </a:lnTo>
                  <a:lnTo>
                    <a:pt x="21968" y="11295"/>
                  </a:lnTo>
                  <a:lnTo>
                    <a:pt x="21962" y="11786"/>
                  </a:lnTo>
                  <a:lnTo>
                    <a:pt x="17671" y="11786"/>
                  </a:lnTo>
                  <a:lnTo>
                    <a:pt x="17568" y="11733"/>
                  </a:lnTo>
                  <a:lnTo>
                    <a:pt x="15841" y="10879"/>
                  </a:lnTo>
                  <a:lnTo>
                    <a:pt x="15015" y="10469"/>
                  </a:lnTo>
                  <a:cubicBezTo>
                    <a:pt x="15082" y="9939"/>
                    <a:pt x="15236" y="9431"/>
                    <a:pt x="15462" y="8971"/>
                  </a:cubicBezTo>
                  <a:cubicBezTo>
                    <a:pt x="16067" y="7729"/>
                    <a:pt x="17197" y="6789"/>
                    <a:pt x="18561" y="6429"/>
                  </a:cubicBezTo>
                  <a:close/>
                  <a:moveTo>
                    <a:pt x="3403" y="0"/>
                  </a:moveTo>
                  <a:cubicBezTo>
                    <a:pt x="3348" y="0"/>
                    <a:pt x="3296" y="16"/>
                    <a:pt x="3248" y="43"/>
                  </a:cubicBezTo>
                  <a:cubicBezTo>
                    <a:pt x="3195" y="77"/>
                    <a:pt x="3153" y="127"/>
                    <a:pt x="3131" y="191"/>
                  </a:cubicBezTo>
                  <a:lnTo>
                    <a:pt x="3131" y="194"/>
                  </a:lnTo>
                  <a:cubicBezTo>
                    <a:pt x="3117" y="230"/>
                    <a:pt x="3111" y="264"/>
                    <a:pt x="3111" y="303"/>
                  </a:cubicBezTo>
                  <a:lnTo>
                    <a:pt x="3111" y="314"/>
                  </a:lnTo>
                  <a:cubicBezTo>
                    <a:pt x="3117" y="350"/>
                    <a:pt x="3123" y="389"/>
                    <a:pt x="3139" y="420"/>
                  </a:cubicBezTo>
                  <a:cubicBezTo>
                    <a:pt x="3173" y="487"/>
                    <a:pt x="3229" y="543"/>
                    <a:pt x="3301" y="571"/>
                  </a:cubicBezTo>
                  <a:lnTo>
                    <a:pt x="5184" y="1293"/>
                  </a:lnTo>
                  <a:cubicBezTo>
                    <a:pt x="5181" y="1296"/>
                    <a:pt x="5176" y="1296"/>
                    <a:pt x="5173" y="1299"/>
                  </a:cubicBezTo>
                  <a:cubicBezTo>
                    <a:pt x="4545" y="1611"/>
                    <a:pt x="3987" y="2044"/>
                    <a:pt x="3530" y="2560"/>
                  </a:cubicBezTo>
                  <a:cubicBezTo>
                    <a:pt x="3092" y="3054"/>
                    <a:pt x="2746" y="3628"/>
                    <a:pt x="2512" y="4262"/>
                  </a:cubicBezTo>
                  <a:lnTo>
                    <a:pt x="570" y="3299"/>
                  </a:lnTo>
                  <a:lnTo>
                    <a:pt x="447" y="3235"/>
                  </a:lnTo>
                  <a:cubicBezTo>
                    <a:pt x="407" y="3215"/>
                    <a:pt x="364" y="3205"/>
                    <a:pt x="321" y="3205"/>
                  </a:cubicBezTo>
                  <a:cubicBezTo>
                    <a:pt x="223" y="3205"/>
                    <a:pt x="127" y="3256"/>
                    <a:pt x="71" y="3344"/>
                  </a:cubicBezTo>
                  <a:cubicBezTo>
                    <a:pt x="65" y="3355"/>
                    <a:pt x="57" y="3361"/>
                    <a:pt x="51" y="3369"/>
                  </a:cubicBezTo>
                  <a:cubicBezTo>
                    <a:pt x="40" y="3391"/>
                    <a:pt x="29" y="3414"/>
                    <a:pt x="26" y="3439"/>
                  </a:cubicBezTo>
                  <a:cubicBezTo>
                    <a:pt x="26" y="3441"/>
                    <a:pt x="26" y="3444"/>
                    <a:pt x="23" y="3447"/>
                  </a:cubicBezTo>
                  <a:cubicBezTo>
                    <a:pt x="1" y="3573"/>
                    <a:pt x="65" y="3704"/>
                    <a:pt x="182" y="3762"/>
                  </a:cubicBezTo>
                  <a:lnTo>
                    <a:pt x="411" y="3874"/>
                  </a:lnTo>
                  <a:lnTo>
                    <a:pt x="2336" y="4825"/>
                  </a:lnTo>
                  <a:cubicBezTo>
                    <a:pt x="2336" y="4828"/>
                    <a:pt x="2336" y="4834"/>
                    <a:pt x="2330" y="4836"/>
                  </a:cubicBezTo>
                  <a:cubicBezTo>
                    <a:pt x="2230" y="5246"/>
                    <a:pt x="2171" y="5676"/>
                    <a:pt x="2171" y="6120"/>
                  </a:cubicBezTo>
                  <a:cubicBezTo>
                    <a:pt x="2171" y="6164"/>
                    <a:pt x="2171" y="6206"/>
                    <a:pt x="2174" y="6251"/>
                  </a:cubicBezTo>
                  <a:cubicBezTo>
                    <a:pt x="2202" y="7375"/>
                    <a:pt x="2579" y="8435"/>
                    <a:pt x="3220" y="9306"/>
                  </a:cubicBezTo>
                  <a:lnTo>
                    <a:pt x="3223" y="9311"/>
                  </a:lnTo>
                  <a:cubicBezTo>
                    <a:pt x="3773" y="10053"/>
                    <a:pt x="4512" y="10659"/>
                    <a:pt x="5391" y="11046"/>
                  </a:cubicBezTo>
                  <a:cubicBezTo>
                    <a:pt x="5407" y="11055"/>
                    <a:pt x="5424" y="11060"/>
                    <a:pt x="5446" y="11063"/>
                  </a:cubicBezTo>
                  <a:cubicBezTo>
                    <a:pt x="5837" y="11147"/>
                    <a:pt x="6228" y="11194"/>
                    <a:pt x="6610" y="11194"/>
                  </a:cubicBezTo>
                  <a:cubicBezTo>
                    <a:pt x="6635" y="11194"/>
                    <a:pt x="6660" y="11186"/>
                    <a:pt x="6682" y="11180"/>
                  </a:cubicBezTo>
                  <a:lnTo>
                    <a:pt x="6688" y="11180"/>
                  </a:lnTo>
                  <a:cubicBezTo>
                    <a:pt x="6797" y="11147"/>
                    <a:pt x="6878" y="11069"/>
                    <a:pt x="6900" y="10957"/>
                  </a:cubicBezTo>
                  <a:lnTo>
                    <a:pt x="6900" y="10952"/>
                  </a:lnTo>
                  <a:cubicBezTo>
                    <a:pt x="6900" y="10946"/>
                    <a:pt x="6903" y="10938"/>
                    <a:pt x="6903" y="10932"/>
                  </a:cubicBezTo>
                  <a:lnTo>
                    <a:pt x="6903" y="10929"/>
                  </a:lnTo>
                  <a:lnTo>
                    <a:pt x="6903" y="10901"/>
                  </a:lnTo>
                  <a:cubicBezTo>
                    <a:pt x="6903" y="10737"/>
                    <a:pt x="6772" y="10603"/>
                    <a:pt x="6607" y="10603"/>
                  </a:cubicBezTo>
                  <a:cubicBezTo>
                    <a:pt x="6440" y="10603"/>
                    <a:pt x="6269" y="10594"/>
                    <a:pt x="6099" y="10575"/>
                  </a:cubicBezTo>
                  <a:lnTo>
                    <a:pt x="6088" y="10575"/>
                  </a:lnTo>
                  <a:cubicBezTo>
                    <a:pt x="5924" y="10558"/>
                    <a:pt x="5759" y="10530"/>
                    <a:pt x="5594" y="10497"/>
                  </a:cubicBezTo>
                  <a:cubicBezTo>
                    <a:pt x="5268" y="10349"/>
                    <a:pt x="4961" y="10168"/>
                    <a:pt x="4682" y="9958"/>
                  </a:cubicBezTo>
                  <a:cubicBezTo>
                    <a:pt x="4679" y="9956"/>
                    <a:pt x="4674" y="9956"/>
                    <a:pt x="4671" y="9953"/>
                  </a:cubicBezTo>
                  <a:cubicBezTo>
                    <a:pt x="3633" y="9172"/>
                    <a:pt x="2944" y="7992"/>
                    <a:pt x="2791" y="6689"/>
                  </a:cubicBezTo>
                  <a:cubicBezTo>
                    <a:pt x="2771" y="6499"/>
                    <a:pt x="2757" y="6312"/>
                    <a:pt x="2757" y="6120"/>
                  </a:cubicBezTo>
                  <a:cubicBezTo>
                    <a:pt x="2757" y="5774"/>
                    <a:pt x="2796" y="5433"/>
                    <a:pt x="2869" y="5107"/>
                  </a:cubicBezTo>
                  <a:cubicBezTo>
                    <a:pt x="2869" y="5104"/>
                    <a:pt x="2869" y="5101"/>
                    <a:pt x="2872" y="5099"/>
                  </a:cubicBezTo>
                  <a:lnTo>
                    <a:pt x="6214" y="6750"/>
                  </a:lnTo>
                  <a:cubicBezTo>
                    <a:pt x="6214" y="6753"/>
                    <a:pt x="6214" y="6759"/>
                    <a:pt x="6208" y="6761"/>
                  </a:cubicBezTo>
                  <a:cubicBezTo>
                    <a:pt x="6152" y="7068"/>
                    <a:pt x="6122" y="7381"/>
                    <a:pt x="6122" y="7701"/>
                  </a:cubicBezTo>
                  <a:cubicBezTo>
                    <a:pt x="6122" y="8078"/>
                    <a:pt x="6161" y="8452"/>
                    <a:pt x="6239" y="8812"/>
                  </a:cubicBezTo>
                  <a:cubicBezTo>
                    <a:pt x="6417" y="9668"/>
                    <a:pt x="6805" y="10463"/>
                    <a:pt x="7355" y="11130"/>
                  </a:cubicBezTo>
                  <a:lnTo>
                    <a:pt x="7357" y="11133"/>
                  </a:lnTo>
                  <a:cubicBezTo>
                    <a:pt x="7879" y="11769"/>
                    <a:pt x="8554" y="12285"/>
                    <a:pt x="9338" y="12631"/>
                  </a:cubicBezTo>
                  <a:cubicBezTo>
                    <a:pt x="9355" y="12637"/>
                    <a:pt x="9372" y="12645"/>
                    <a:pt x="9394" y="12648"/>
                  </a:cubicBezTo>
                  <a:cubicBezTo>
                    <a:pt x="9782" y="12731"/>
                    <a:pt x="10175" y="12776"/>
                    <a:pt x="10557" y="12776"/>
                  </a:cubicBezTo>
                  <a:cubicBezTo>
                    <a:pt x="10661" y="12776"/>
                    <a:pt x="10750" y="12723"/>
                    <a:pt x="10803" y="12648"/>
                  </a:cubicBezTo>
                  <a:lnTo>
                    <a:pt x="10803" y="12645"/>
                  </a:lnTo>
                  <a:cubicBezTo>
                    <a:pt x="10834" y="12595"/>
                    <a:pt x="10850" y="12539"/>
                    <a:pt x="10850" y="12480"/>
                  </a:cubicBezTo>
                  <a:cubicBezTo>
                    <a:pt x="10850" y="12399"/>
                    <a:pt x="10820" y="12324"/>
                    <a:pt x="10764" y="12271"/>
                  </a:cubicBezTo>
                  <a:cubicBezTo>
                    <a:pt x="10711" y="12218"/>
                    <a:pt x="10636" y="12185"/>
                    <a:pt x="10555" y="12185"/>
                  </a:cubicBezTo>
                  <a:cubicBezTo>
                    <a:pt x="10223" y="12185"/>
                    <a:pt x="9885" y="12148"/>
                    <a:pt x="9547" y="12076"/>
                  </a:cubicBezTo>
                  <a:cubicBezTo>
                    <a:pt x="8295" y="11515"/>
                    <a:pt x="7369" y="10458"/>
                    <a:pt x="6953" y="9200"/>
                  </a:cubicBezTo>
                  <a:cubicBezTo>
                    <a:pt x="6797" y="8725"/>
                    <a:pt x="6713" y="8218"/>
                    <a:pt x="6713" y="7699"/>
                  </a:cubicBezTo>
                  <a:cubicBezTo>
                    <a:pt x="6713" y="7473"/>
                    <a:pt x="6733" y="7252"/>
                    <a:pt x="6763" y="7032"/>
                  </a:cubicBezTo>
                  <a:cubicBezTo>
                    <a:pt x="6763" y="7029"/>
                    <a:pt x="6763" y="7024"/>
                    <a:pt x="6769" y="7018"/>
                  </a:cubicBezTo>
                  <a:lnTo>
                    <a:pt x="10050" y="8644"/>
                  </a:lnTo>
                  <a:cubicBezTo>
                    <a:pt x="10050" y="8647"/>
                    <a:pt x="10050" y="8656"/>
                    <a:pt x="10047" y="8658"/>
                  </a:cubicBezTo>
                  <a:cubicBezTo>
                    <a:pt x="10019" y="8882"/>
                    <a:pt x="9997" y="9108"/>
                    <a:pt x="9997" y="9339"/>
                  </a:cubicBezTo>
                  <a:cubicBezTo>
                    <a:pt x="9997" y="9819"/>
                    <a:pt x="10061" y="10290"/>
                    <a:pt x="10181" y="10740"/>
                  </a:cubicBezTo>
                  <a:cubicBezTo>
                    <a:pt x="10396" y="11532"/>
                    <a:pt x="10786" y="12260"/>
                    <a:pt x="11322" y="12874"/>
                  </a:cubicBezTo>
                  <a:lnTo>
                    <a:pt x="11325" y="12876"/>
                  </a:lnTo>
                  <a:cubicBezTo>
                    <a:pt x="11835" y="13462"/>
                    <a:pt x="12477" y="13942"/>
                    <a:pt x="13213" y="14266"/>
                  </a:cubicBezTo>
                  <a:cubicBezTo>
                    <a:pt x="13230" y="14271"/>
                    <a:pt x="13250" y="14280"/>
                    <a:pt x="13269" y="14283"/>
                  </a:cubicBezTo>
                  <a:cubicBezTo>
                    <a:pt x="13654" y="14366"/>
                    <a:pt x="14050" y="14411"/>
                    <a:pt x="14432" y="14411"/>
                  </a:cubicBezTo>
                  <a:cubicBezTo>
                    <a:pt x="14511" y="14411"/>
                    <a:pt x="14583" y="14380"/>
                    <a:pt x="14636" y="14333"/>
                  </a:cubicBezTo>
                  <a:lnTo>
                    <a:pt x="14639" y="14327"/>
                  </a:lnTo>
                  <a:cubicBezTo>
                    <a:pt x="14695" y="14271"/>
                    <a:pt x="14728" y="14199"/>
                    <a:pt x="14728" y="14112"/>
                  </a:cubicBezTo>
                  <a:cubicBezTo>
                    <a:pt x="14728" y="14031"/>
                    <a:pt x="14695" y="13956"/>
                    <a:pt x="14642" y="13903"/>
                  </a:cubicBezTo>
                  <a:cubicBezTo>
                    <a:pt x="14589" y="13850"/>
                    <a:pt x="14516" y="13817"/>
                    <a:pt x="14432" y="13817"/>
                  </a:cubicBezTo>
                  <a:cubicBezTo>
                    <a:pt x="14100" y="13817"/>
                    <a:pt x="13763" y="13780"/>
                    <a:pt x="13425" y="13708"/>
                  </a:cubicBezTo>
                  <a:cubicBezTo>
                    <a:pt x="12242" y="13178"/>
                    <a:pt x="11347" y="12201"/>
                    <a:pt x="10901" y="11032"/>
                  </a:cubicBezTo>
                  <a:cubicBezTo>
                    <a:pt x="10697" y="10500"/>
                    <a:pt x="10585" y="9925"/>
                    <a:pt x="10585" y="9331"/>
                  </a:cubicBezTo>
                  <a:cubicBezTo>
                    <a:pt x="10585" y="9194"/>
                    <a:pt x="10594" y="9066"/>
                    <a:pt x="10608" y="8935"/>
                  </a:cubicBezTo>
                  <a:lnTo>
                    <a:pt x="10608" y="8915"/>
                  </a:lnTo>
                  <a:lnTo>
                    <a:pt x="14405" y="10798"/>
                  </a:lnTo>
                  <a:lnTo>
                    <a:pt x="14405" y="10818"/>
                  </a:lnTo>
                  <a:cubicBezTo>
                    <a:pt x="14402" y="10893"/>
                    <a:pt x="14393" y="10965"/>
                    <a:pt x="14393" y="11044"/>
                  </a:cubicBezTo>
                  <a:cubicBezTo>
                    <a:pt x="14393" y="11482"/>
                    <a:pt x="14446" y="11911"/>
                    <a:pt x="14547" y="12327"/>
                  </a:cubicBezTo>
                  <a:cubicBezTo>
                    <a:pt x="14798" y="13342"/>
                    <a:pt x="15339" y="14263"/>
                    <a:pt x="16095" y="14974"/>
                  </a:cubicBezTo>
                  <a:cubicBezTo>
                    <a:pt x="16095" y="14977"/>
                    <a:pt x="16101" y="14977"/>
                    <a:pt x="16101" y="14977"/>
                  </a:cubicBezTo>
                  <a:cubicBezTo>
                    <a:pt x="16536" y="15385"/>
                    <a:pt x="17041" y="15722"/>
                    <a:pt x="17607" y="15973"/>
                  </a:cubicBezTo>
                  <a:cubicBezTo>
                    <a:pt x="17624" y="15982"/>
                    <a:pt x="17641" y="15987"/>
                    <a:pt x="17663" y="15993"/>
                  </a:cubicBezTo>
                  <a:cubicBezTo>
                    <a:pt x="18006" y="16068"/>
                    <a:pt x="18352" y="16110"/>
                    <a:pt x="18690" y="16121"/>
                  </a:cubicBezTo>
                  <a:lnTo>
                    <a:pt x="18826" y="16121"/>
                  </a:lnTo>
                  <a:cubicBezTo>
                    <a:pt x="18955" y="16121"/>
                    <a:pt x="19066" y="16037"/>
                    <a:pt x="19108" y="15917"/>
                  </a:cubicBezTo>
                  <a:cubicBezTo>
                    <a:pt x="19119" y="15887"/>
                    <a:pt x="19122" y="15856"/>
                    <a:pt x="19122" y="15825"/>
                  </a:cubicBezTo>
                  <a:cubicBezTo>
                    <a:pt x="19122" y="15744"/>
                    <a:pt x="19089" y="15666"/>
                    <a:pt x="19036" y="15616"/>
                  </a:cubicBezTo>
                  <a:cubicBezTo>
                    <a:pt x="19010" y="15591"/>
                    <a:pt x="18988" y="15574"/>
                    <a:pt x="18955" y="15560"/>
                  </a:cubicBezTo>
                  <a:cubicBezTo>
                    <a:pt x="18918" y="15541"/>
                    <a:pt x="18871" y="15532"/>
                    <a:pt x="18826" y="15532"/>
                  </a:cubicBezTo>
                  <a:lnTo>
                    <a:pt x="18723" y="15532"/>
                  </a:lnTo>
                  <a:cubicBezTo>
                    <a:pt x="18425" y="15524"/>
                    <a:pt x="18123" y="15491"/>
                    <a:pt x="17819" y="15424"/>
                  </a:cubicBezTo>
                  <a:cubicBezTo>
                    <a:pt x="16564" y="14857"/>
                    <a:pt x="15632" y="13794"/>
                    <a:pt x="15222" y="12528"/>
                  </a:cubicBezTo>
                  <a:cubicBezTo>
                    <a:pt x="15074" y="12076"/>
                    <a:pt x="14990" y="11599"/>
                    <a:pt x="14985" y="11111"/>
                  </a:cubicBezTo>
                  <a:lnTo>
                    <a:pt x="14985" y="11088"/>
                  </a:lnTo>
                  <a:lnTo>
                    <a:pt x="15699" y="11440"/>
                  </a:lnTo>
                  <a:lnTo>
                    <a:pt x="17482" y="12324"/>
                  </a:lnTo>
                  <a:cubicBezTo>
                    <a:pt x="17498" y="12330"/>
                    <a:pt x="17512" y="12338"/>
                    <a:pt x="17529" y="12344"/>
                  </a:cubicBezTo>
                  <a:cubicBezTo>
                    <a:pt x="17557" y="12352"/>
                    <a:pt x="17582" y="12355"/>
                    <a:pt x="17610" y="12355"/>
                  </a:cubicBezTo>
                  <a:lnTo>
                    <a:pt x="21959" y="12355"/>
                  </a:lnTo>
                  <a:lnTo>
                    <a:pt x="21959" y="12372"/>
                  </a:lnTo>
                  <a:lnTo>
                    <a:pt x="21945" y="13066"/>
                  </a:lnTo>
                  <a:lnTo>
                    <a:pt x="21878" y="16835"/>
                  </a:lnTo>
                  <a:lnTo>
                    <a:pt x="21878" y="16852"/>
                  </a:lnTo>
                  <a:cubicBezTo>
                    <a:pt x="21884" y="17011"/>
                    <a:pt x="22009" y="17136"/>
                    <a:pt x="22169" y="17139"/>
                  </a:cubicBezTo>
                  <a:lnTo>
                    <a:pt x="22174" y="17139"/>
                  </a:lnTo>
                  <a:cubicBezTo>
                    <a:pt x="22188" y="17139"/>
                    <a:pt x="22202" y="17131"/>
                    <a:pt x="22216" y="17131"/>
                  </a:cubicBezTo>
                  <a:lnTo>
                    <a:pt x="22224" y="17131"/>
                  </a:lnTo>
                  <a:cubicBezTo>
                    <a:pt x="22358" y="17109"/>
                    <a:pt x="22467" y="16997"/>
                    <a:pt x="22470" y="16849"/>
                  </a:cubicBezTo>
                  <a:lnTo>
                    <a:pt x="22470" y="16765"/>
                  </a:lnTo>
                  <a:lnTo>
                    <a:pt x="22537" y="13002"/>
                  </a:lnTo>
                  <a:lnTo>
                    <a:pt x="22548" y="12374"/>
                  </a:lnTo>
                  <a:lnTo>
                    <a:pt x="22548" y="12358"/>
                  </a:lnTo>
                  <a:lnTo>
                    <a:pt x="26303" y="12358"/>
                  </a:lnTo>
                  <a:cubicBezTo>
                    <a:pt x="26311" y="12358"/>
                    <a:pt x="26319" y="12359"/>
                    <a:pt x="26327" y="12359"/>
                  </a:cubicBezTo>
                  <a:cubicBezTo>
                    <a:pt x="26400" y="12359"/>
                    <a:pt x="26464" y="12324"/>
                    <a:pt x="26512" y="12271"/>
                  </a:cubicBezTo>
                  <a:cubicBezTo>
                    <a:pt x="26521" y="12263"/>
                    <a:pt x="26523" y="12257"/>
                    <a:pt x="26529" y="12249"/>
                  </a:cubicBezTo>
                  <a:cubicBezTo>
                    <a:pt x="26535" y="12243"/>
                    <a:pt x="26537" y="12240"/>
                    <a:pt x="26540" y="12232"/>
                  </a:cubicBezTo>
                  <a:cubicBezTo>
                    <a:pt x="26548" y="12221"/>
                    <a:pt x="26554" y="12213"/>
                    <a:pt x="26557" y="12199"/>
                  </a:cubicBezTo>
                  <a:cubicBezTo>
                    <a:pt x="26562" y="12190"/>
                    <a:pt x="26562" y="12187"/>
                    <a:pt x="26565" y="12179"/>
                  </a:cubicBezTo>
                  <a:lnTo>
                    <a:pt x="26565" y="12176"/>
                  </a:lnTo>
                  <a:cubicBezTo>
                    <a:pt x="26568" y="12173"/>
                    <a:pt x="26568" y="12165"/>
                    <a:pt x="26568" y="12162"/>
                  </a:cubicBezTo>
                  <a:cubicBezTo>
                    <a:pt x="26568" y="12157"/>
                    <a:pt x="26571" y="12151"/>
                    <a:pt x="26571" y="12146"/>
                  </a:cubicBezTo>
                  <a:cubicBezTo>
                    <a:pt x="26571" y="12137"/>
                    <a:pt x="26576" y="12132"/>
                    <a:pt x="26576" y="12129"/>
                  </a:cubicBezTo>
                  <a:lnTo>
                    <a:pt x="26576" y="12123"/>
                  </a:lnTo>
                  <a:cubicBezTo>
                    <a:pt x="26576" y="12120"/>
                    <a:pt x="26576" y="12115"/>
                    <a:pt x="26579" y="12109"/>
                  </a:cubicBezTo>
                  <a:lnTo>
                    <a:pt x="26579" y="12081"/>
                  </a:lnTo>
                  <a:cubicBezTo>
                    <a:pt x="26582" y="11925"/>
                    <a:pt x="26465" y="11797"/>
                    <a:pt x="26311" y="11786"/>
                  </a:cubicBezTo>
                  <a:lnTo>
                    <a:pt x="22554" y="11786"/>
                  </a:lnTo>
                  <a:lnTo>
                    <a:pt x="22559" y="11501"/>
                  </a:lnTo>
                  <a:lnTo>
                    <a:pt x="22576" y="10589"/>
                  </a:lnTo>
                  <a:lnTo>
                    <a:pt x="22629" y="7570"/>
                  </a:lnTo>
                  <a:lnTo>
                    <a:pt x="22629" y="7562"/>
                  </a:lnTo>
                  <a:cubicBezTo>
                    <a:pt x="22632" y="7436"/>
                    <a:pt x="22554" y="7325"/>
                    <a:pt x="22436" y="7280"/>
                  </a:cubicBezTo>
                  <a:lnTo>
                    <a:pt x="20746" y="6633"/>
                  </a:lnTo>
                  <a:lnTo>
                    <a:pt x="19797" y="6270"/>
                  </a:lnTo>
                  <a:lnTo>
                    <a:pt x="19797" y="6270"/>
                  </a:lnTo>
                  <a:cubicBezTo>
                    <a:pt x="20124" y="6273"/>
                    <a:pt x="20447" y="6307"/>
                    <a:pt x="20768" y="6376"/>
                  </a:cubicBezTo>
                  <a:cubicBezTo>
                    <a:pt x="21011" y="6429"/>
                    <a:pt x="21242" y="6499"/>
                    <a:pt x="21477" y="6586"/>
                  </a:cubicBezTo>
                  <a:cubicBezTo>
                    <a:pt x="21512" y="6599"/>
                    <a:pt x="21547" y="6606"/>
                    <a:pt x="21581" y="6606"/>
                  </a:cubicBezTo>
                  <a:cubicBezTo>
                    <a:pt x="21637" y="6606"/>
                    <a:pt x="21691" y="6589"/>
                    <a:pt x="21739" y="6558"/>
                  </a:cubicBezTo>
                  <a:cubicBezTo>
                    <a:pt x="21756" y="6549"/>
                    <a:pt x="21772" y="6535"/>
                    <a:pt x="21792" y="6516"/>
                  </a:cubicBezTo>
                  <a:cubicBezTo>
                    <a:pt x="21797" y="6510"/>
                    <a:pt x="21806" y="6502"/>
                    <a:pt x="21811" y="6493"/>
                  </a:cubicBezTo>
                  <a:cubicBezTo>
                    <a:pt x="21828" y="6471"/>
                    <a:pt x="21842" y="6452"/>
                    <a:pt x="21853" y="6427"/>
                  </a:cubicBezTo>
                  <a:lnTo>
                    <a:pt x="21853" y="6424"/>
                  </a:lnTo>
                  <a:cubicBezTo>
                    <a:pt x="21853" y="6418"/>
                    <a:pt x="21856" y="6415"/>
                    <a:pt x="21862" y="6413"/>
                  </a:cubicBezTo>
                  <a:cubicBezTo>
                    <a:pt x="21867" y="6399"/>
                    <a:pt x="21870" y="6382"/>
                    <a:pt x="21876" y="6368"/>
                  </a:cubicBezTo>
                  <a:cubicBezTo>
                    <a:pt x="21903" y="6228"/>
                    <a:pt x="21828" y="6083"/>
                    <a:pt x="21689" y="6033"/>
                  </a:cubicBezTo>
                  <a:cubicBezTo>
                    <a:pt x="21069" y="5796"/>
                    <a:pt x="20428" y="5676"/>
                    <a:pt x="19778" y="5676"/>
                  </a:cubicBezTo>
                  <a:cubicBezTo>
                    <a:pt x="19596" y="5676"/>
                    <a:pt x="19421" y="5687"/>
                    <a:pt x="19245" y="5704"/>
                  </a:cubicBezTo>
                  <a:cubicBezTo>
                    <a:pt x="19030" y="5729"/>
                    <a:pt x="18812" y="5763"/>
                    <a:pt x="18603" y="5810"/>
                  </a:cubicBezTo>
                  <a:lnTo>
                    <a:pt x="15342" y="4560"/>
                  </a:lnTo>
                  <a:cubicBezTo>
                    <a:pt x="15356" y="4560"/>
                    <a:pt x="15370" y="4557"/>
                    <a:pt x="15381" y="4557"/>
                  </a:cubicBezTo>
                  <a:cubicBezTo>
                    <a:pt x="15961" y="4557"/>
                    <a:pt x="16533" y="4666"/>
                    <a:pt x="17083" y="4875"/>
                  </a:cubicBezTo>
                  <a:cubicBezTo>
                    <a:pt x="17117" y="4888"/>
                    <a:pt x="17150" y="4894"/>
                    <a:pt x="17183" y="4894"/>
                  </a:cubicBezTo>
                  <a:cubicBezTo>
                    <a:pt x="17232" y="4894"/>
                    <a:pt x="17278" y="4881"/>
                    <a:pt x="17320" y="4856"/>
                  </a:cubicBezTo>
                  <a:cubicBezTo>
                    <a:pt x="17362" y="4834"/>
                    <a:pt x="17404" y="4797"/>
                    <a:pt x="17431" y="4753"/>
                  </a:cubicBezTo>
                  <a:cubicBezTo>
                    <a:pt x="17443" y="4736"/>
                    <a:pt x="17457" y="4722"/>
                    <a:pt x="17462" y="4700"/>
                  </a:cubicBezTo>
                  <a:cubicBezTo>
                    <a:pt x="17468" y="4694"/>
                    <a:pt x="17471" y="4683"/>
                    <a:pt x="17471" y="4675"/>
                  </a:cubicBezTo>
                  <a:cubicBezTo>
                    <a:pt x="17473" y="4666"/>
                    <a:pt x="17473" y="4658"/>
                    <a:pt x="17476" y="4647"/>
                  </a:cubicBezTo>
                  <a:cubicBezTo>
                    <a:pt x="17501" y="4513"/>
                    <a:pt x="17429" y="4373"/>
                    <a:pt x="17292" y="4320"/>
                  </a:cubicBezTo>
                  <a:cubicBezTo>
                    <a:pt x="16670" y="4083"/>
                    <a:pt x="16031" y="3963"/>
                    <a:pt x="15381" y="3963"/>
                  </a:cubicBezTo>
                  <a:lnTo>
                    <a:pt x="15294" y="3963"/>
                  </a:lnTo>
                  <a:cubicBezTo>
                    <a:pt x="14907" y="3972"/>
                    <a:pt x="14530" y="4025"/>
                    <a:pt x="14167" y="4108"/>
                  </a:cubicBezTo>
                  <a:lnTo>
                    <a:pt x="11113" y="2936"/>
                  </a:lnTo>
                  <a:lnTo>
                    <a:pt x="11110" y="2931"/>
                  </a:lnTo>
                  <a:cubicBezTo>
                    <a:pt x="11241" y="2923"/>
                    <a:pt x="11375" y="2911"/>
                    <a:pt x="11509" y="2911"/>
                  </a:cubicBezTo>
                  <a:cubicBezTo>
                    <a:pt x="12089" y="2911"/>
                    <a:pt x="12661" y="3020"/>
                    <a:pt x="13210" y="3229"/>
                  </a:cubicBezTo>
                  <a:cubicBezTo>
                    <a:pt x="13246" y="3241"/>
                    <a:pt x="13281" y="3247"/>
                    <a:pt x="13317" y="3247"/>
                  </a:cubicBezTo>
                  <a:cubicBezTo>
                    <a:pt x="13388" y="3247"/>
                    <a:pt x="13458" y="3223"/>
                    <a:pt x="13512" y="3176"/>
                  </a:cubicBezTo>
                  <a:cubicBezTo>
                    <a:pt x="13545" y="3146"/>
                    <a:pt x="13579" y="3107"/>
                    <a:pt x="13595" y="3056"/>
                  </a:cubicBezTo>
                  <a:cubicBezTo>
                    <a:pt x="13598" y="3048"/>
                    <a:pt x="13598" y="3037"/>
                    <a:pt x="13601" y="3023"/>
                  </a:cubicBezTo>
                  <a:lnTo>
                    <a:pt x="13601" y="3020"/>
                  </a:lnTo>
                  <a:cubicBezTo>
                    <a:pt x="13635" y="2875"/>
                    <a:pt x="13565" y="2730"/>
                    <a:pt x="13425" y="2677"/>
                  </a:cubicBezTo>
                  <a:cubicBezTo>
                    <a:pt x="12825" y="2448"/>
                    <a:pt x="12198" y="2328"/>
                    <a:pt x="11570" y="2323"/>
                  </a:cubicBezTo>
                  <a:lnTo>
                    <a:pt x="11514" y="2323"/>
                  </a:lnTo>
                  <a:cubicBezTo>
                    <a:pt x="11007" y="2323"/>
                    <a:pt x="10518" y="2395"/>
                    <a:pt x="10055" y="2526"/>
                  </a:cubicBezTo>
                  <a:lnTo>
                    <a:pt x="7012" y="1363"/>
                  </a:lnTo>
                  <a:cubicBezTo>
                    <a:pt x="7193" y="1341"/>
                    <a:pt x="7374" y="1327"/>
                    <a:pt x="7561" y="1327"/>
                  </a:cubicBezTo>
                  <a:cubicBezTo>
                    <a:pt x="8139" y="1327"/>
                    <a:pt x="8713" y="1436"/>
                    <a:pt x="9263" y="1645"/>
                  </a:cubicBezTo>
                  <a:cubicBezTo>
                    <a:pt x="9298" y="1659"/>
                    <a:pt x="9335" y="1665"/>
                    <a:pt x="9370" y="1665"/>
                  </a:cubicBezTo>
                  <a:cubicBezTo>
                    <a:pt x="9485" y="1665"/>
                    <a:pt x="9593" y="1597"/>
                    <a:pt x="9640" y="1486"/>
                  </a:cubicBezTo>
                  <a:lnTo>
                    <a:pt x="9640" y="1480"/>
                  </a:lnTo>
                  <a:cubicBezTo>
                    <a:pt x="9640" y="1477"/>
                    <a:pt x="9645" y="1477"/>
                    <a:pt x="9645" y="1475"/>
                  </a:cubicBezTo>
                  <a:cubicBezTo>
                    <a:pt x="9704" y="1321"/>
                    <a:pt x="9626" y="1151"/>
                    <a:pt x="9472" y="1095"/>
                  </a:cubicBezTo>
                  <a:cubicBezTo>
                    <a:pt x="8995" y="914"/>
                    <a:pt x="8504" y="802"/>
                    <a:pt x="8005" y="755"/>
                  </a:cubicBezTo>
                  <a:cubicBezTo>
                    <a:pt x="7860" y="741"/>
                    <a:pt x="7709" y="738"/>
                    <a:pt x="7558" y="738"/>
                  </a:cubicBezTo>
                  <a:cubicBezTo>
                    <a:pt x="7012" y="738"/>
                    <a:pt x="6484" y="822"/>
                    <a:pt x="5991" y="972"/>
                  </a:cubicBezTo>
                  <a:lnTo>
                    <a:pt x="3862" y="155"/>
                  </a:lnTo>
                  <a:lnTo>
                    <a:pt x="3510" y="21"/>
                  </a:lnTo>
                  <a:cubicBezTo>
                    <a:pt x="3474" y="7"/>
                    <a:pt x="3438" y="0"/>
                    <a:pt x="3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59"/>
            <p:cNvSpPr/>
            <p:nvPr/>
          </p:nvSpPr>
          <p:spPr>
            <a:xfrm>
              <a:off x="5135589" y="2355787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7" y="9832"/>
                    <a:pt x="3778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3" y="9578"/>
                  </a:cubicBezTo>
                  <a:cubicBezTo>
                    <a:pt x="3811" y="9578"/>
                    <a:pt x="3474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47"/>
                    <a:pt x="2450" y="294"/>
                    <a:pt x="5095" y="294"/>
                  </a:cubicBezTo>
                  <a:cubicBezTo>
                    <a:pt x="5675" y="294"/>
                    <a:pt x="6247" y="403"/>
                    <a:pt x="6796" y="612"/>
                  </a:cubicBezTo>
                  <a:cubicBezTo>
                    <a:pt x="6830" y="625"/>
                    <a:pt x="6865" y="631"/>
                    <a:pt x="6899" y="631"/>
                  </a:cubicBezTo>
                  <a:cubicBezTo>
                    <a:pt x="7014" y="631"/>
                    <a:pt x="7123" y="562"/>
                    <a:pt x="7170" y="453"/>
                  </a:cubicBezTo>
                  <a:lnTo>
                    <a:pt x="6900" y="336"/>
                  </a:lnTo>
                  <a:cubicBezTo>
                    <a:pt x="6336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59"/>
            <p:cNvSpPr/>
            <p:nvPr/>
          </p:nvSpPr>
          <p:spPr>
            <a:xfrm>
              <a:off x="4809507" y="2228293"/>
              <a:ext cx="529859" cy="733121"/>
            </a:xfrm>
            <a:custGeom>
              <a:avLst/>
              <a:gdLst/>
              <a:ahLst/>
              <a:cxnLst/>
              <a:rect l="l" t="t" r="r" b="b"/>
              <a:pathLst>
                <a:path w="7140" h="9879" extrusionOk="0">
                  <a:moveTo>
                    <a:pt x="5092" y="0"/>
                  </a:moveTo>
                  <a:cubicBezTo>
                    <a:pt x="4662" y="0"/>
                    <a:pt x="4244" y="53"/>
                    <a:pt x="3848" y="154"/>
                  </a:cubicBezTo>
                  <a:cubicBezTo>
                    <a:pt x="3689" y="193"/>
                    <a:pt x="3535" y="240"/>
                    <a:pt x="3387" y="293"/>
                  </a:cubicBezTo>
                  <a:cubicBezTo>
                    <a:pt x="2188" y="723"/>
                    <a:pt x="1192" y="1582"/>
                    <a:pt x="600" y="2692"/>
                  </a:cubicBezTo>
                  <a:cubicBezTo>
                    <a:pt x="349" y="3167"/>
                    <a:pt x="168" y="3683"/>
                    <a:pt x="73" y="4230"/>
                  </a:cubicBezTo>
                  <a:cubicBezTo>
                    <a:pt x="56" y="4336"/>
                    <a:pt x="42" y="4436"/>
                    <a:pt x="31" y="4542"/>
                  </a:cubicBezTo>
                  <a:cubicBezTo>
                    <a:pt x="12" y="4726"/>
                    <a:pt x="1" y="4910"/>
                    <a:pt x="1" y="5100"/>
                  </a:cubicBezTo>
                  <a:cubicBezTo>
                    <a:pt x="1" y="5633"/>
                    <a:pt x="81" y="6146"/>
                    <a:pt x="235" y="6629"/>
                  </a:cubicBezTo>
                  <a:cubicBezTo>
                    <a:pt x="517" y="7533"/>
                    <a:pt x="1047" y="8328"/>
                    <a:pt x="1744" y="8936"/>
                  </a:cubicBezTo>
                  <a:lnTo>
                    <a:pt x="1750" y="8942"/>
                  </a:lnTo>
                  <a:cubicBezTo>
                    <a:pt x="2135" y="9274"/>
                    <a:pt x="2567" y="9550"/>
                    <a:pt x="3039" y="9759"/>
                  </a:cubicBezTo>
                  <a:cubicBezTo>
                    <a:pt x="3312" y="9818"/>
                    <a:pt x="3591" y="9859"/>
                    <a:pt x="3867" y="9873"/>
                  </a:cubicBezTo>
                  <a:lnTo>
                    <a:pt x="3876" y="9873"/>
                  </a:lnTo>
                  <a:cubicBezTo>
                    <a:pt x="3965" y="9876"/>
                    <a:pt x="4051" y="9879"/>
                    <a:pt x="4141" y="9879"/>
                  </a:cubicBezTo>
                  <a:lnTo>
                    <a:pt x="4436" y="9879"/>
                  </a:lnTo>
                  <a:cubicBezTo>
                    <a:pt x="4436" y="9717"/>
                    <a:pt x="4302" y="9583"/>
                    <a:pt x="4141" y="9583"/>
                  </a:cubicBezTo>
                  <a:cubicBezTo>
                    <a:pt x="3809" y="9583"/>
                    <a:pt x="3471" y="9550"/>
                    <a:pt x="3134" y="9474"/>
                  </a:cubicBezTo>
                  <a:cubicBezTo>
                    <a:pt x="1942" y="8942"/>
                    <a:pt x="1044" y="7962"/>
                    <a:pt x="600" y="6782"/>
                  </a:cubicBezTo>
                  <a:cubicBezTo>
                    <a:pt x="402" y="6252"/>
                    <a:pt x="294" y="5686"/>
                    <a:pt x="294" y="5100"/>
                  </a:cubicBezTo>
                  <a:cubicBezTo>
                    <a:pt x="294" y="4961"/>
                    <a:pt x="299" y="4821"/>
                    <a:pt x="310" y="4684"/>
                  </a:cubicBezTo>
                  <a:cubicBezTo>
                    <a:pt x="321" y="4578"/>
                    <a:pt x="333" y="4475"/>
                    <a:pt x="349" y="4372"/>
                  </a:cubicBezTo>
                  <a:cubicBezTo>
                    <a:pt x="433" y="3822"/>
                    <a:pt x="612" y="3303"/>
                    <a:pt x="865" y="2832"/>
                  </a:cubicBezTo>
                  <a:cubicBezTo>
                    <a:pt x="1482" y="1688"/>
                    <a:pt x="2550" y="820"/>
                    <a:pt x="3831" y="472"/>
                  </a:cubicBezTo>
                  <a:cubicBezTo>
                    <a:pt x="4001" y="427"/>
                    <a:pt x="4180" y="388"/>
                    <a:pt x="4358" y="360"/>
                  </a:cubicBezTo>
                  <a:cubicBezTo>
                    <a:pt x="4587" y="324"/>
                    <a:pt x="4816" y="307"/>
                    <a:pt x="5050" y="304"/>
                  </a:cubicBezTo>
                  <a:lnTo>
                    <a:pt x="5092" y="304"/>
                  </a:lnTo>
                  <a:cubicBezTo>
                    <a:pt x="5672" y="304"/>
                    <a:pt x="6241" y="413"/>
                    <a:pt x="6794" y="622"/>
                  </a:cubicBezTo>
                  <a:cubicBezTo>
                    <a:pt x="6825" y="634"/>
                    <a:pt x="6858" y="640"/>
                    <a:pt x="6890" y="640"/>
                  </a:cubicBezTo>
                  <a:cubicBezTo>
                    <a:pt x="6940" y="640"/>
                    <a:pt x="6988" y="627"/>
                    <a:pt x="7031" y="603"/>
                  </a:cubicBezTo>
                  <a:cubicBezTo>
                    <a:pt x="7073" y="581"/>
                    <a:pt x="7112" y="544"/>
                    <a:pt x="7140" y="500"/>
                  </a:cubicBezTo>
                  <a:lnTo>
                    <a:pt x="6897" y="335"/>
                  </a:lnTo>
                  <a:cubicBezTo>
                    <a:pt x="6545" y="204"/>
                    <a:pt x="6177" y="103"/>
                    <a:pt x="5795" y="48"/>
                  </a:cubicBezTo>
                  <a:cubicBezTo>
                    <a:pt x="5566" y="17"/>
                    <a:pt x="5332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59"/>
            <p:cNvSpPr/>
            <p:nvPr/>
          </p:nvSpPr>
          <p:spPr>
            <a:xfrm>
              <a:off x="4520901" y="2107403"/>
              <a:ext cx="533570" cy="732527"/>
            </a:xfrm>
            <a:custGeom>
              <a:avLst/>
              <a:gdLst/>
              <a:ahLst/>
              <a:cxnLst/>
              <a:rect l="l" t="t" r="r" b="b"/>
              <a:pathLst>
                <a:path w="7190" h="9871" extrusionOk="0">
                  <a:moveTo>
                    <a:pt x="5092" y="0"/>
                  </a:moveTo>
                  <a:cubicBezTo>
                    <a:pt x="4581" y="0"/>
                    <a:pt x="4082" y="78"/>
                    <a:pt x="3613" y="220"/>
                  </a:cubicBezTo>
                  <a:cubicBezTo>
                    <a:pt x="3468" y="265"/>
                    <a:pt x="3326" y="318"/>
                    <a:pt x="3187" y="374"/>
                  </a:cubicBezTo>
                  <a:cubicBezTo>
                    <a:pt x="2218" y="762"/>
                    <a:pt x="1404" y="1442"/>
                    <a:pt x="838" y="2299"/>
                  </a:cubicBezTo>
                  <a:cubicBezTo>
                    <a:pt x="506" y="2801"/>
                    <a:pt x="263" y="3367"/>
                    <a:pt x="126" y="3973"/>
                  </a:cubicBezTo>
                  <a:cubicBezTo>
                    <a:pt x="104" y="4070"/>
                    <a:pt x="84" y="4171"/>
                    <a:pt x="68" y="4274"/>
                  </a:cubicBezTo>
                  <a:cubicBezTo>
                    <a:pt x="23" y="4536"/>
                    <a:pt x="1" y="4812"/>
                    <a:pt x="1" y="5091"/>
                  </a:cubicBezTo>
                  <a:cubicBezTo>
                    <a:pt x="1" y="5535"/>
                    <a:pt x="56" y="5965"/>
                    <a:pt x="165" y="6375"/>
                  </a:cubicBezTo>
                  <a:cubicBezTo>
                    <a:pt x="411" y="7318"/>
                    <a:pt x="918" y="8152"/>
                    <a:pt x="1605" y="8799"/>
                  </a:cubicBezTo>
                  <a:lnTo>
                    <a:pt x="1613" y="8802"/>
                  </a:lnTo>
                  <a:cubicBezTo>
                    <a:pt x="2032" y="9195"/>
                    <a:pt x="2511" y="9519"/>
                    <a:pt x="3041" y="9750"/>
                  </a:cubicBezTo>
                  <a:cubicBezTo>
                    <a:pt x="3373" y="9820"/>
                    <a:pt x="3705" y="9862"/>
                    <a:pt x="4037" y="9870"/>
                  </a:cubicBezTo>
                  <a:lnTo>
                    <a:pt x="4436" y="9870"/>
                  </a:lnTo>
                  <a:cubicBezTo>
                    <a:pt x="4436" y="9706"/>
                    <a:pt x="4305" y="9575"/>
                    <a:pt x="4141" y="9575"/>
                  </a:cubicBezTo>
                  <a:cubicBezTo>
                    <a:pt x="3809" y="9575"/>
                    <a:pt x="3471" y="9538"/>
                    <a:pt x="3134" y="9466"/>
                  </a:cubicBezTo>
                  <a:cubicBezTo>
                    <a:pt x="1878" y="8905"/>
                    <a:pt x="944" y="7837"/>
                    <a:pt x="531" y="6570"/>
                  </a:cubicBezTo>
                  <a:cubicBezTo>
                    <a:pt x="377" y="6101"/>
                    <a:pt x="299" y="5602"/>
                    <a:pt x="299" y="5089"/>
                  </a:cubicBezTo>
                  <a:cubicBezTo>
                    <a:pt x="299" y="4860"/>
                    <a:pt x="316" y="4631"/>
                    <a:pt x="347" y="4408"/>
                  </a:cubicBezTo>
                  <a:cubicBezTo>
                    <a:pt x="360" y="4307"/>
                    <a:pt x="377" y="4207"/>
                    <a:pt x="400" y="4107"/>
                  </a:cubicBezTo>
                  <a:cubicBezTo>
                    <a:pt x="525" y="3507"/>
                    <a:pt x="765" y="2943"/>
                    <a:pt x="1094" y="2449"/>
                  </a:cubicBezTo>
                  <a:cubicBezTo>
                    <a:pt x="1686" y="1557"/>
                    <a:pt x="2567" y="870"/>
                    <a:pt x="3608" y="530"/>
                  </a:cubicBezTo>
                  <a:cubicBezTo>
                    <a:pt x="3764" y="480"/>
                    <a:pt x="3929" y="432"/>
                    <a:pt x="4093" y="399"/>
                  </a:cubicBezTo>
                  <a:cubicBezTo>
                    <a:pt x="4291" y="354"/>
                    <a:pt x="4498" y="326"/>
                    <a:pt x="4701" y="307"/>
                  </a:cubicBezTo>
                  <a:cubicBezTo>
                    <a:pt x="4835" y="299"/>
                    <a:pt x="4966" y="290"/>
                    <a:pt x="5100" y="290"/>
                  </a:cubicBezTo>
                  <a:cubicBezTo>
                    <a:pt x="5678" y="290"/>
                    <a:pt x="6250" y="399"/>
                    <a:pt x="6802" y="608"/>
                  </a:cubicBezTo>
                  <a:cubicBezTo>
                    <a:pt x="6835" y="622"/>
                    <a:pt x="6870" y="628"/>
                    <a:pt x="6904" y="628"/>
                  </a:cubicBezTo>
                  <a:cubicBezTo>
                    <a:pt x="6976" y="628"/>
                    <a:pt x="7048" y="600"/>
                    <a:pt x="7101" y="552"/>
                  </a:cubicBezTo>
                  <a:cubicBezTo>
                    <a:pt x="7137" y="522"/>
                    <a:pt x="7165" y="483"/>
                    <a:pt x="7182" y="438"/>
                  </a:cubicBezTo>
                  <a:cubicBezTo>
                    <a:pt x="7184" y="421"/>
                    <a:pt x="7184" y="413"/>
                    <a:pt x="7190" y="399"/>
                  </a:cubicBezTo>
                  <a:lnTo>
                    <a:pt x="6900" y="335"/>
                  </a:lnTo>
                  <a:cubicBezTo>
                    <a:pt x="6624" y="232"/>
                    <a:pt x="6336" y="148"/>
                    <a:pt x="6041" y="92"/>
                  </a:cubicBezTo>
                  <a:cubicBezTo>
                    <a:pt x="5734" y="34"/>
                    <a:pt x="5418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59"/>
            <p:cNvSpPr/>
            <p:nvPr/>
          </p:nvSpPr>
          <p:spPr>
            <a:xfrm>
              <a:off x="4227991" y="1989779"/>
              <a:ext cx="532086" cy="753231"/>
            </a:xfrm>
            <a:custGeom>
              <a:avLst/>
              <a:gdLst/>
              <a:ahLst/>
              <a:cxnLst/>
              <a:rect l="l" t="t" r="r" b="b"/>
              <a:pathLst>
                <a:path w="7170" h="10150" extrusionOk="0">
                  <a:moveTo>
                    <a:pt x="5091" y="0"/>
                  </a:moveTo>
                  <a:cubicBezTo>
                    <a:pt x="2279" y="0"/>
                    <a:pt x="0" y="2280"/>
                    <a:pt x="0" y="5092"/>
                  </a:cubicBezTo>
                  <a:cubicBezTo>
                    <a:pt x="0" y="7173"/>
                    <a:pt x="1250" y="8958"/>
                    <a:pt x="3038" y="9751"/>
                  </a:cubicBezTo>
                  <a:cubicBezTo>
                    <a:pt x="3404" y="9829"/>
                    <a:pt x="3775" y="9871"/>
                    <a:pt x="4140" y="9871"/>
                  </a:cubicBezTo>
                  <a:lnTo>
                    <a:pt x="4218" y="10150"/>
                  </a:lnTo>
                  <a:cubicBezTo>
                    <a:pt x="4344" y="10116"/>
                    <a:pt x="4436" y="10007"/>
                    <a:pt x="4436" y="9871"/>
                  </a:cubicBez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2"/>
                    <a:pt x="3133" y="9466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4"/>
                    <a:pt x="2447" y="293"/>
                    <a:pt x="5091" y="293"/>
                  </a:cubicBezTo>
                  <a:cubicBezTo>
                    <a:pt x="5669" y="293"/>
                    <a:pt x="6244" y="399"/>
                    <a:pt x="6793" y="609"/>
                  </a:cubicBezTo>
                  <a:cubicBezTo>
                    <a:pt x="6828" y="623"/>
                    <a:pt x="6865" y="630"/>
                    <a:pt x="6900" y="630"/>
                  </a:cubicBezTo>
                  <a:cubicBezTo>
                    <a:pt x="7015" y="630"/>
                    <a:pt x="7123" y="558"/>
                    <a:pt x="7170" y="447"/>
                  </a:cubicBezTo>
                  <a:lnTo>
                    <a:pt x="6899" y="335"/>
                  </a:lnTo>
                  <a:cubicBezTo>
                    <a:pt x="6336" y="120"/>
                    <a:pt x="5730" y="0"/>
                    <a:pt x="50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59"/>
            <p:cNvSpPr/>
            <p:nvPr/>
          </p:nvSpPr>
          <p:spPr>
            <a:xfrm>
              <a:off x="4275560" y="1927071"/>
              <a:ext cx="1427578" cy="1258973"/>
            </a:xfrm>
            <a:custGeom>
              <a:avLst/>
              <a:gdLst/>
              <a:ahLst/>
              <a:cxnLst/>
              <a:rect l="l" t="t" r="r" b="b"/>
              <a:pathLst>
                <a:path w="19237" h="16965" extrusionOk="0">
                  <a:moveTo>
                    <a:pt x="20" y="0"/>
                  </a:moveTo>
                  <a:cubicBezTo>
                    <a:pt x="9" y="31"/>
                    <a:pt x="1" y="67"/>
                    <a:pt x="1" y="98"/>
                  </a:cubicBezTo>
                  <a:lnTo>
                    <a:pt x="1" y="109"/>
                  </a:lnTo>
                  <a:cubicBezTo>
                    <a:pt x="1" y="148"/>
                    <a:pt x="12" y="184"/>
                    <a:pt x="26" y="221"/>
                  </a:cubicBezTo>
                  <a:cubicBezTo>
                    <a:pt x="56" y="290"/>
                    <a:pt x="112" y="349"/>
                    <a:pt x="190" y="377"/>
                  </a:cubicBezTo>
                  <a:lnTo>
                    <a:pt x="2062" y="1097"/>
                  </a:lnTo>
                  <a:lnTo>
                    <a:pt x="2450" y="1244"/>
                  </a:lnTo>
                  <a:lnTo>
                    <a:pt x="2857" y="1403"/>
                  </a:lnTo>
                  <a:lnTo>
                    <a:pt x="6493" y="2793"/>
                  </a:lnTo>
                  <a:lnTo>
                    <a:pt x="6911" y="2955"/>
                  </a:lnTo>
                  <a:lnTo>
                    <a:pt x="10568" y="4355"/>
                  </a:lnTo>
                  <a:lnTo>
                    <a:pt x="11012" y="4528"/>
                  </a:lnTo>
                  <a:lnTo>
                    <a:pt x="15001" y="6054"/>
                  </a:lnTo>
                  <a:lnTo>
                    <a:pt x="15448" y="6224"/>
                  </a:lnTo>
                  <a:lnTo>
                    <a:pt x="16781" y="6737"/>
                  </a:lnTo>
                  <a:lnTo>
                    <a:pt x="18536" y="7410"/>
                  </a:lnTo>
                  <a:lnTo>
                    <a:pt x="18929" y="7560"/>
                  </a:lnTo>
                  <a:lnTo>
                    <a:pt x="18929" y="7563"/>
                  </a:lnTo>
                  <a:lnTo>
                    <a:pt x="18882" y="10359"/>
                  </a:lnTo>
                  <a:lnTo>
                    <a:pt x="18868" y="11092"/>
                  </a:lnTo>
                  <a:lnTo>
                    <a:pt x="18860" y="11589"/>
                  </a:lnTo>
                  <a:lnTo>
                    <a:pt x="18857" y="11882"/>
                  </a:lnTo>
                  <a:lnTo>
                    <a:pt x="18854" y="12161"/>
                  </a:lnTo>
                  <a:lnTo>
                    <a:pt x="18854" y="12178"/>
                  </a:lnTo>
                  <a:lnTo>
                    <a:pt x="18843" y="12883"/>
                  </a:lnTo>
                  <a:lnTo>
                    <a:pt x="18776" y="16664"/>
                  </a:lnTo>
                  <a:lnTo>
                    <a:pt x="18776" y="16666"/>
                  </a:lnTo>
                  <a:cubicBezTo>
                    <a:pt x="18773" y="16825"/>
                    <a:pt x="18902" y="16962"/>
                    <a:pt x="19066" y="16965"/>
                  </a:cubicBezTo>
                  <a:lnTo>
                    <a:pt x="19075" y="16965"/>
                  </a:lnTo>
                  <a:cubicBezTo>
                    <a:pt x="19091" y="16965"/>
                    <a:pt x="19105" y="16956"/>
                    <a:pt x="19122" y="16956"/>
                  </a:cubicBezTo>
                  <a:lnTo>
                    <a:pt x="19119" y="16937"/>
                  </a:lnTo>
                  <a:lnTo>
                    <a:pt x="19075" y="16669"/>
                  </a:lnTo>
                  <a:lnTo>
                    <a:pt x="19075" y="16624"/>
                  </a:lnTo>
                  <a:lnTo>
                    <a:pt x="19147" y="12306"/>
                  </a:lnTo>
                  <a:lnTo>
                    <a:pt x="19150" y="12178"/>
                  </a:lnTo>
                  <a:lnTo>
                    <a:pt x="19158" y="11882"/>
                  </a:lnTo>
                  <a:lnTo>
                    <a:pt x="19164" y="11558"/>
                  </a:lnTo>
                  <a:lnTo>
                    <a:pt x="19186" y="10378"/>
                  </a:lnTo>
                  <a:lnTo>
                    <a:pt x="19236" y="7362"/>
                  </a:lnTo>
                  <a:lnTo>
                    <a:pt x="17200" y="6573"/>
                  </a:lnTo>
                  <a:lnTo>
                    <a:pt x="15992" y="6110"/>
                  </a:lnTo>
                  <a:lnTo>
                    <a:pt x="15470" y="5912"/>
                  </a:lnTo>
                  <a:lnTo>
                    <a:pt x="11548" y="4408"/>
                  </a:lnTo>
                  <a:lnTo>
                    <a:pt x="11034" y="4213"/>
                  </a:lnTo>
                  <a:lnTo>
                    <a:pt x="7399" y="2818"/>
                  </a:lnTo>
                  <a:lnTo>
                    <a:pt x="6925" y="2636"/>
                  </a:lnTo>
                  <a:lnTo>
                    <a:pt x="3326" y="1258"/>
                  </a:lnTo>
                  <a:lnTo>
                    <a:pt x="2869" y="1085"/>
                  </a:lnTo>
                  <a:lnTo>
                    <a:pt x="302" y="101"/>
                  </a:lnTo>
                  <a:lnTo>
                    <a:pt x="299" y="101"/>
                  </a:lnTo>
                  <a:lnTo>
                    <a:pt x="137" y="4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59"/>
            <p:cNvSpPr/>
            <p:nvPr/>
          </p:nvSpPr>
          <p:spPr>
            <a:xfrm>
              <a:off x="4042686" y="2160984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1"/>
                  </a:moveTo>
                  <a:cubicBezTo>
                    <a:pt x="89" y="12"/>
                    <a:pt x="81" y="17"/>
                    <a:pt x="76" y="26"/>
                  </a:cubicBezTo>
                  <a:cubicBezTo>
                    <a:pt x="0" y="171"/>
                    <a:pt x="62" y="349"/>
                    <a:pt x="209" y="422"/>
                  </a:cubicBezTo>
                  <a:lnTo>
                    <a:pt x="17517" y="8998"/>
                  </a:lnTo>
                  <a:cubicBezTo>
                    <a:pt x="17556" y="9020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3"/>
                  </a:cubicBezTo>
                  <a:lnTo>
                    <a:pt x="17646" y="8733"/>
                  </a:lnTo>
                  <a:lnTo>
                    <a:pt x="341" y="15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59"/>
            <p:cNvSpPr/>
            <p:nvPr/>
          </p:nvSpPr>
          <p:spPr>
            <a:xfrm>
              <a:off x="4175969" y="1910151"/>
              <a:ext cx="1796105" cy="789149"/>
            </a:xfrm>
            <a:custGeom>
              <a:avLst/>
              <a:gdLst/>
              <a:ahLst/>
              <a:cxnLst/>
              <a:rect l="l" t="t" r="r" b="b"/>
              <a:pathLst>
                <a:path w="24203" h="10634" extrusionOk="0">
                  <a:moveTo>
                    <a:pt x="3436" y="1"/>
                  </a:moveTo>
                  <a:cubicBezTo>
                    <a:pt x="2982" y="1"/>
                    <a:pt x="2534" y="64"/>
                    <a:pt x="2104" y="186"/>
                  </a:cubicBezTo>
                  <a:lnTo>
                    <a:pt x="1750" y="50"/>
                  </a:lnTo>
                  <a:cubicBezTo>
                    <a:pt x="1715" y="37"/>
                    <a:pt x="1680" y="30"/>
                    <a:pt x="1645" y="30"/>
                  </a:cubicBezTo>
                  <a:cubicBezTo>
                    <a:pt x="1590" y="30"/>
                    <a:pt x="1537" y="46"/>
                    <a:pt x="1491" y="75"/>
                  </a:cubicBezTo>
                  <a:cubicBezTo>
                    <a:pt x="1471" y="142"/>
                    <a:pt x="1479" y="209"/>
                    <a:pt x="1505" y="267"/>
                  </a:cubicBezTo>
                  <a:cubicBezTo>
                    <a:pt x="1499" y="270"/>
                    <a:pt x="1493" y="273"/>
                    <a:pt x="1485" y="278"/>
                  </a:cubicBezTo>
                  <a:cubicBezTo>
                    <a:pt x="1440" y="298"/>
                    <a:pt x="1396" y="320"/>
                    <a:pt x="1351" y="343"/>
                  </a:cubicBezTo>
                  <a:cubicBezTo>
                    <a:pt x="1351" y="382"/>
                    <a:pt x="1359" y="421"/>
                    <a:pt x="1373" y="454"/>
                  </a:cubicBezTo>
                  <a:cubicBezTo>
                    <a:pt x="868" y="688"/>
                    <a:pt x="405" y="1009"/>
                    <a:pt x="1" y="1408"/>
                  </a:cubicBezTo>
                  <a:cubicBezTo>
                    <a:pt x="587" y="1804"/>
                    <a:pt x="1175" y="2198"/>
                    <a:pt x="1770" y="2588"/>
                  </a:cubicBezTo>
                  <a:cubicBezTo>
                    <a:pt x="1853" y="2644"/>
                    <a:pt x="1931" y="2697"/>
                    <a:pt x="2015" y="2753"/>
                  </a:cubicBezTo>
                  <a:cubicBezTo>
                    <a:pt x="2096" y="2809"/>
                    <a:pt x="2180" y="2862"/>
                    <a:pt x="2263" y="2917"/>
                  </a:cubicBezTo>
                  <a:cubicBezTo>
                    <a:pt x="2266" y="2917"/>
                    <a:pt x="2266" y="2920"/>
                    <a:pt x="2272" y="2920"/>
                  </a:cubicBezTo>
                  <a:cubicBezTo>
                    <a:pt x="3254" y="3565"/>
                    <a:pt x="4244" y="4198"/>
                    <a:pt x="5246" y="4803"/>
                  </a:cubicBezTo>
                  <a:cubicBezTo>
                    <a:pt x="5327" y="4854"/>
                    <a:pt x="5410" y="4904"/>
                    <a:pt x="5494" y="4954"/>
                  </a:cubicBezTo>
                  <a:cubicBezTo>
                    <a:pt x="5578" y="5007"/>
                    <a:pt x="5664" y="5054"/>
                    <a:pt x="5748" y="5107"/>
                  </a:cubicBezTo>
                  <a:lnTo>
                    <a:pt x="5751" y="5110"/>
                  </a:lnTo>
                  <a:cubicBezTo>
                    <a:pt x="6780" y="5724"/>
                    <a:pt x="7818" y="6310"/>
                    <a:pt x="8875" y="6857"/>
                  </a:cubicBezTo>
                  <a:cubicBezTo>
                    <a:pt x="8962" y="6904"/>
                    <a:pt x="9045" y="6946"/>
                    <a:pt x="9135" y="6991"/>
                  </a:cubicBezTo>
                  <a:cubicBezTo>
                    <a:pt x="9221" y="7035"/>
                    <a:pt x="9310" y="7080"/>
                    <a:pt x="9400" y="7127"/>
                  </a:cubicBezTo>
                  <a:lnTo>
                    <a:pt x="9402" y="7127"/>
                  </a:lnTo>
                  <a:cubicBezTo>
                    <a:pt x="10630" y="7747"/>
                    <a:pt x="11883" y="8313"/>
                    <a:pt x="13157" y="8804"/>
                  </a:cubicBezTo>
                  <a:lnTo>
                    <a:pt x="13431" y="8907"/>
                  </a:lnTo>
                  <a:cubicBezTo>
                    <a:pt x="13523" y="8943"/>
                    <a:pt x="13615" y="8977"/>
                    <a:pt x="13710" y="9013"/>
                  </a:cubicBezTo>
                  <a:lnTo>
                    <a:pt x="13713" y="9013"/>
                  </a:lnTo>
                  <a:cubicBezTo>
                    <a:pt x="14100" y="9153"/>
                    <a:pt x="14483" y="9289"/>
                    <a:pt x="14873" y="9415"/>
                  </a:cubicBezTo>
                  <a:cubicBezTo>
                    <a:pt x="15406" y="9585"/>
                    <a:pt x="15944" y="9744"/>
                    <a:pt x="16488" y="9892"/>
                  </a:cubicBezTo>
                  <a:cubicBezTo>
                    <a:pt x="16505" y="9895"/>
                    <a:pt x="16528" y="9903"/>
                    <a:pt x="16544" y="9906"/>
                  </a:cubicBezTo>
                  <a:cubicBezTo>
                    <a:pt x="16924" y="10006"/>
                    <a:pt x="17306" y="10101"/>
                    <a:pt x="17688" y="10185"/>
                  </a:cubicBezTo>
                  <a:cubicBezTo>
                    <a:pt x="17975" y="10252"/>
                    <a:pt x="18260" y="10310"/>
                    <a:pt x="18550" y="10363"/>
                  </a:cubicBezTo>
                  <a:cubicBezTo>
                    <a:pt x="18726" y="10394"/>
                    <a:pt x="18902" y="10425"/>
                    <a:pt x="19080" y="10453"/>
                  </a:cubicBezTo>
                  <a:cubicBezTo>
                    <a:pt x="19264" y="10481"/>
                    <a:pt x="19446" y="10508"/>
                    <a:pt x="19630" y="10531"/>
                  </a:cubicBezTo>
                  <a:cubicBezTo>
                    <a:pt x="19750" y="10545"/>
                    <a:pt x="19867" y="10559"/>
                    <a:pt x="19990" y="10567"/>
                  </a:cubicBezTo>
                  <a:cubicBezTo>
                    <a:pt x="20071" y="10575"/>
                    <a:pt x="20151" y="10581"/>
                    <a:pt x="20235" y="10589"/>
                  </a:cubicBezTo>
                  <a:cubicBezTo>
                    <a:pt x="20333" y="10595"/>
                    <a:pt x="20433" y="10603"/>
                    <a:pt x="20531" y="10609"/>
                  </a:cubicBezTo>
                  <a:cubicBezTo>
                    <a:pt x="20629" y="10617"/>
                    <a:pt x="20729" y="10620"/>
                    <a:pt x="20827" y="10623"/>
                  </a:cubicBezTo>
                  <a:cubicBezTo>
                    <a:pt x="20921" y="10628"/>
                    <a:pt x="21016" y="10631"/>
                    <a:pt x="21108" y="10631"/>
                  </a:cubicBezTo>
                  <a:cubicBezTo>
                    <a:pt x="21167" y="10633"/>
                    <a:pt x="21225" y="10633"/>
                    <a:pt x="21282" y="10633"/>
                  </a:cubicBezTo>
                  <a:cubicBezTo>
                    <a:pt x="21340" y="10633"/>
                    <a:pt x="21397" y="10633"/>
                    <a:pt x="21454" y="10631"/>
                  </a:cubicBezTo>
                  <a:cubicBezTo>
                    <a:pt x="21527" y="10628"/>
                    <a:pt x="21605" y="10628"/>
                    <a:pt x="21680" y="10623"/>
                  </a:cubicBezTo>
                  <a:cubicBezTo>
                    <a:pt x="21831" y="10617"/>
                    <a:pt x="21984" y="10609"/>
                    <a:pt x="22138" y="10595"/>
                  </a:cubicBezTo>
                  <a:cubicBezTo>
                    <a:pt x="22369" y="10575"/>
                    <a:pt x="22595" y="10548"/>
                    <a:pt x="22824" y="10511"/>
                  </a:cubicBezTo>
                  <a:cubicBezTo>
                    <a:pt x="23293" y="10439"/>
                    <a:pt x="23750" y="10327"/>
                    <a:pt x="24202" y="10190"/>
                  </a:cubicBezTo>
                  <a:cubicBezTo>
                    <a:pt x="23742" y="9058"/>
                    <a:pt x="22858" y="8095"/>
                    <a:pt x="21661" y="7560"/>
                  </a:cubicBezTo>
                  <a:lnTo>
                    <a:pt x="19373" y="6555"/>
                  </a:lnTo>
                  <a:lnTo>
                    <a:pt x="19370" y="6555"/>
                  </a:lnTo>
                  <a:lnTo>
                    <a:pt x="19024" y="6402"/>
                  </a:lnTo>
                  <a:lnTo>
                    <a:pt x="19024" y="6402"/>
                  </a:lnTo>
                  <a:cubicBezTo>
                    <a:pt x="19262" y="6452"/>
                    <a:pt x="19499" y="6522"/>
                    <a:pt x="19733" y="6611"/>
                  </a:cubicBezTo>
                  <a:cubicBezTo>
                    <a:pt x="19766" y="6624"/>
                    <a:pt x="19800" y="6630"/>
                    <a:pt x="19834" y="6630"/>
                  </a:cubicBezTo>
                  <a:cubicBezTo>
                    <a:pt x="19890" y="6630"/>
                    <a:pt x="19945" y="6613"/>
                    <a:pt x="19992" y="6583"/>
                  </a:cubicBezTo>
                  <a:lnTo>
                    <a:pt x="19499" y="6363"/>
                  </a:lnTo>
                  <a:lnTo>
                    <a:pt x="19192" y="6229"/>
                  </a:lnTo>
                  <a:lnTo>
                    <a:pt x="19192" y="6229"/>
                  </a:lnTo>
                  <a:cubicBezTo>
                    <a:pt x="19275" y="6248"/>
                    <a:pt x="19359" y="6265"/>
                    <a:pt x="19443" y="6290"/>
                  </a:cubicBezTo>
                  <a:cubicBezTo>
                    <a:pt x="19582" y="6327"/>
                    <a:pt x="19719" y="6377"/>
                    <a:pt x="19859" y="6424"/>
                  </a:cubicBezTo>
                  <a:cubicBezTo>
                    <a:pt x="19894" y="6439"/>
                    <a:pt x="19930" y="6445"/>
                    <a:pt x="19965" y="6445"/>
                  </a:cubicBezTo>
                  <a:cubicBezTo>
                    <a:pt x="19998" y="6445"/>
                    <a:pt x="20030" y="6439"/>
                    <a:pt x="20059" y="6430"/>
                  </a:cubicBezTo>
                  <a:cubicBezTo>
                    <a:pt x="20085" y="6421"/>
                    <a:pt x="20110" y="6408"/>
                    <a:pt x="20129" y="6394"/>
                  </a:cubicBezTo>
                  <a:cubicBezTo>
                    <a:pt x="20157" y="6254"/>
                    <a:pt x="20079" y="6112"/>
                    <a:pt x="19945" y="6059"/>
                  </a:cubicBezTo>
                  <a:cubicBezTo>
                    <a:pt x="19328" y="5822"/>
                    <a:pt x="18681" y="5704"/>
                    <a:pt x="18034" y="5704"/>
                  </a:cubicBezTo>
                  <a:cubicBezTo>
                    <a:pt x="17853" y="5704"/>
                    <a:pt x="17674" y="5713"/>
                    <a:pt x="17498" y="5732"/>
                  </a:cubicBezTo>
                  <a:lnTo>
                    <a:pt x="15579" y="4887"/>
                  </a:lnTo>
                  <a:cubicBezTo>
                    <a:pt x="15621" y="4862"/>
                    <a:pt x="15657" y="4828"/>
                    <a:pt x="15685" y="4784"/>
                  </a:cubicBezTo>
                  <a:lnTo>
                    <a:pt x="15682" y="4778"/>
                  </a:lnTo>
                  <a:cubicBezTo>
                    <a:pt x="15693" y="4762"/>
                    <a:pt x="15707" y="4748"/>
                    <a:pt x="15713" y="4728"/>
                  </a:cubicBezTo>
                  <a:cubicBezTo>
                    <a:pt x="15719" y="4720"/>
                    <a:pt x="15719" y="4709"/>
                    <a:pt x="15721" y="4703"/>
                  </a:cubicBezTo>
                  <a:lnTo>
                    <a:pt x="15696" y="4692"/>
                  </a:lnTo>
                  <a:cubicBezTo>
                    <a:pt x="15707" y="4689"/>
                    <a:pt x="15719" y="4681"/>
                    <a:pt x="15727" y="4675"/>
                  </a:cubicBezTo>
                  <a:cubicBezTo>
                    <a:pt x="15752" y="4538"/>
                    <a:pt x="15679" y="4399"/>
                    <a:pt x="15543" y="4346"/>
                  </a:cubicBezTo>
                  <a:cubicBezTo>
                    <a:pt x="14923" y="4109"/>
                    <a:pt x="14282" y="3992"/>
                    <a:pt x="13632" y="3992"/>
                  </a:cubicBezTo>
                  <a:lnTo>
                    <a:pt x="13545" y="3992"/>
                  </a:lnTo>
                  <a:lnTo>
                    <a:pt x="11763" y="3208"/>
                  </a:lnTo>
                  <a:cubicBezTo>
                    <a:pt x="11799" y="3174"/>
                    <a:pt x="11827" y="3138"/>
                    <a:pt x="11843" y="3090"/>
                  </a:cubicBezTo>
                  <a:cubicBezTo>
                    <a:pt x="11846" y="3077"/>
                    <a:pt x="11846" y="3068"/>
                    <a:pt x="11849" y="3054"/>
                  </a:cubicBezTo>
                  <a:lnTo>
                    <a:pt x="11846" y="3054"/>
                  </a:lnTo>
                  <a:lnTo>
                    <a:pt x="11846" y="3049"/>
                  </a:lnTo>
                  <a:cubicBezTo>
                    <a:pt x="11877" y="2909"/>
                    <a:pt x="11807" y="2764"/>
                    <a:pt x="11668" y="2708"/>
                  </a:cubicBezTo>
                  <a:cubicBezTo>
                    <a:pt x="11068" y="2477"/>
                    <a:pt x="10440" y="2360"/>
                    <a:pt x="9813" y="2351"/>
                  </a:cubicBezTo>
                  <a:lnTo>
                    <a:pt x="7885" y="1506"/>
                  </a:lnTo>
                  <a:cubicBezTo>
                    <a:pt x="7943" y="1355"/>
                    <a:pt x="7868" y="1185"/>
                    <a:pt x="7715" y="1124"/>
                  </a:cubicBezTo>
                  <a:cubicBezTo>
                    <a:pt x="7232" y="940"/>
                    <a:pt x="6741" y="828"/>
                    <a:pt x="6247" y="786"/>
                  </a:cubicBezTo>
                  <a:lnTo>
                    <a:pt x="5402" y="418"/>
                  </a:lnTo>
                  <a:cubicBezTo>
                    <a:pt x="4760" y="134"/>
                    <a:pt x="4092" y="1"/>
                    <a:pt x="34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59"/>
            <p:cNvSpPr/>
            <p:nvPr/>
          </p:nvSpPr>
          <p:spPr>
            <a:xfrm>
              <a:off x="4192370" y="1348375"/>
              <a:ext cx="2030831" cy="1255707"/>
            </a:xfrm>
            <a:custGeom>
              <a:avLst/>
              <a:gdLst/>
              <a:ahLst/>
              <a:cxnLst/>
              <a:rect l="l" t="t" r="r" b="b"/>
              <a:pathLst>
                <a:path w="27366" h="16921" extrusionOk="0">
                  <a:moveTo>
                    <a:pt x="5555" y="0"/>
                  </a:moveTo>
                  <a:cubicBezTo>
                    <a:pt x="3680" y="0"/>
                    <a:pt x="1892" y="1088"/>
                    <a:pt x="1088" y="2916"/>
                  </a:cubicBezTo>
                  <a:cubicBezTo>
                    <a:pt x="0" y="5382"/>
                    <a:pt x="1122" y="8267"/>
                    <a:pt x="3588" y="9349"/>
                  </a:cubicBezTo>
                  <a:lnTo>
                    <a:pt x="19841" y="16505"/>
                  </a:lnTo>
                  <a:cubicBezTo>
                    <a:pt x="20480" y="16787"/>
                    <a:pt x="21147" y="16921"/>
                    <a:pt x="21805" y="16921"/>
                  </a:cubicBezTo>
                  <a:cubicBezTo>
                    <a:pt x="23683" y="16921"/>
                    <a:pt x="25471" y="15830"/>
                    <a:pt x="26277" y="14005"/>
                  </a:cubicBezTo>
                  <a:cubicBezTo>
                    <a:pt x="27365" y="11539"/>
                    <a:pt x="26241" y="8657"/>
                    <a:pt x="23775" y="7572"/>
                  </a:cubicBezTo>
                  <a:lnTo>
                    <a:pt x="7521" y="416"/>
                  </a:lnTo>
                  <a:cubicBezTo>
                    <a:pt x="6881" y="134"/>
                    <a:pt x="6213" y="0"/>
                    <a:pt x="5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59"/>
            <p:cNvSpPr/>
            <p:nvPr/>
          </p:nvSpPr>
          <p:spPr>
            <a:xfrm>
              <a:off x="4242239" y="1711118"/>
              <a:ext cx="1980516" cy="892746"/>
            </a:xfrm>
            <a:custGeom>
              <a:avLst/>
              <a:gdLst/>
              <a:ahLst/>
              <a:cxnLst/>
              <a:rect l="l" t="t" r="r" b="b"/>
              <a:pathLst>
                <a:path w="26688" h="12030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70"/>
                    <a:pt x="1089" y="3655"/>
                    <a:pt x="2913" y="4458"/>
                  </a:cubicBezTo>
                  <a:lnTo>
                    <a:pt x="19166" y="11614"/>
                  </a:lnTo>
                  <a:cubicBezTo>
                    <a:pt x="19805" y="11896"/>
                    <a:pt x="20475" y="12030"/>
                    <a:pt x="21130" y="12030"/>
                  </a:cubicBezTo>
                  <a:cubicBezTo>
                    <a:pt x="23005" y="12030"/>
                    <a:pt x="24796" y="10942"/>
                    <a:pt x="25600" y="9115"/>
                  </a:cubicBezTo>
                  <a:cubicBezTo>
                    <a:pt x="26688" y="6648"/>
                    <a:pt x="25569" y="3769"/>
                    <a:pt x="23103" y="2681"/>
                  </a:cubicBezTo>
                  <a:lnTo>
                    <a:pt x="20815" y="1671"/>
                  </a:lnTo>
                  <a:cubicBezTo>
                    <a:pt x="19736" y="1962"/>
                    <a:pt x="18703" y="2402"/>
                    <a:pt x="17799" y="3058"/>
                  </a:cubicBezTo>
                  <a:cubicBezTo>
                    <a:pt x="16246" y="4191"/>
                    <a:pt x="15205" y="5867"/>
                    <a:pt x="15311" y="7789"/>
                  </a:cubicBezTo>
                  <a:cubicBezTo>
                    <a:pt x="9751" y="6261"/>
                    <a:pt x="4514" y="3591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59"/>
            <p:cNvSpPr/>
            <p:nvPr/>
          </p:nvSpPr>
          <p:spPr>
            <a:xfrm>
              <a:off x="5520669" y="1912155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7" y="0"/>
                    <a:pt x="1" y="2151"/>
                    <a:pt x="1" y="4807"/>
                  </a:cubicBezTo>
                  <a:cubicBezTo>
                    <a:pt x="1" y="6774"/>
                    <a:pt x="1183" y="8459"/>
                    <a:pt x="2871" y="9207"/>
                  </a:cubicBezTo>
                  <a:cubicBezTo>
                    <a:pt x="3217" y="9282"/>
                    <a:pt x="3566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8" y="9321"/>
                    <a:pt x="7573" y="8231"/>
                    <a:pt x="8378" y="6406"/>
                  </a:cubicBezTo>
                  <a:cubicBezTo>
                    <a:pt x="9363" y="4163"/>
                    <a:pt x="8526" y="1585"/>
                    <a:pt x="6515" y="316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59"/>
            <p:cNvSpPr/>
            <p:nvPr/>
          </p:nvSpPr>
          <p:spPr>
            <a:xfrm>
              <a:off x="5543229" y="1929297"/>
              <a:ext cx="616166" cy="656387"/>
            </a:xfrm>
            <a:custGeom>
              <a:avLst/>
              <a:gdLst/>
              <a:ahLst/>
              <a:cxnLst/>
              <a:rect l="l" t="t" r="r" b="b"/>
              <a:pathLst>
                <a:path w="8303" h="8845" extrusionOk="0">
                  <a:moveTo>
                    <a:pt x="5985" y="1"/>
                  </a:moveTo>
                  <a:cubicBezTo>
                    <a:pt x="5549" y="1226"/>
                    <a:pt x="5134" y="2467"/>
                    <a:pt x="4746" y="3697"/>
                  </a:cubicBezTo>
                  <a:lnTo>
                    <a:pt x="4314" y="4066"/>
                  </a:lnTo>
                  <a:lnTo>
                    <a:pt x="4297" y="4046"/>
                  </a:lnTo>
                  <a:cubicBezTo>
                    <a:pt x="3920" y="2690"/>
                    <a:pt x="3460" y="1340"/>
                    <a:pt x="2930" y="34"/>
                  </a:cubicBezTo>
                  <a:cubicBezTo>
                    <a:pt x="2824" y="68"/>
                    <a:pt x="2721" y="110"/>
                    <a:pt x="2620" y="151"/>
                  </a:cubicBezTo>
                  <a:cubicBezTo>
                    <a:pt x="3067" y="1248"/>
                    <a:pt x="3460" y="2369"/>
                    <a:pt x="3798" y="3502"/>
                  </a:cubicBezTo>
                  <a:cubicBezTo>
                    <a:pt x="3002" y="2637"/>
                    <a:pt x="2216" y="1756"/>
                    <a:pt x="1440" y="874"/>
                  </a:cubicBezTo>
                  <a:cubicBezTo>
                    <a:pt x="1356" y="944"/>
                    <a:pt x="1273" y="1016"/>
                    <a:pt x="1192" y="1094"/>
                  </a:cubicBezTo>
                  <a:cubicBezTo>
                    <a:pt x="1926" y="1931"/>
                    <a:pt x="2676" y="2763"/>
                    <a:pt x="3429" y="3586"/>
                  </a:cubicBezTo>
                  <a:lnTo>
                    <a:pt x="416" y="2049"/>
                  </a:lnTo>
                  <a:cubicBezTo>
                    <a:pt x="355" y="2143"/>
                    <a:pt x="305" y="2238"/>
                    <a:pt x="252" y="2339"/>
                  </a:cubicBezTo>
                  <a:lnTo>
                    <a:pt x="4035" y="4275"/>
                  </a:lnTo>
                  <a:cubicBezTo>
                    <a:pt x="3655" y="4526"/>
                    <a:pt x="3206" y="4710"/>
                    <a:pt x="2768" y="4889"/>
                  </a:cubicBezTo>
                  <a:cubicBezTo>
                    <a:pt x="2545" y="4981"/>
                    <a:pt x="2322" y="5073"/>
                    <a:pt x="2112" y="5170"/>
                  </a:cubicBezTo>
                  <a:cubicBezTo>
                    <a:pt x="1398" y="5502"/>
                    <a:pt x="690" y="5868"/>
                    <a:pt x="1" y="6258"/>
                  </a:cubicBezTo>
                  <a:cubicBezTo>
                    <a:pt x="40" y="6362"/>
                    <a:pt x="82" y="6468"/>
                    <a:pt x="129" y="6568"/>
                  </a:cubicBezTo>
                  <a:cubicBezTo>
                    <a:pt x="826" y="6175"/>
                    <a:pt x="1538" y="5806"/>
                    <a:pt x="2255" y="5469"/>
                  </a:cubicBezTo>
                  <a:cubicBezTo>
                    <a:pt x="2461" y="5371"/>
                    <a:pt x="2679" y="5285"/>
                    <a:pt x="2896" y="5193"/>
                  </a:cubicBezTo>
                  <a:cubicBezTo>
                    <a:pt x="3240" y="5050"/>
                    <a:pt x="3588" y="4911"/>
                    <a:pt x="3915" y="4735"/>
                  </a:cubicBezTo>
                  <a:lnTo>
                    <a:pt x="3915" y="4735"/>
                  </a:lnTo>
                  <a:lnTo>
                    <a:pt x="796" y="7628"/>
                  </a:lnTo>
                  <a:cubicBezTo>
                    <a:pt x="865" y="7712"/>
                    <a:pt x="938" y="7795"/>
                    <a:pt x="1013" y="7876"/>
                  </a:cubicBezTo>
                  <a:lnTo>
                    <a:pt x="3714" y="5371"/>
                  </a:lnTo>
                  <a:lnTo>
                    <a:pt x="3714" y="5371"/>
                  </a:lnTo>
                  <a:cubicBezTo>
                    <a:pt x="3189" y="6498"/>
                    <a:pt x="2623" y="7603"/>
                    <a:pt x="2012" y="8680"/>
                  </a:cubicBezTo>
                  <a:cubicBezTo>
                    <a:pt x="2107" y="8741"/>
                    <a:pt x="2205" y="8791"/>
                    <a:pt x="2302" y="8844"/>
                  </a:cubicBezTo>
                  <a:cubicBezTo>
                    <a:pt x="3047" y="7530"/>
                    <a:pt x="3731" y="6169"/>
                    <a:pt x="4342" y="4794"/>
                  </a:cubicBezTo>
                  <a:lnTo>
                    <a:pt x="4581" y="4570"/>
                  </a:lnTo>
                  <a:cubicBezTo>
                    <a:pt x="4612" y="4607"/>
                    <a:pt x="4646" y="4643"/>
                    <a:pt x="4676" y="4682"/>
                  </a:cubicBezTo>
                  <a:lnTo>
                    <a:pt x="4565" y="4713"/>
                  </a:lnTo>
                  <a:lnTo>
                    <a:pt x="5700" y="8621"/>
                  </a:lnTo>
                  <a:cubicBezTo>
                    <a:pt x="5803" y="8574"/>
                    <a:pt x="5904" y="8521"/>
                    <a:pt x="6001" y="8465"/>
                  </a:cubicBezTo>
                  <a:lnTo>
                    <a:pt x="5025" y="5106"/>
                  </a:lnTo>
                  <a:lnTo>
                    <a:pt x="5025" y="5106"/>
                  </a:lnTo>
                  <a:cubicBezTo>
                    <a:pt x="5711" y="5965"/>
                    <a:pt x="6339" y="6866"/>
                    <a:pt x="6908" y="7807"/>
                  </a:cubicBezTo>
                  <a:cubicBezTo>
                    <a:pt x="6992" y="7729"/>
                    <a:pt x="7073" y="7648"/>
                    <a:pt x="7151" y="7564"/>
                  </a:cubicBezTo>
                  <a:cubicBezTo>
                    <a:pt x="6607" y="6668"/>
                    <a:pt x="6007" y="5806"/>
                    <a:pt x="5357" y="4989"/>
                  </a:cubicBezTo>
                  <a:lnTo>
                    <a:pt x="5357" y="4989"/>
                  </a:lnTo>
                  <a:cubicBezTo>
                    <a:pt x="6208" y="5499"/>
                    <a:pt x="7048" y="6030"/>
                    <a:pt x="7873" y="6579"/>
                  </a:cubicBezTo>
                  <a:cubicBezTo>
                    <a:pt x="7926" y="6481"/>
                    <a:pt x="7979" y="6384"/>
                    <a:pt x="8027" y="6281"/>
                  </a:cubicBezTo>
                  <a:cubicBezTo>
                    <a:pt x="6997" y="5603"/>
                    <a:pt x="5943" y="4947"/>
                    <a:pt x="4877" y="4319"/>
                  </a:cubicBezTo>
                  <a:lnTo>
                    <a:pt x="4869" y="4297"/>
                  </a:lnTo>
                  <a:lnTo>
                    <a:pt x="5195" y="3996"/>
                  </a:lnTo>
                  <a:cubicBezTo>
                    <a:pt x="6230" y="3636"/>
                    <a:pt x="7271" y="3265"/>
                    <a:pt x="8303" y="2883"/>
                  </a:cubicBezTo>
                  <a:cubicBezTo>
                    <a:pt x="8272" y="2774"/>
                    <a:pt x="8242" y="2671"/>
                    <a:pt x="8203" y="2565"/>
                  </a:cubicBezTo>
                  <a:cubicBezTo>
                    <a:pt x="7279" y="2908"/>
                    <a:pt x="6347" y="3243"/>
                    <a:pt x="5418" y="3563"/>
                  </a:cubicBezTo>
                  <a:cubicBezTo>
                    <a:pt x="6043" y="2740"/>
                    <a:pt x="6749" y="1982"/>
                    <a:pt x="7530" y="1304"/>
                  </a:cubicBezTo>
                  <a:cubicBezTo>
                    <a:pt x="7463" y="1214"/>
                    <a:pt x="7394" y="1128"/>
                    <a:pt x="7324" y="1044"/>
                  </a:cubicBezTo>
                  <a:cubicBezTo>
                    <a:pt x="6554" y="1714"/>
                    <a:pt x="5848" y="2459"/>
                    <a:pt x="5229" y="3270"/>
                  </a:cubicBezTo>
                  <a:cubicBezTo>
                    <a:pt x="5563" y="2224"/>
                    <a:pt x="5918" y="1170"/>
                    <a:pt x="6292" y="132"/>
                  </a:cubicBezTo>
                  <a:cubicBezTo>
                    <a:pt x="6266" y="112"/>
                    <a:pt x="6241" y="98"/>
                    <a:pt x="6213" y="82"/>
                  </a:cubicBezTo>
                  <a:cubicBezTo>
                    <a:pt x="6138" y="54"/>
                    <a:pt x="6060" y="26"/>
                    <a:pt x="598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59"/>
            <p:cNvSpPr/>
            <p:nvPr/>
          </p:nvSpPr>
          <p:spPr>
            <a:xfrm>
              <a:off x="4217379" y="1351269"/>
              <a:ext cx="1975396" cy="1273295"/>
            </a:xfrm>
            <a:custGeom>
              <a:avLst/>
              <a:gdLst/>
              <a:ahLst/>
              <a:cxnLst/>
              <a:rect l="l" t="t" r="r" b="b"/>
              <a:pathLst>
                <a:path w="26619" h="17158" extrusionOk="0">
                  <a:moveTo>
                    <a:pt x="6002" y="1605"/>
                  </a:moveTo>
                  <a:lnTo>
                    <a:pt x="9243" y="2846"/>
                  </a:lnTo>
                  <a:cubicBezTo>
                    <a:pt x="7871" y="3494"/>
                    <a:pt x="6819" y="4699"/>
                    <a:pt x="6375" y="6169"/>
                  </a:cubicBezTo>
                  <a:lnTo>
                    <a:pt x="3067" y="4531"/>
                  </a:lnTo>
                  <a:cubicBezTo>
                    <a:pt x="3552" y="3164"/>
                    <a:pt x="4635" y="2085"/>
                    <a:pt x="6002" y="1605"/>
                  </a:cubicBezTo>
                  <a:close/>
                  <a:moveTo>
                    <a:pt x="10052" y="3156"/>
                  </a:moveTo>
                  <a:lnTo>
                    <a:pt x="13297" y="4400"/>
                  </a:lnTo>
                  <a:cubicBezTo>
                    <a:pt x="11763" y="5061"/>
                    <a:pt x="10599" y="6412"/>
                    <a:pt x="10186" y="8060"/>
                  </a:cubicBezTo>
                  <a:lnTo>
                    <a:pt x="6917" y="6437"/>
                  </a:lnTo>
                  <a:cubicBezTo>
                    <a:pt x="7346" y="4888"/>
                    <a:pt x="8532" y="3653"/>
                    <a:pt x="10052" y="3156"/>
                  </a:cubicBezTo>
                  <a:close/>
                  <a:moveTo>
                    <a:pt x="14159" y="4729"/>
                  </a:moveTo>
                  <a:lnTo>
                    <a:pt x="17727" y="6096"/>
                  </a:lnTo>
                  <a:cubicBezTo>
                    <a:pt x="16045" y="6805"/>
                    <a:pt x="14801" y="8342"/>
                    <a:pt x="14497" y="10192"/>
                  </a:cubicBezTo>
                  <a:lnTo>
                    <a:pt x="10728" y="8328"/>
                  </a:lnTo>
                  <a:cubicBezTo>
                    <a:pt x="11113" y="6582"/>
                    <a:pt x="12446" y="5193"/>
                    <a:pt x="14159" y="4729"/>
                  </a:cubicBezTo>
                  <a:close/>
                  <a:moveTo>
                    <a:pt x="18595" y="6431"/>
                  </a:moveTo>
                  <a:lnTo>
                    <a:pt x="22068" y="7762"/>
                  </a:lnTo>
                  <a:lnTo>
                    <a:pt x="21998" y="11788"/>
                  </a:lnTo>
                  <a:lnTo>
                    <a:pt x="17710" y="11788"/>
                  </a:lnTo>
                  <a:lnTo>
                    <a:pt x="15049" y="10468"/>
                  </a:lnTo>
                  <a:cubicBezTo>
                    <a:pt x="15297" y="8510"/>
                    <a:pt x="16723" y="6919"/>
                    <a:pt x="18595" y="6431"/>
                  </a:cubicBezTo>
                  <a:close/>
                  <a:moveTo>
                    <a:pt x="3436" y="1"/>
                  </a:moveTo>
                  <a:cubicBezTo>
                    <a:pt x="3316" y="1"/>
                    <a:pt x="3203" y="74"/>
                    <a:pt x="3162" y="193"/>
                  </a:cubicBezTo>
                  <a:lnTo>
                    <a:pt x="3162" y="199"/>
                  </a:lnTo>
                  <a:cubicBezTo>
                    <a:pt x="3103" y="349"/>
                    <a:pt x="3181" y="517"/>
                    <a:pt x="3332" y="575"/>
                  </a:cubicBezTo>
                  <a:lnTo>
                    <a:pt x="5215" y="1298"/>
                  </a:lnTo>
                  <a:cubicBezTo>
                    <a:pt x="3982" y="1903"/>
                    <a:pt x="3022" y="2969"/>
                    <a:pt x="2539" y="4266"/>
                  </a:cubicBezTo>
                  <a:lnTo>
                    <a:pt x="472" y="3240"/>
                  </a:lnTo>
                  <a:cubicBezTo>
                    <a:pt x="431" y="3219"/>
                    <a:pt x="387" y="3210"/>
                    <a:pt x="345" y="3210"/>
                  </a:cubicBezTo>
                  <a:cubicBezTo>
                    <a:pt x="245" y="3210"/>
                    <a:pt x="150" y="3261"/>
                    <a:pt x="96" y="3348"/>
                  </a:cubicBezTo>
                  <a:cubicBezTo>
                    <a:pt x="87" y="3360"/>
                    <a:pt x="82" y="3365"/>
                    <a:pt x="73" y="3374"/>
                  </a:cubicBezTo>
                  <a:cubicBezTo>
                    <a:pt x="1" y="3519"/>
                    <a:pt x="59" y="3697"/>
                    <a:pt x="210" y="3770"/>
                  </a:cubicBezTo>
                  <a:lnTo>
                    <a:pt x="2361" y="4838"/>
                  </a:lnTo>
                  <a:cubicBezTo>
                    <a:pt x="2260" y="5251"/>
                    <a:pt x="2196" y="5684"/>
                    <a:pt x="2196" y="6127"/>
                  </a:cubicBezTo>
                  <a:cubicBezTo>
                    <a:pt x="2196" y="8259"/>
                    <a:pt x="3460" y="10192"/>
                    <a:pt x="5413" y="11059"/>
                  </a:cubicBezTo>
                  <a:cubicBezTo>
                    <a:pt x="5430" y="11065"/>
                    <a:pt x="5446" y="11073"/>
                    <a:pt x="5469" y="11076"/>
                  </a:cubicBezTo>
                  <a:cubicBezTo>
                    <a:pt x="5859" y="11160"/>
                    <a:pt x="6250" y="11205"/>
                    <a:pt x="6632" y="11205"/>
                  </a:cubicBezTo>
                  <a:cubicBezTo>
                    <a:pt x="6660" y="11205"/>
                    <a:pt x="6685" y="11193"/>
                    <a:pt x="6710" y="11188"/>
                  </a:cubicBezTo>
                  <a:cubicBezTo>
                    <a:pt x="6836" y="11152"/>
                    <a:pt x="6931" y="11046"/>
                    <a:pt x="6931" y="10909"/>
                  </a:cubicBezTo>
                  <a:cubicBezTo>
                    <a:pt x="6931" y="10744"/>
                    <a:pt x="6797" y="10610"/>
                    <a:pt x="6632" y="10610"/>
                  </a:cubicBezTo>
                  <a:cubicBezTo>
                    <a:pt x="6303" y="10610"/>
                    <a:pt x="5963" y="10577"/>
                    <a:pt x="5625" y="10504"/>
                  </a:cubicBezTo>
                  <a:cubicBezTo>
                    <a:pt x="3904" y="9729"/>
                    <a:pt x="2788" y="8013"/>
                    <a:pt x="2788" y="6127"/>
                  </a:cubicBezTo>
                  <a:cubicBezTo>
                    <a:pt x="2788" y="5776"/>
                    <a:pt x="2824" y="5432"/>
                    <a:pt x="2899" y="5106"/>
                  </a:cubicBezTo>
                  <a:lnTo>
                    <a:pt x="6239" y="6758"/>
                  </a:lnTo>
                  <a:cubicBezTo>
                    <a:pt x="6183" y="7070"/>
                    <a:pt x="6149" y="7385"/>
                    <a:pt x="6149" y="7712"/>
                  </a:cubicBezTo>
                  <a:cubicBezTo>
                    <a:pt x="6149" y="9840"/>
                    <a:pt x="7410" y="11776"/>
                    <a:pt x="9363" y="12641"/>
                  </a:cubicBezTo>
                  <a:cubicBezTo>
                    <a:pt x="9380" y="12650"/>
                    <a:pt x="9400" y="12655"/>
                    <a:pt x="9419" y="12658"/>
                  </a:cubicBezTo>
                  <a:cubicBezTo>
                    <a:pt x="9807" y="12742"/>
                    <a:pt x="10200" y="12789"/>
                    <a:pt x="10585" y="12789"/>
                  </a:cubicBezTo>
                  <a:cubicBezTo>
                    <a:pt x="10747" y="12789"/>
                    <a:pt x="10881" y="12655"/>
                    <a:pt x="10881" y="12491"/>
                  </a:cubicBezTo>
                  <a:cubicBezTo>
                    <a:pt x="10881" y="12329"/>
                    <a:pt x="10747" y="12195"/>
                    <a:pt x="10585" y="12195"/>
                  </a:cubicBezTo>
                  <a:cubicBezTo>
                    <a:pt x="10253" y="12195"/>
                    <a:pt x="9916" y="12161"/>
                    <a:pt x="9575" y="12086"/>
                  </a:cubicBezTo>
                  <a:cubicBezTo>
                    <a:pt x="7854" y="11313"/>
                    <a:pt x="6738" y="9598"/>
                    <a:pt x="6738" y="7712"/>
                  </a:cubicBezTo>
                  <a:cubicBezTo>
                    <a:pt x="6738" y="7480"/>
                    <a:pt x="6758" y="7254"/>
                    <a:pt x="6794" y="7031"/>
                  </a:cubicBezTo>
                  <a:lnTo>
                    <a:pt x="10075" y="8655"/>
                  </a:lnTo>
                  <a:cubicBezTo>
                    <a:pt x="10047" y="8886"/>
                    <a:pt x="10024" y="9115"/>
                    <a:pt x="10024" y="9349"/>
                  </a:cubicBezTo>
                  <a:cubicBezTo>
                    <a:pt x="10024" y="11481"/>
                    <a:pt x="11285" y="13417"/>
                    <a:pt x="13238" y="14282"/>
                  </a:cubicBezTo>
                  <a:cubicBezTo>
                    <a:pt x="13255" y="14287"/>
                    <a:pt x="13275" y="14296"/>
                    <a:pt x="13294" y="14298"/>
                  </a:cubicBezTo>
                  <a:cubicBezTo>
                    <a:pt x="13682" y="14382"/>
                    <a:pt x="14075" y="14427"/>
                    <a:pt x="14460" y="14427"/>
                  </a:cubicBezTo>
                  <a:cubicBezTo>
                    <a:pt x="14622" y="14427"/>
                    <a:pt x="14756" y="14293"/>
                    <a:pt x="14756" y="14131"/>
                  </a:cubicBezTo>
                  <a:cubicBezTo>
                    <a:pt x="14756" y="13966"/>
                    <a:pt x="14622" y="13835"/>
                    <a:pt x="14460" y="13835"/>
                  </a:cubicBezTo>
                  <a:cubicBezTo>
                    <a:pt x="14128" y="13835"/>
                    <a:pt x="13791" y="13799"/>
                    <a:pt x="13450" y="13726"/>
                  </a:cubicBezTo>
                  <a:cubicBezTo>
                    <a:pt x="11729" y="12951"/>
                    <a:pt x="10613" y="11235"/>
                    <a:pt x="10613" y="9349"/>
                  </a:cubicBezTo>
                  <a:cubicBezTo>
                    <a:pt x="10613" y="9210"/>
                    <a:pt x="10624" y="9070"/>
                    <a:pt x="10633" y="8934"/>
                  </a:cubicBezTo>
                  <a:lnTo>
                    <a:pt x="14432" y="10817"/>
                  </a:lnTo>
                  <a:cubicBezTo>
                    <a:pt x="14427" y="10898"/>
                    <a:pt x="14418" y="10979"/>
                    <a:pt x="14418" y="11062"/>
                  </a:cubicBezTo>
                  <a:cubicBezTo>
                    <a:pt x="14418" y="13191"/>
                    <a:pt x="15679" y="15127"/>
                    <a:pt x="17632" y="15992"/>
                  </a:cubicBezTo>
                  <a:cubicBezTo>
                    <a:pt x="17649" y="16000"/>
                    <a:pt x="17669" y="16006"/>
                    <a:pt x="17688" y="16011"/>
                  </a:cubicBezTo>
                  <a:cubicBezTo>
                    <a:pt x="18079" y="16095"/>
                    <a:pt x="18469" y="16140"/>
                    <a:pt x="18854" y="16140"/>
                  </a:cubicBezTo>
                  <a:cubicBezTo>
                    <a:pt x="19016" y="16140"/>
                    <a:pt x="19150" y="16006"/>
                    <a:pt x="19150" y="15841"/>
                  </a:cubicBezTo>
                  <a:cubicBezTo>
                    <a:pt x="19150" y="15679"/>
                    <a:pt x="19016" y="15545"/>
                    <a:pt x="18854" y="15545"/>
                  </a:cubicBezTo>
                  <a:cubicBezTo>
                    <a:pt x="18522" y="15545"/>
                    <a:pt x="18185" y="15512"/>
                    <a:pt x="17844" y="15439"/>
                  </a:cubicBezTo>
                  <a:cubicBezTo>
                    <a:pt x="16134" y="14672"/>
                    <a:pt x="15027" y="12976"/>
                    <a:pt x="15010" y="11104"/>
                  </a:cubicBezTo>
                  <a:lnTo>
                    <a:pt x="15010" y="11104"/>
                  </a:lnTo>
                  <a:lnTo>
                    <a:pt x="17507" y="12340"/>
                  </a:lnTo>
                  <a:cubicBezTo>
                    <a:pt x="17546" y="12362"/>
                    <a:pt x="17590" y="12373"/>
                    <a:pt x="17641" y="12373"/>
                  </a:cubicBezTo>
                  <a:lnTo>
                    <a:pt x="21987" y="12373"/>
                  </a:lnTo>
                  <a:lnTo>
                    <a:pt x="21912" y="16857"/>
                  </a:lnTo>
                  <a:cubicBezTo>
                    <a:pt x="21909" y="17021"/>
                    <a:pt x="22037" y="17152"/>
                    <a:pt x="22202" y="17158"/>
                  </a:cubicBezTo>
                  <a:lnTo>
                    <a:pt x="22208" y="17158"/>
                  </a:lnTo>
                  <a:cubicBezTo>
                    <a:pt x="22224" y="17158"/>
                    <a:pt x="22238" y="17150"/>
                    <a:pt x="22258" y="17147"/>
                  </a:cubicBezTo>
                  <a:cubicBezTo>
                    <a:pt x="22392" y="17122"/>
                    <a:pt x="22500" y="17010"/>
                    <a:pt x="22503" y="16865"/>
                  </a:cubicBezTo>
                  <a:lnTo>
                    <a:pt x="22581" y="12368"/>
                  </a:lnTo>
                  <a:lnTo>
                    <a:pt x="26331" y="12368"/>
                  </a:lnTo>
                  <a:cubicBezTo>
                    <a:pt x="26336" y="12368"/>
                    <a:pt x="26340" y="12368"/>
                    <a:pt x="26345" y="12368"/>
                  </a:cubicBezTo>
                  <a:cubicBezTo>
                    <a:pt x="26495" y="12368"/>
                    <a:pt x="26618" y="12240"/>
                    <a:pt x="26618" y="12081"/>
                  </a:cubicBezTo>
                  <a:cubicBezTo>
                    <a:pt x="26618" y="11916"/>
                    <a:pt x="26487" y="11785"/>
                    <a:pt x="26322" y="11785"/>
                  </a:cubicBezTo>
                  <a:lnTo>
                    <a:pt x="22593" y="11785"/>
                  </a:lnTo>
                  <a:lnTo>
                    <a:pt x="22665" y="7561"/>
                  </a:lnTo>
                  <a:cubicBezTo>
                    <a:pt x="22668" y="7436"/>
                    <a:pt x="22593" y="7324"/>
                    <a:pt x="22473" y="7279"/>
                  </a:cubicBezTo>
                  <a:lnTo>
                    <a:pt x="19831" y="6264"/>
                  </a:lnTo>
                  <a:lnTo>
                    <a:pt x="19831" y="6264"/>
                  </a:lnTo>
                  <a:cubicBezTo>
                    <a:pt x="20403" y="6267"/>
                    <a:pt x="20966" y="6373"/>
                    <a:pt x="21510" y="6582"/>
                  </a:cubicBezTo>
                  <a:cubicBezTo>
                    <a:pt x="21543" y="6594"/>
                    <a:pt x="21577" y="6600"/>
                    <a:pt x="21611" y="6600"/>
                  </a:cubicBezTo>
                  <a:cubicBezTo>
                    <a:pt x="21726" y="6600"/>
                    <a:pt x="21834" y="6530"/>
                    <a:pt x="21884" y="6420"/>
                  </a:cubicBezTo>
                  <a:cubicBezTo>
                    <a:pt x="21887" y="6417"/>
                    <a:pt x="21889" y="6414"/>
                    <a:pt x="21889" y="6406"/>
                  </a:cubicBezTo>
                  <a:cubicBezTo>
                    <a:pt x="21951" y="6253"/>
                    <a:pt x="21873" y="6082"/>
                    <a:pt x="21719" y="6027"/>
                  </a:cubicBezTo>
                  <a:cubicBezTo>
                    <a:pt x="21100" y="5790"/>
                    <a:pt x="20458" y="5670"/>
                    <a:pt x="19808" y="5670"/>
                  </a:cubicBezTo>
                  <a:cubicBezTo>
                    <a:pt x="19404" y="5670"/>
                    <a:pt x="19010" y="5720"/>
                    <a:pt x="18631" y="5804"/>
                  </a:cubicBezTo>
                  <a:lnTo>
                    <a:pt x="15370" y="4554"/>
                  </a:lnTo>
                  <a:cubicBezTo>
                    <a:pt x="15384" y="4554"/>
                    <a:pt x="15398" y="4551"/>
                    <a:pt x="15409" y="4551"/>
                  </a:cubicBezTo>
                  <a:cubicBezTo>
                    <a:pt x="15986" y="4551"/>
                    <a:pt x="16558" y="4660"/>
                    <a:pt x="17111" y="4869"/>
                  </a:cubicBezTo>
                  <a:cubicBezTo>
                    <a:pt x="17144" y="4883"/>
                    <a:pt x="17179" y="4889"/>
                    <a:pt x="17213" y="4889"/>
                  </a:cubicBezTo>
                  <a:cubicBezTo>
                    <a:pt x="17311" y="4889"/>
                    <a:pt x="17403" y="4836"/>
                    <a:pt x="17459" y="4749"/>
                  </a:cubicBezTo>
                  <a:cubicBezTo>
                    <a:pt x="17468" y="4732"/>
                    <a:pt x="17482" y="4718"/>
                    <a:pt x="17490" y="4699"/>
                  </a:cubicBezTo>
                  <a:cubicBezTo>
                    <a:pt x="17549" y="4545"/>
                    <a:pt x="17473" y="4372"/>
                    <a:pt x="17320" y="4317"/>
                  </a:cubicBezTo>
                  <a:cubicBezTo>
                    <a:pt x="16698" y="4079"/>
                    <a:pt x="16056" y="3962"/>
                    <a:pt x="15409" y="3962"/>
                  </a:cubicBezTo>
                  <a:cubicBezTo>
                    <a:pt x="14990" y="3962"/>
                    <a:pt x="14586" y="4015"/>
                    <a:pt x="14195" y="4105"/>
                  </a:cubicBezTo>
                  <a:lnTo>
                    <a:pt x="11132" y="2933"/>
                  </a:lnTo>
                  <a:cubicBezTo>
                    <a:pt x="11266" y="2922"/>
                    <a:pt x="11397" y="2913"/>
                    <a:pt x="11534" y="2913"/>
                  </a:cubicBezTo>
                  <a:cubicBezTo>
                    <a:pt x="12111" y="2913"/>
                    <a:pt x="12683" y="3019"/>
                    <a:pt x="13236" y="3229"/>
                  </a:cubicBezTo>
                  <a:cubicBezTo>
                    <a:pt x="13271" y="3243"/>
                    <a:pt x="13308" y="3250"/>
                    <a:pt x="13344" y="3250"/>
                  </a:cubicBezTo>
                  <a:cubicBezTo>
                    <a:pt x="13462" y="3250"/>
                    <a:pt x="13572" y="3176"/>
                    <a:pt x="13615" y="3058"/>
                  </a:cubicBezTo>
                  <a:cubicBezTo>
                    <a:pt x="13623" y="3044"/>
                    <a:pt x="13618" y="3033"/>
                    <a:pt x="13623" y="3019"/>
                  </a:cubicBezTo>
                  <a:cubicBezTo>
                    <a:pt x="13654" y="2877"/>
                    <a:pt x="13584" y="2732"/>
                    <a:pt x="13445" y="2679"/>
                  </a:cubicBezTo>
                  <a:cubicBezTo>
                    <a:pt x="12823" y="2442"/>
                    <a:pt x="12181" y="2322"/>
                    <a:pt x="11534" y="2322"/>
                  </a:cubicBezTo>
                  <a:cubicBezTo>
                    <a:pt x="11026" y="2322"/>
                    <a:pt x="10538" y="2397"/>
                    <a:pt x="10075" y="2528"/>
                  </a:cubicBezTo>
                  <a:lnTo>
                    <a:pt x="7031" y="1365"/>
                  </a:lnTo>
                  <a:cubicBezTo>
                    <a:pt x="7212" y="1343"/>
                    <a:pt x="7394" y="1329"/>
                    <a:pt x="7581" y="1329"/>
                  </a:cubicBezTo>
                  <a:cubicBezTo>
                    <a:pt x="8158" y="1329"/>
                    <a:pt x="8733" y="1437"/>
                    <a:pt x="9282" y="1647"/>
                  </a:cubicBezTo>
                  <a:cubicBezTo>
                    <a:pt x="9317" y="1660"/>
                    <a:pt x="9353" y="1667"/>
                    <a:pt x="9388" y="1667"/>
                  </a:cubicBezTo>
                  <a:cubicBezTo>
                    <a:pt x="9504" y="1667"/>
                    <a:pt x="9612" y="1596"/>
                    <a:pt x="9659" y="1482"/>
                  </a:cubicBezTo>
                  <a:cubicBezTo>
                    <a:pt x="9665" y="1479"/>
                    <a:pt x="9665" y="1477"/>
                    <a:pt x="9667" y="1471"/>
                  </a:cubicBezTo>
                  <a:cubicBezTo>
                    <a:pt x="9726" y="1318"/>
                    <a:pt x="9651" y="1147"/>
                    <a:pt x="9497" y="1092"/>
                  </a:cubicBezTo>
                  <a:cubicBezTo>
                    <a:pt x="8875" y="854"/>
                    <a:pt x="8233" y="737"/>
                    <a:pt x="7586" y="737"/>
                  </a:cubicBezTo>
                  <a:cubicBezTo>
                    <a:pt x="7037" y="737"/>
                    <a:pt x="6512" y="821"/>
                    <a:pt x="6016" y="969"/>
                  </a:cubicBezTo>
                  <a:lnTo>
                    <a:pt x="3541" y="20"/>
                  </a:lnTo>
                  <a:cubicBezTo>
                    <a:pt x="3506" y="7"/>
                    <a:pt x="3471" y="1"/>
                    <a:pt x="3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59"/>
            <p:cNvSpPr/>
            <p:nvPr/>
          </p:nvSpPr>
          <p:spPr>
            <a:xfrm>
              <a:off x="5309688" y="1794531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80" y="1"/>
                    <a:pt x="1" y="2283"/>
                    <a:pt x="1" y="5092"/>
                  </a:cubicBezTo>
                  <a:cubicBezTo>
                    <a:pt x="1" y="7173"/>
                    <a:pt x="1251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42" y="9874"/>
                  </a:lnTo>
                  <a:cubicBezTo>
                    <a:pt x="4442" y="9709"/>
                    <a:pt x="4308" y="9578"/>
                    <a:pt x="4144" y="9578"/>
                  </a:cubicBezTo>
                  <a:cubicBezTo>
                    <a:pt x="3814" y="9578"/>
                    <a:pt x="3474" y="9542"/>
                    <a:pt x="3136" y="9469"/>
                  </a:cubicBezTo>
                  <a:cubicBezTo>
                    <a:pt x="1415" y="8694"/>
                    <a:pt x="299" y="6978"/>
                    <a:pt x="299" y="5092"/>
                  </a:cubicBezTo>
                  <a:cubicBezTo>
                    <a:pt x="299" y="2445"/>
                    <a:pt x="2450" y="294"/>
                    <a:pt x="5098" y="294"/>
                  </a:cubicBezTo>
                  <a:cubicBezTo>
                    <a:pt x="5675" y="294"/>
                    <a:pt x="6247" y="402"/>
                    <a:pt x="6799" y="612"/>
                  </a:cubicBezTo>
                  <a:cubicBezTo>
                    <a:pt x="6833" y="624"/>
                    <a:pt x="6867" y="630"/>
                    <a:pt x="6901" y="630"/>
                  </a:cubicBezTo>
                  <a:cubicBezTo>
                    <a:pt x="7014" y="630"/>
                    <a:pt x="7123" y="562"/>
                    <a:pt x="7170" y="450"/>
                  </a:cubicBezTo>
                  <a:lnTo>
                    <a:pt x="6900" y="335"/>
                  </a:lnTo>
                  <a:cubicBezTo>
                    <a:pt x="6336" y="123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59"/>
            <p:cNvSpPr/>
            <p:nvPr/>
          </p:nvSpPr>
          <p:spPr>
            <a:xfrm>
              <a:off x="4983457" y="1667407"/>
              <a:ext cx="530230" cy="732750"/>
            </a:xfrm>
            <a:custGeom>
              <a:avLst/>
              <a:gdLst/>
              <a:ahLst/>
              <a:cxnLst/>
              <a:rect l="l" t="t" r="r" b="b"/>
              <a:pathLst>
                <a:path w="7145" h="9874" extrusionOk="0">
                  <a:moveTo>
                    <a:pt x="5091" y="1"/>
                  </a:moveTo>
                  <a:cubicBezTo>
                    <a:pt x="2276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6" y="9832"/>
                    <a:pt x="3777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7" y="9578"/>
                    <a:pt x="4143" y="9578"/>
                  </a:cubicBezTo>
                  <a:cubicBezTo>
                    <a:pt x="3811" y="9578"/>
                    <a:pt x="3473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50"/>
                    <a:pt x="2449" y="294"/>
                    <a:pt x="5094" y="294"/>
                  </a:cubicBezTo>
                  <a:cubicBezTo>
                    <a:pt x="5674" y="294"/>
                    <a:pt x="6246" y="402"/>
                    <a:pt x="6796" y="612"/>
                  </a:cubicBezTo>
                  <a:cubicBezTo>
                    <a:pt x="6831" y="625"/>
                    <a:pt x="6866" y="632"/>
                    <a:pt x="6900" y="632"/>
                  </a:cubicBezTo>
                  <a:cubicBezTo>
                    <a:pt x="6999" y="632"/>
                    <a:pt x="7091" y="579"/>
                    <a:pt x="7145" y="495"/>
                  </a:cubicBezTo>
                  <a:lnTo>
                    <a:pt x="6899" y="336"/>
                  </a:lnTo>
                  <a:cubicBezTo>
                    <a:pt x="6336" y="124"/>
                    <a:pt x="5730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59"/>
            <p:cNvSpPr/>
            <p:nvPr/>
          </p:nvSpPr>
          <p:spPr>
            <a:xfrm>
              <a:off x="4695667" y="1545924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79"/>
                    <a:pt x="0" y="5092"/>
                  </a:cubicBezTo>
                  <a:cubicBezTo>
                    <a:pt x="0" y="7173"/>
                    <a:pt x="1250" y="8958"/>
                    <a:pt x="3038" y="9750"/>
                  </a:cubicBezTo>
                  <a:cubicBezTo>
                    <a:pt x="3404" y="9831"/>
                    <a:pt x="3775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1"/>
                    <a:pt x="3133" y="9469"/>
                  </a:cubicBezTo>
                  <a:cubicBezTo>
                    <a:pt x="1409" y="8693"/>
                    <a:pt x="293" y="6977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72" y="293"/>
                    <a:pt x="6244" y="402"/>
                    <a:pt x="6793" y="611"/>
                  </a:cubicBezTo>
                  <a:cubicBezTo>
                    <a:pt x="6828" y="624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8" y="416"/>
                    <a:pt x="7181" y="402"/>
                  </a:cubicBezTo>
                  <a:lnTo>
                    <a:pt x="6899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59"/>
            <p:cNvSpPr/>
            <p:nvPr/>
          </p:nvSpPr>
          <p:spPr>
            <a:xfrm>
              <a:off x="4402312" y="1428077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1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3"/>
                    <a:pt x="1247" y="8959"/>
                    <a:pt x="3035" y="9751"/>
                  </a:cubicBezTo>
                  <a:cubicBezTo>
                    <a:pt x="3404" y="9832"/>
                    <a:pt x="3772" y="9874"/>
                    <a:pt x="4137" y="9874"/>
                  </a:cubicBezTo>
                  <a:lnTo>
                    <a:pt x="4215" y="10153"/>
                  </a:lnTo>
                  <a:cubicBezTo>
                    <a:pt x="4341" y="10117"/>
                    <a:pt x="4436" y="10011"/>
                    <a:pt x="4436" y="9874"/>
                  </a:cubicBezTo>
                  <a:cubicBezTo>
                    <a:pt x="4436" y="9709"/>
                    <a:pt x="4302" y="9578"/>
                    <a:pt x="4137" y="9578"/>
                  </a:cubicBezTo>
                  <a:cubicBezTo>
                    <a:pt x="3808" y="9578"/>
                    <a:pt x="3468" y="9542"/>
                    <a:pt x="3130" y="9469"/>
                  </a:cubicBezTo>
                  <a:cubicBezTo>
                    <a:pt x="1409" y="8694"/>
                    <a:pt x="293" y="6978"/>
                    <a:pt x="293" y="5092"/>
                  </a:cubicBezTo>
                  <a:cubicBezTo>
                    <a:pt x="293" y="2445"/>
                    <a:pt x="2444" y="294"/>
                    <a:pt x="5091" y="294"/>
                  </a:cubicBezTo>
                  <a:cubicBezTo>
                    <a:pt x="5666" y="294"/>
                    <a:pt x="6241" y="402"/>
                    <a:pt x="6793" y="612"/>
                  </a:cubicBezTo>
                  <a:cubicBezTo>
                    <a:pt x="6827" y="625"/>
                    <a:pt x="6862" y="632"/>
                    <a:pt x="6897" y="632"/>
                  </a:cubicBezTo>
                  <a:cubicBezTo>
                    <a:pt x="7012" y="632"/>
                    <a:pt x="7120" y="561"/>
                    <a:pt x="7170" y="447"/>
                  </a:cubicBezTo>
                  <a:lnTo>
                    <a:pt x="6896" y="336"/>
                  </a:lnTo>
                  <a:cubicBezTo>
                    <a:pt x="6336" y="124"/>
                    <a:pt x="5727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59"/>
            <p:cNvSpPr/>
            <p:nvPr/>
          </p:nvSpPr>
          <p:spPr>
            <a:xfrm>
              <a:off x="4446987" y="1365963"/>
              <a:ext cx="1430472" cy="1258824"/>
            </a:xfrm>
            <a:custGeom>
              <a:avLst/>
              <a:gdLst/>
              <a:ahLst/>
              <a:cxnLst/>
              <a:rect l="l" t="t" r="r" b="b"/>
              <a:pathLst>
                <a:path w="19276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6"/>
                    <a:pt x="18943" y="16960"/>
                    <a:pt x="19108" y="16963"/>
                  </a:cubicBezTo>
                  <a:lnTo>
                    <a:pt x="19114" y="16963"/>
                  </a:lnTo>
                  <a:cubicBezTo>
                    <a:pt x="19130" y="16963"/>
                    <a:pt x="19144" y="16957"/>
                    <a:pt x="19161" y="16952"/>
                  </a:cubicBezTo>
                  <a:lnTo>
                    <a:pt x="19114" y="16667"/>
                  </a:lnTo>
                  <a:lnTo>
                    <a:pt x="19275" y="7360"/>
                  </a:lnTo>
                  <a:lnTo>
                    <a:pt x="335" y="10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59"/>
            <p:cNvSpPr/>
            <p:nvPr/>
          </p:nvSpPr>
          <p:spPr>
            <a:xfrm>
              <a:off x="4216785" y="1599727"/>
              <a:ext cx="1976361" cy="670042"/>
            </a:xfrm>
            <a:custGeom>
              <a:avLst/>
              <a:gdLst/>
              <a:ahLst/>
              <a:cxnLst/>
              <a:rect l="l" t="t" r="r" b="b"/>
              <a:pathLst>
                <a:path w="26632" h="9029" extrusionOk="0">
                  <a:moveTo>
                    <a:pt x="95" y="0"/>
                  </a:moveTo>
                  <a:cubicBezTo>
                    <a:pt x="90" y="12"/>
                    <a:pt x="81" y="17"/>
                    <a:pt x="76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8" y="8998"/>
                  </a:lnTo>
                  <a:cubicBezTo>
                    <a:pt x="17557" y="9017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32" y="8897"/>
                    <a:pt x="26632" y="8733"/>
                  </a:cubicBezTo>
                  <a:lnTo>
                    <a:pt x="17649" y="8733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8" t="43439" r="52579" b="49438"/>
          <a:stretch/>
        </p:blipFill>
        <p:spPr>
          <a:xfrm>
            <a:off x="1672467" y="2448232"/>
            <a:ext cx="6000715" cy="985192"/>
          </a:xfrm>
          <a:prstGeom prst="rect">
            <a:avLst/>
          </a:prstGeom>
        </p:spPr>
      </p:pic>
      <p:pic>
        <p:nvPicPr>
          <p:cNvPr id="3" name="Track 19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837CDE6E-3757-97C3-0941-B99F53AF5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2513" y="1552185"/>
            <a:ext cx="848852" cy="848852"/>
          </a:xfrm>
          <a:prstGeom prst="rect">
            <a:avLst/>
          </a:prstGeom>
        </p:spPr>
      </p:pic>
      <p:sp>
        <p:nvSpPr>
          <p:cNvPr id="5" name="Rounded Rectangle 32">
            <a:extLst>
              <a:ext uri="{FF2B5EF4-FFF2-40B4-BE49-F238E27FC236}">
                <a16:creationId xmlns:a16="http://schemas.microsoft.com/office/drawing/2014/main" xmlns="" id="{202FF5F4-E2A8-B270-53FB-D5C60F707FB9}"/>
              </a:ext>
            </a:extLst>
          </p:cNvPr>
          <p:cNvSpPr/>
          <p:nvPr/>
        </p:nvSpPr>
        <p:spPr>
          <a:xfrm>
            <a:off x="3085565" y="3433424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xmlns="" id="{9631AE03-152D-09AF-0F18-F88B23D4A7DC}"/>
              </a:ext>
            </a:extLst>
          </p:cNvPr>
          <p:cNvSpPr/>
          <p:nvPr/>
        </p:nvSpPr>
        <p:spPr>
          <a:xfrm>
            <a:off x="4799575" y="3437077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xmlns="" id="{8DA00438-6928-2379-5604-5B6D20101E9B}"/>
              </a:ext>
            </a:extLst>
          </p:cNvPr>
          <p:cNvSpPr/>
          <p:nvPr/>
        </p:nvSpPr>
        <p:spPr>
          <a:xfrm>
            <a:off x="6463972" y="3433424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E5B98F1-6F50-1FA0-6137-91ACBF3C32BD}"/>
              </a:ext>
            </a:extLst>
          </p:cNvPr>
          <p:cNvCxnSpPr>
            <a:cxnSpLocks/>
          </p:cNvCxnSpPr>
          <p:nvPr/>
        </p:nvCxnSpPr>
        <p:spPr>
          <a:xfrm>
            <a:off x="6463972" y="3038167"/>
            <a:ext cx="892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8" t="49562" r="55150" b="43551"/>
          <a:stretch/>
        </p:blipFill>
        <p:spPr>
          <a:xfrm>
            <a:off x="1731462" y="2438646"/>
            <a:ext cx="5958882" cy="985192"/>
          </a:xfrm>
          <a:prstGeom prst="rect">
            <a:avLst/>
          </a:prstGeom>
        </p:spPr>
      </p:pic>
      <p:pic>
        <p:nvPicPr>
          <p:cNvPr id="5" name="Track 19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E08DF10E-47C8-4B0A-2B82-50F724B36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311" y="1519041"/>
            <a:ext cx="734141" cy="734141"/>
          </a:xfrm>
          <a:prstGeom prst="rect">
            <a:avLst/>
          </a:prstGeom>
        </p:spPr>
      </p:pic>
      <p:sp>
        <p:nvSpPr>
          <p:cNvPr id="6" name="Rounded Rectangle 32">
            <a:extLst>
              <a:ext uri="{FF2B5EF4-FFF2-40B4-BE49-F238E27FC236}">
                <a16:creationId xmlns:a16="http://schemas.microsoft.com/office/drawing/2014/main" xmlns="" id="{7773D7B5-F389-E7C1-857B-4E1A5BE81521}"/>
              </a:ext>
            </a:extLst>
          </p:cNvPr>
          <p:cNvSpPr/>
          <p:nvPr/>
        </p:nvSpPr>
        <p:spPr>
          <a:xfrm>
            <a:off x="3433424" y="3450384"/>
            <a:ext cx="102899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xmlns="" id="{6E471101-34D9-9F1B-91A5-AF88461A1C77}"/>
              </a:ext>
            </a:extLst>
          </p:cNvPr>
          <p:cNvSpPr/>
          <p:nvPr/>
        </p:nvSpPr>
        <p:spPr>
          <a:xfrm>
            <a:off x="6386501" y="3450384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xmlns="" id="{18687899-F684-40DD-762B-CA0CB3D6546C}"/>
              </a:ext>
            </a:extLst>
          </p:cNvPr>
          <p:cNvSpPr/>
          <p:nvPr/>
        </p:nvSpPr>
        <p:spPr>
          <a:xfrm>
            <a:off x="4674378" y="3450384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871A5DE-A29A-A7DA-3EAE-61269C261D5E}"/>
              </a:ext>
            </a:extLst>
          </p:cNvPr>
          <p:cNvCxnSpPr>
            <a:cxnSpLocks/>
          </p:cNvCxnSpPr>
          <p:nvPr/>
        </p:nvCxnSpPr>
        <p:spPr>
          <a:xfrm>
            <a:off x="4536483" y="3038167"/>
            <a:ext cx="13156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9" t="55742" r="54952" b="37959"/>
          <a:stretch/>
        </p:blipFill>
        <p:spPr>
          <a:xfrm>
            <a:off x="1738833" y="2395138"/>
            <a:ext cx="5937702" cy="985192"/>
          </a:xfrm>
          <a:prstGeom prst="rect">
            <a:avLst/>
          </a:prstGeom>
        </p:spPr>
      </p:pic>
      <p:pic>
        <p:nvPicPr>
          <p:cNvPr id="5" name="Track 19 (mp3cut.net) (2)">
            <a:hlinkClick r:id="" action="ppaction://media"/>
            <a:extLst>
              <a:ext uri="{FF2B5EF4-FFF2-40B4-BE49-F238E27FC236}">
                <a16:creationId xmlns:a16="http://schemas.microsoft.com/office/drawing/2014/main" xmlns="" id="{FF6B3338-4F67-3C29-6F3F-2E701A4A0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9996" y="1572136"/>
            <a:ext cx="728611" cy="728611"/>
          </a:xfrm>
          <a:prstGeom prst="rect">
            <a:avLst/>
          </a:prstGeom>
        </p:spPr>
      </p:pic>
      <p:sp>
        <p:nvSpPr>
          <p:cNvPr id="6" name="Rounded Rectangle 32">
            <a:extLst>
              <a:ext uri="{FF2B5EF4-FFF2-40B4-BE49-F238E27FC236}">
                <a16:creationId xmlns:a16="http://schemas.microsoft.com/office/drawing/2014/main" xmlns="" id="{5447D729-6923-6666-D561-E2E73E62AEDE}"/>
              </a:ext>
            </a:extLst>
          </p:cNvPr>
          <p:cNvSpPr/>
          <p:nvPr/>
        </p:nvSpPr>
        <p:spPr>
          <a:xfrm>
            <a:off x="3291840" y="3433424"/>
            <a:ext cx="100539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xmlns="" id="{98F9913D-0B3B-9227-ADC8-C90733F19F0A}"/>
              </a:ext>
            </a:extLst>
          </p:cNvPr>
          <p:cNvSpPr/>
          <p:nvPr/>
        </p:nvSpPr>
        <p:spPr>
          <a:xfrm>
            <a:off x="5535270" y="3433424"/>
            <a:ext cx="111670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xmlns="" id="{3E6D365F-F7B8-A2D0-D3BC-5A164B1C7D27}"/>
              </a:ext>
            </a:extLst>
          </p:cNvPr>
          <p:cNvSpPr/>
          <p:nvPr/>
        </p:nvSpPr>
        <p:spPr>
          <a:xfrm>
            <a:off x="4357901" y="3433424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6206454-5881-5AAC-8923-1D7E7E9CE994}"/>
              </a:ext>
            </a:extLst>
          </p:cNvPr>
          <p:cNvCxnSpPr>
            <a:cxnSpLocks/>
          </p:cNvCxnSpPr>
          <p:nvPr/>
        </p:nvCxnSpPr>
        <p:spPr>
          <a:xfrm>
            <a:off x="4357901" y="3044066"/>
            <a:ext cx="892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xmlns="" id="{AEB463FC-C348-C6E8-50FE-A952266586B6}"/>
              </a:ext>
            </a:extLst>
          </p:cNvPr>
          <p:cNvSpPr/>
          <p:nvPr/>
        </p:nvSpPr>
        <p:spPr>
          <a:xfrm>
            <a:off x="6826246" y="3449401"/>
            <a:ext cx="111670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4689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8" t="62218" r="56405" b="32248"/>
          <a:stretch/>
        </p:blipFill>
        <p:spPr>
          <a:xfrm>
            <a:off x="1636535" y="2229955"/>
            <a:ext cx="6000714" cy="985192"/>
          </a:xfrm>
          <a:prstGeom prst="rect">
            <a:avLst/>
          </a:prstGeom>
        </p:spPr>
      </p:pic>
      <p:pic>
        <p:nvPicPr>
          <p:cNvPr id="5" name="Track 19 (mp3cut.net) (3)">
            <a:hlinkClick r:id="" action="ppaction://media"/>
            <a:extLst>
              <a:ext uri="{FF2B5EF4-FFF2-40B4-BE49-F238E27FC236}">
                <a16:creationId xmlns:a16="http://schemas.microsoft.com/office/drawing/2014/main" xmlns="" id="{8D3B9150-C3B8-7DA1-EC93-BD3E99976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6904" y="1610482"/>
            <a:ext cx="866548" cy="866548"/>
          </a:xfrm>
          <a:prstGeom prst="rect">
            <a:avLst/>
          </a:prstGeom>
        </p:spPr>
      </p:pic>
      <p:sp>
        <p:nvSpPr>
          <p:cNvPr id="7" name="Rounded Rectangle 32">
            <a:extLst>
              <a:ext uri="{FF2B5EF4-FFF2-40B4-BE49-F238E27FC236}">
                <a16:creationId xmlns:a16="http://schemas.microsoft.com/office/drawing/2014/main" xmlns="" id="{868D3C6E-BA9B-9DD9-F6CC-DE75FA2927D7}"/>
              </a:ext>
            </a:extLst>
          </p:cNvPr>
          <p:cNvSpPr/>
          <p:nvPr/>
        </p:nvSpPr>
        <p:spPr>
          <a:xfrm>
            <a:off x="3840479" y="3332765"/>
            <a:ext cx="102899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xmlns="" id="{3D1187C3-D24E-37BE-2192-A1BC07D78EDD}"/>
              </a:ext>
            </a:extLst>
          </p:cNvPr>
          <p:cNvSpPr/>
          <p:nvPr/>
        </p:nvSpPr>
        <p:spPr>
          <a:xfrm>
            <a:off x="4902404" y="3332765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Adjective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xmlns="" id="{2ED15242-3EDC-99E8-78CE-C4D148BD0810}"/>
              </a:ext>
            </a:extLst>
          </p:cNvPr>
          <p:cNvSpPr/>
          <p:nvPr/>
        </p:nvSpPr>
        <p:spPr>
          <a:xfrm>
            <a:off x="6194202" y="3332765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2683D65-B1EF-BCCF-DA8A-FAF3F6568E35}"/>
              </a:ext>
            </a:extLst>
          </p:cNvPr>
          <p:cNvCxnSpPr>
            <a:cxnSpLocks/>
          </p:cNvCxnSpPr>
          <p:nvPr/>
        </p:nvCxnSpPr>
        <p:spPr>
          <a:xfrm>
            <a:off x="6194202" y="2931978"/>
            <a:ext cx="961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0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Yeseva One" panose="02010600030101010101" charset="0"/>
              </a:rPr>
              <a:t>Warm-up</a:t>
            </a:r>
            <a:endParaRPr dirty="0">
              <a:latin typeface="Yeseva One" panose="02010600030101010101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0031" y="3875585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 dirty="0"/>
              <a:t>Guessing game</a:t>
            </a:r>
            <a:endParaRPr sz="3200" b="1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" name="Google Shape;8171;p64"/>
          <p:cNvGrpSpPr/>
          <p:nvPr/>
        </p:nvGrpSpPr>
        <p:grpSpPr>
          <a:xfrm>
            <a:off x="5235617" y="781976"/>
            <a:ext cx="2016559" cy="2016559"/>
            <a:chOff x="1552925" y="540000"/>
            <a:chExt cx="2984400" cy="2984400"/>
          </a:xfrm>
        </p:grpSpPr>
        <p:sp>
          <p:nvSpPr>
            <p:cNvPr id="8172" name="Google Shape;8172;p64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64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4" name="Google Shape;8174;p64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8175" name="Google Shape;8175;p64"/>
          <p:cNvSpPr txBox="1">
            <a:spLocks noGrp="1"/>
          </p:cNvSpPr>
          <p:nvPr>
            <p:ph type="title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8176" name="Google Shape;8176;p64"/>
          <p:cNvSpPr txBox="1">
            <a:spLocks noGrp="1"/>
          </p:cNvSpPr>
          <p:nvPr>
            <p:ph type="subTitle" idx="1"/>
          </p:nvPr>
        </p:nvSpPr>
        <p:spPr>
          <a:xfrm rot="473">
            <a:off x="4230144" y="3851688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Let’s chant.</a:t>
            </a:r>
            <a:endParaRPr sz="2800" b="1" dirty="0"/>
          </a:p>
        </p:txBody>
      </p:sp>
      <p:grpSp>
        <p:nvGrpSpPr>
          <p:cNvPr id="8177" name="Google Shape;8177;p64"/>
          <p:cNvGrpSpPr/>
          <p:nvPr/>
        </p:nvGrpSpPr>
        <p:grpSpPr>
          <a:xfrm>
            <a:off x="423901" y="555565"/>
            <a:ext cx="4517528" cy="4032375"/>
            <a:chOff x="5066931" y="983775"/>
            <a:chExt cx="3453767" cy="3082856"/>
          </a:xfrm>
        </p:grpSpPr>
        <p:sp>
          <p:nvSpPr>
            <p:cNvPr id="8178" name="Google Shape;8178;p64"/>
            <p:cNvSpPr/>
            <p:nvPr/>
          </p:nvSpPr>
          <p:spPr>
            <a:xfrm>
              <a:off x="5066931" y="1470395"/>
              <a:ext cx="3149048" cy="2240564"/>
            </a:xfrm>
            <a:custGeom>
              <a:avLst/>
              <a:gdLst/>
              <a:ahLst/>
              <a:cxnLst/>
              <a:rect l="l" t="t" r="r" b="b"/>
              <a:pathLst>
                <a:path w="36271" h="25807" extrusionOk="0">
                  <a:moveTo>
                    <a:pt x="18736" y="0"/>
                  </a:moveTo>
                  <a:cubicBezTo>
                    <a:pt x="18623" y="0"/>
                    <a:pt x="18509" y="13"/>
                    <a:pt x="18399" y="37"/>
                  </a:cubicBezTo>
                  <a:cubicBezTo>
                    <a:pt x="17925" y="143"/>
                    <a:pt x="17515" y="427"/>
                    <a:pt x="17138" y="734"/>
                  </a:cubicBezTo>
                  <a:cubicBezTo>
                    <a:pt x="16164" y="1526"/>
                    <a:pt x="15333" y="2497"/>
                    <a:pt x="14703" y="3577"/>
                  </a:cubicBezTo>
                  <a:cubicBezTo>
                    <a:pt x="14354" y="4174"/>
                    <a:pt x="13933" y="4888"/>
                    <a:pt x="13246" y="4905"/>
                  </a:cubicBezTo>
                  <a:cubicBezTo>
                    <a:pt x="13238" y="4905"/>
                    <a:pt x="13230" y="4905"/>
                    <a:pt x="13221" y="4905"/>
                  </a:cubicBezTo>
                  <a:cubicBezTo>
                    <a:pt x="12442" y="4905"/>
                    <a:pt x="12008" y="3998"/>
                    <a:pt x="11771" y="3245"/>
                  </a:cubicBezTo>
                  <a:cubicBezTo>
                    <a:pt x="11536" y="2503"/>
                    <a:pt x="11091" y="1611"/>
                    <a:pt x="10328" y="1611"/>
                  </a:cubicBezTo>
                  <a:cubicBezTo>
                    <a:pt x="10310" y="1611"/>
                    <a:pt x="10293" y="1612"/>
                    <a:pt x="10275" y="1613"/>
                  </a:cubicBezTo>
                  <a:cubicBezTo>
                    <a:pt x="9954" y="1627"/>
                    <a:pt x="9667" y="1814"/>
                    <a:pt x="9433" y="2031"/>
                  </a:cubicBezTo>
                  <a:cubicBezTo>
                    <a:pt x="8546" y="2868"/>
                    <a:pt x="8336" y="4174"/>
                    <a:pt x="7896" y="5315"/>
                  </a:cubicBezTo>
                  <a:cubicBezTo>
                    <a:pt x="7493" y="6367"/>
                    <a:pt x="6613" y="7449"/>
                    <a:pt x="5530" y="7449"/>
                  </a:cubicBezTo>
                  <a:cubicBezTo>
                    <a:pt x="5442" y="7449"/>
                    <a:pt x="5353" y="7442"/>
                    <a:pt x="5262" y="7427"/>
                  </a:cubicBezTo>
                  <a:cubicBezTo>
                    <a:pt x="4520" y="7304"/>
                    <a:pt x="3970" y="6690"/>
                    <a:pt x="3320" y="6308"/>
                  </a:cubicBezTo>
                  <a:cubicBezTo>
                    <a:pt x="3030" y="6136"/>
                    <a:pt x="2663" y="6031"/>
                    <a:pt x="2319" y="6031"/>
                  </a:cubicBezTo>
                  <a:cubicBezTo>
                    <a:pt x="1895" y="6031"/>
                    <a:pt x="1507" y="6190"/>
                    <a:pt x="1342" y="6573"/>
                  </a:cubicBezTo>
                  <a:cubicBezTo>
                    <a:pt x="1245" y="6807"/>
                    <a:pt x="1256" y="7067"/>
                    <a:pt x="1284" y="7318"/>
                  </a:cubicBezTo>
                  <a:cubicBezTo>
                    <a:pt x="1384" y="8230"/>
                    <a:pt x="1671" y="9115"/>
                    <a:pt x="2123" y="9910"/>
                  </a:cubicBezTo>
                  <a:cubicBezTo>
                    <a:pt x="2497" y="10568"/>
                    <a:pt x="2994" y="11182"/>
                    <a:pt x="3164" y="11918"/>
                  </a:cubicBezTo>
                  <a:cubicBezTo>
                    <a:pt x="3334" y="12655"/>
                    <a:pt x="3030" y="13587"/>
                    <a:pt x="2299" y="13773"/>
                  </a:cubicBezTo>
                  <a:cubicBezTo>
                    <a:pt x="2188" y="13802"/>
                    <a:pt x="2073" y="13812"/>
                    <a:pt x="1958" y="13812"/>
                  </a:cubicBezTo>
                  <a:cubicBezTo>
                    <a:pt x="1693" y="13812"/>
                    <a:pt x="1422" y="13760"/>
                    <a:pt x="1162" y="13760"/>
                  </a:cubicBezTo>
                  <a:cubicBezTo>
                    <a:pt x="998" y="13760"/>
                    <a:pt x="838" y="13781"/>
                    <a:pt x="687" y="13849"/>
                  </a:cubicBezTo>
                  <a:cubicBezTo>
                    <a:pt x="73" y="14122"/>
                    <a:pt x="0" y="14956"/>
                    <a:pt x="109" y="15617"/>
                  </a:cubicBezTo>
                  <a:cubicBezTo>
                    <a:pt x="399" y="17378"/>
                    <a:pt x="1334" y="18982"/>
                    <a:pt x="2514" y="20318"/>
                  </a:cubicBezTo>
                  <a:cubicBezTo>
                    <a:pt x="3398" y="21320"/>
                    <a:pt x="4472" y="22427"/>
                    <a:pt x="5666" y="23055"/>
                  </a:cubicBezTo>
                  <a:cubicBezTo>
                    <a:pt x="6389" y="23432"/>
                    <a:pt x="7198" y="23496"/>
                    <a:pt x="7982" y="23663"/>
                  </a:cubicBezTo>
                  <a:cubicBezTo>
                    <a:pt x="9427" y="23970"/>
                    <a:pt x="10853" y="24363"/>
                    <a:pt x="12292" y="24687"/>
                  </a:cubicBezTo>
                  <a:cubicBezTo>
                    <a:pt x="15023" y="25301"/>
                    <a:pt x="17803" y="25806"/>
                    <a:pt x="20604" y="25806"/>
                  </a:cubicBezTo>
                  <a:cubicBezTo>
                    <a:pt x="20846" y="25806"/>
                    <a:pt x="21087" y="25802"/>
                    <a:pt x="21328" y="25795"/>
                  </a:cubicBezTo>
                  <a:cubicBezTo>
                    <a:pt x="24682" y="25689"/>
                    <a:pt x="27979" y="24824"/>
                    <a:pt x="31107" y="23607"/>
                  </a:cubicBezTo>
                  <a:cubicBezTo>
                    <a:pt x="32150" y="23203"/>
                    <a:pt x="33199" y="22743"/>
                    <a:pt x="34036" y="21995"/>
                  </a:cubicBezTo>
                  <a:cubicBezTo>
                    <a:pt x="34248" y="21808"/>
                    <a:pt x="34452" y="21588"/>
                    <a:pt x="34530" y="21317"/>
                  </a:cubicBezTo>
                  <a:cubicBezTo>
                    <a:pt x="34719" y="20675"/>
                    <a:pt x="34156" y="20048"/>
                    <a:pt x="33559" y="19744"/>
                  </a:cubicBezTo>
                  <a:cubicBezTo>
                    <a:pt x="32962" y="19439"/>
                    <a:pt x="32264" y="19283"/>
                    <a:pt x="31790" y="18812"/>
                  </a:cubicBezTo>
                  <a:cubicBezTo>
                    <a:pt x="31687" y="18711"/>
                    <a:pt x="31592" y="18583"/>
                    <a:pt x="31612" y="18438"/>
                  </a:cubicBezTo>
                  <a:cubicBezTo>
                    <a:pt x="31628" y="18318"/>
                    <a:pt x="31726" y="18223"/>
                    <a:pt x="31826" y="18142"/>
                  </a:cubicBezTo>
                  <a:cubicBezTo>
                    <a:pt x="32585" y="17517"/>
                    <a:pt x="33503" y="17124"/>
                    <a:pt x="34337" y="16605"/>
                  </a:cubicBezTo>
                  <a:cubicBezTo>
                    <a:pt x="35169" y="16081"/>
                    <a:pt x="35955" y="15361"/>
                    <a:pt x="36187" y="14407"/>
                  </a:cubicBezTo>
                  <a:cubicBezTo>
                    <a:pt x="36259" y="14108"/>
                    <a:pt x="36270" y="13785"/>
                    <a:pt x="36167" y="13492"/>
                  </a:cubicBezTo>
                  <a:cubicBezTo>
                    <a:pt x="35919" y="12811"/>
                    <a:pt x="35116" y="12504"/>
                    <a:pt x="34396" y="12479"/>
                  </a:cubicBezTo>
                  <a:cubicBezTo>
                    <a:pt x="34346" y="12477"/>
                    <a:pt x="34296" y="12476"/>
                    <a:pt x="34246" y="12476"/>
                  </a:cubicBezTo>
                  <a:cubicBezTo>
                    <a:pt x="33735" y="12476"/>
                    <a:pt x="33223" y="12559"/>
                    <a:pt x="32715" y="12559"/>
                  </a:cubicBezTo>
                  <a:cubicBezTo>
                    <a:pt x="32554" y="12559"/>
                    <a:pt x="32393" y="12551"/>
                    <a:pt x="32234" y="12529"/>
                  </a:cubicBezTo>
                  <a:cubicBezTo>
                    <a:pt x="31924" y="12487"/>
                    <a:pt x="31598" y="12376"/>
                    <a:pt x="31416" y="12122"/>
                  </a:cubicBezTo>
                  <a:cubicBezTo>
                    <a:pt x="31246" y="11876"/>
                    <a:pt x="31246" y="11553"/>
                    <a:pt x="31282" y="11254"/>
                  </a:cubicBezTo>
                  <a:cubicBezTo>
                    <a:pt x="31492" y="9547"/>
                    <a:pt x="32691" y="8135"/>
                    <a:pt x="33241" y="6503"/>
                  </a:cubicBezTo>
                  <a:cubicBezTo>
                    <a:pt x="33408" y="6015"/>
                    <a:pt x="33478" y="5387"/>
                    <a:pt x="33076" y="5061"/>
                  </a:cubicBezTo>
                  <a:cubicBezTo>
                    <a:pt x="32900" y="4916"/>
                    <a:pt x="32667" y="4869"/>
                    <a:pt x="32432" y="4869"/>
                  </a:cubicBezTo>
                  <a:cubicBezTo>
                    <a:pt x="32347" y="4869"/>
                    <a:pt x="32261" y="4876"/>
                    <a:pt x="32178" y="4885"/>
                  </a:cubicBezTo>
                  <a:cubicBezTo>
                    <a:pt x="30688" y="5044"/>
                    <a:pt x="29441" y="6043"/>
                    <a:pt x="28049" y="6593"/>
                  </a:cubicBezTo>
                  <a:cubicBezTo>
                    <a:pt x="27872" y="6664"/>
                    <a:pt x="27672" y="6727"/>
                    <a:pt x="27483" y="6727"/>
                  </a:cubicBezTo>
                  <a:cubicBezTo>
                    <a:pt x="27357" y="6727"/>
                    <a:pt x="27235" y="6699"/>
                    <a:pt x="27128" y="6626"/>
                  </a:cubicBezTo>
                  <a:cubicBezTo>
                    <a:pt x="26741" y="6364"/>
                    <a:pt x="26861" y="5775"/>
                    <a:pt x="27020" y="5334"/>
                  </a:cubicBezTo>
                  <a:lnTo>
                    <a:pt x="27617" y="3713"/>
                  </a:lnTo>
                  <a:cubicBezTo>
                    <a:pt x="27829" y="3133"/>
                    <a:pt x="27990" y="2366"/>
                    <a:pt x="27491" y="2009"/>
                  </a:cubicBezTo>
                  <a:cubicBezTo>
                    <a:pt x="27310" y="1877"/>
                    <a:pt x="27081" y="1842"/>
                    <a:pt x="26854" y="1842"/>
                  </a:cubicBezTo>
                  <a:cubicBezTo>
                    <a:pt x="26798" y="1842"/>
                    <a:pt x="26742" y="1844"/>
                    <a:pt x="26688" y="1847"/>
                  </a:cubicBezTo>
                  <a:cubicBezTo>
                    <a:pt x="24871" y="1961"/>
                    <a:pt x="23376" y="3239"/>
                    <a:pt x="21755" y="4073"/>
                  </a:cubicBezTo>
                  <a:cubicBezTo>
                    <a:pt x="21427" y="4242"/>
                    <a:pt x="21043" y="4389"/>
                    <a:pt x="20683" y="4389"/>
                  </a:cubicBezTo>
                  <a:cubicBezTo>
                    <a:pt x="20477" y="4389"/>
                    <a:pt x="20279" y="4341"/>
                    <a:pt x="20104" y="4221"/>
                  </a:cubicBezTo>
                  <a:cubicBezTo>
                    <a:pt x="19546" y="3842"/>
                    <a:pt x="19610" y="3016"/>
                    <a:pt x="19777" y="2363"/>
                  </a:cubicBezTo>
                  <a:cubicBezTo>
                    <a:pt x="19947" y="1716"/>
                    <a:pt x="20143" y="952"/>
                    <a:pt x="19724" y="424"/>
                  </a:cubicBezTo>
                  <a:cubicBezTo>
                    <a:pt x="19491" y="135"/>
                    <a:pt x="19114" y="0"/>
                    <a:pt x="1873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64"/>
            <p:cNvSpPr/>
            <p:nvPr/>
          </p:nvSpPr>
          <p:spPr>
            <a:xfrm>
              <a:off x="5235273" y="3629405"/>
              <a:ext cx="2536446" cy="437226"/>
            </a:xfrm>
            <a:custGeom>
              <a:avLst/>
              <a:gdLst/>
              <a:ahLst/>
              <a:cxnLst/>
              <a:rect l="l" t="t" r="r" b="b"/>
              <a:pathLst>
                <a:path w="29215" h="5036" extrusionOk="0">
                  <a:moveTo>
                    <a:pt x="14608" y="0"/>
                  </a:moveTo>
                  <a:cubicBezTo>
                    <a:pt x="10735" y="0"/>
                    <a:pt x="7019" y="268"/>
                    <a:pt x="4280" y="740"/>
                  </a:cubicBezTo>
                  <a:cubicBezTo>
                    <a:pt x="1540" y="1211"/>
                    <a:pt x="0" y="1853"/>
                    <a:pt x="0" y="2520"/>
                  </a:cubicBezTo>
                  <a:cubicBezTo>
                    <a:pt x="0" y="3186"/>
                    <a:pt x="1540" y="3828"/>
                    <a:pt x="4280" y="4299"/>
                  </a:cubicBezTo>
                  <a:cubicBezTo>
                    <a:pt x="7019" y="4771"/>
                    <a:pt x="10735" y="5036"/>
                    <a:pt x="14608" y="5036"/>
                  </a:cubicBezTo>
                  <a:cubicBezTo>
                    <a:pt x="18483" y="5036"/>
                    <a:pt x="22199" y="4771"/>
                    <a:pt x="24938" y="4299"/>
                  </a:cubicBezTo>
                  <a:cubicBezTo>
                    <a:pt x="27678" y="3828"/>
                    <a:pt x="29215" y="3186"/>
                    <a:pt x="29215" y="2520"/>
                  </a:cubicBezTo>
                  <a:cubicBezTo>
                    <a:pt x="29215" y="1853"/>
                    <a:pt x="27678" y="1211"/>
                    <a:pt x="24938" y="740"/>
                  </a:cubicBezTo>
                  <a:cubicBezTo>
                    <a:pt x="22199" y="268"/>
                    <a:pt x="18483" y="0"/>
                    <a:pt x="1460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64"/>
            <p:cNvSpPr/>
            <p:nvPr/>
          </p:nvSpPr>
          <p:spPr>
            <a:xfrm>
              <a:off x="6877196" y="2031505"/>
              <a:ext cx="1643503" cy="825832"/>
            </a:xfrm>
            <a:custGeom>
              <a:avLst/>
              <a:gdLst/>
              <a:ahLst/>
              <a:cxnLst/>
              <a:rect l="l" t="t" r="r" b="b"/>
              <a:pathLst>
                <a:path w="18930" h="9512" extrusionOk="0">
                  <a:moveTo>
                    <a:pt x="16906" y="1"/>
                  </a:moveTo>
                  <a:cubicBezTo>
                    <a:pt x="15340" y="1"/>
                    <a:pt x="13778" y="113"/>
                    <a:pt x="12239" y="420"/>
                  </a:cubicBezTo>
                  <a:cubicBezTo>
                    <a:pt x="12052" y="902"/>
                    <a:pt x="11957" y="1310"/>
                    <a:pt x="11885" y="1823"/>
                  </a:cubicBezTo>
                  <a:cubicBezTo>
                    <a:pt x="11673" y="1298"/>
                    <a:pt x="11536" y="813"/>
                    <a:pt x="11469" y="249"/>
                  </a:cubicBezTo>
                  <a:cubicBezTo>
                    <a:pt x="11448" y="249"/>
                    <a:pt x="11427" y="249"/>
                    <a:pt x="11406" y="249"/>
                  </a:cubicBezTo>
                  <a:cubicBezTo>
                    <a:pt x="9652" y="249"/>
                    <a:pt x="8008" y="594"/>
                    <a:pt x="6431" y="1368"/>
                  </a:cubicBezTo>
                  <a:cubicBezTo>
                    <a:pt x="6191" y="2119"/>
                    <a:pt x="6037" y="2861"/>
                    <a:pt x="6060" y="3645"/>
                  </a:cubicBezTo>
                  <a:cubicBezTo>
                    <a:pt x="5876" y="3003"/>
                    <a:pt x="5764" y="2373"/>
                    <a:pt x="5786" y="1703"/>
                  </a:cubicBezTo>
                  <a:lnTo>
                    <a:pt x="5786" y="1703"/>
                  </a:lnTo>
                  <a:cubicBezTo>
                    <a:pt x="3993" y="2063"/>
                    <a:pt x="2271" y="3003"/>
                    <a:pt x="1099" y="4406"/>
                  </a:cubicBezTo>
                  <a:cubicBezTo>
                    <a:pt x="634" y="4967"/>
                    <a:pt x="0" y="5846"/>
                    <a:pt x="321" y="6499"/>
                  </a:cubicBezTo>
                  <a:cubicBezTo>
                    <a:pt x="932" y="7740"/>
                    <a:pt x="2148" y="8605"/>
                    <a:pt x="3462" y="9040"/>
                  </a:cubicBezTo>
                  <a:cubicBezTo>
                    <a:pt x="4574" y="9411"/>
                    <a:pt x="5755" y="9512"/>
                    <a:pt x="6930" y="9512"/>
                  </a:cubicBezTo>
                  <a:cubicBezTo>
                    <a:pt x="7142" y="9512"/>
                    <a:pt x="7353" y="9509"/>
                    <a:pt x="7563" y="9503"/>
                  </a:cubicBezTo>
                  <a:cubicBezTo>
                    <a:pt x="7449" y="8945"/>
                    <a:pt x="7544" y="8412"/>
                    <a:pt x="7544" y="7843"/>
                  </a:cubicBezTo>
                  <a:lnTo>
                    <a:pt x="7544" y="7843"/>
                  </a:lnTo>
                  <a:cubicBezTo>
                    <a:pt x="7990" y="8220"/>
                    <a:pt x="8506" y="8552"/>
                    <a:pt x="8911" y="8973"/>
                  </a:cubicBezTo>
                  <a:cubicBezTo>
                    <a:pt x="10529" y="8318"/>
                    <a:pt x="12220" y="7467"/>
                    <a:pt x="13575" y="6365"/>
                  </a:cubicBezTo>
                  <a:cubicBezTo>
                    <a:pt x="13241" y="5996"/>
                    <a:pt x="13015" y="5478"/>
                    <a:pt x="12733" y="5065"/>
                  </a:cubicBezTo>
                  <a:lnTo>
                    <a:pt x="12733" y="5065"/>
                  </a:lnTo>
                  <a:cubicBezTo>
                    <a:pt x="13196" y="5268"/>
                    <a:pt x="13684" y="5288"/>
                    <a:pt x="14178" y="5394"/>
                  </a:cubicBezTo>
                  <a:cubicBezTo>
                    <a:pt x="16039" y="3946"/>
                    <a:pt x="17743" y="2094"/>
                    <a:pt x="18929" y="57"/>
                  </a:cubicBezTo>
                  <a:cubicBezTo>
                    <a:pt x="18255" y="22"/>
                    <a:pt x="17580" y="1"/>
                    <a:pt x="16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64"/>
            <p:cNvSpPr/>
            <p:nvPr/>
          </p:nvSpPr>
          <p:spPr>
            <a:xfrm>
              <a:off x="8023294" y="2042010"/>
              <a:ext cx="92116" cy="240578"/>
            </a:xfrm>
            <a:custGeom>
              <a:avLst/>
              <a:gdLst/>
              <a:ahLst/>
              <a:cxnLst/>
              <a:rect l="l" t="t" r="r" b="b"/>
              <a:pathLst>
                <a:path w="1061" h="2771" extrusionOk="0">
                  <a:moveTo>
                    <a:pt x="1061" y="0"/>
                  </a:moveTo>
                  <a:lnTo>
                    <a:pt x="1061" y="0"/>
                  </a:lnTo>
                  <a:cubicBezTo>
                    <a:pt x="1013" y="3"/>
                    <a:pt x="963" y="6"/>
                    <a:pt x="913" y="14"/>
                  </a:cubicBezTo>
                  <a:cubicBezTo>
                    <a:pt x="542" y="896"/>
                    <a:pt x="238" y="1808"/>
                    <a:pt x="1" y="2737"/>
                  </a:cubicBezTo>
                  <a:lnTo>
                    <a:pt x="132" y="2770"/>
                  </a:lnTo>
                  <a:cubicBezTo>
                    <a:pt x="372" y="1825"/>
                    <a:pt x="681" y="898"/>
                    <a:pt x="106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64"/>
            <p:cNvSpPr/>
            <p:nvPr/>
          </p:nvSpPr>
          <p:spPr>
            <a:xfrm>
              <a:off x="7878741" y="2105474"/>
              <a:ext cx="52352" cy="225992"/>
            </a:xfrm>
            <a:custGeom>
              <a:avLst/>
              <a:gdLst/>
              <a:ahLst/>
              <a:cxnLst/>
              <a:rect l="l" t="t" r="r" b="b"/>
              <a:pathLst>
                <a:path w="603" h="2603" extrusionOk="0">
                  <a:moveTo>
                    <a:pt x="558" y="0"/>
                  </a:moveTo>
                  <a:cubicBezTo>
                    <a:pt x="463" y="310"/>
                    <a:pt x="405" y="614"/>
                    <a:pt x="354" y="965"/>
                  </a:cubicBezTo>
                  <a:cubicBezTo>
                    <a:pt x="327" y="893"/>
                    <a:pt x="299" y="823"/>
                    <a:pt x="271" y="751"/>
                  </a:cubicBezTo>
                  <a:cubicBezTo>
                    <a:pt x="131" y="1356"/>
                    <a:pt x="39" y="1978"/>
                    <a:pt x="0" y="2597"/>
                  </a:cubicBezTo>
                  <a:lnTo>
                    <a:pt x="131" y="2603"/>
                  </a:lnTo>
                  <a:cubicBezTo>
                    <a:pt x="187" y="1727"/>
                    <a:pt x="349" y="854"/>
                    <a:pt x="603" y="14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64"/>
            <p:cNvSpPr/>
            <p:nvPr/>
          </p:nvSpPr>
          <p:spPr>
            <a:xfrm>
              <a:off x="8192852" y="2032286"/>
              <a:ext cx="70324" cy="170341"/>
            </a:xfrm>
            <a:custGeom>
              <a:avLst/>
              <a:gdLst/>
              <a:ahLst/>
              <a:cxnLst/>
              <a:rect l="l" t="t" r="r" b="b"/>
              <a:pathLst>
                <a:path w="810" h="1962" extrusionOk="0">
                  <a:moveTo>
                    <a:pt x="810" y="1"/>
                  </a:moveTo>
                  <a:cubicBezTo>
                    <a:pt x="759" y="3"/>
                    <a:pt x="706" y="3"/>
                    <a:pt x="653" y="6"/>
                  </a:cubicBezTo>
                  <a:cubicBezTo>
                    <a:pt x="349" y="617"/>
                    <a:pt x="132" y="1264"/>
                    <a:pt x="0" y="1934"/>
                  </a:cubicBezTo>
                  <a:lnTo>
                    <a:pt x="134" y="1962"/>
                  </a:lnTo>
                  <a:cubicBezTo>
                    <a:pt x="265" y="1278"/>
                    <a:pt x="494" y="623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64"/>
            <p:cNvSpPr/>
            <p:nvPr/>
          </p:nvSpPr>
          <p:spPr>
            <a:xfrm>
              <a:off x="7690256" y="2061804"/>
              <a:ext cx="40024" cy="326356"/>
            </a:xfrm>
            <a:custGeom>
              <a:avLst/>
              <a:gdLst/>
              <a:ahLst/>
              <a:cxnLst/>
              <a:rect l="l" t="t" r="r" b="b"/>
              <a:pathLst>
                <a:path w="461" h="3759" extrusionOk="0">
                  <a:moveTo>
                    <a:pt x="461" y="1"/>
                  </a:moveTo>
                  <a:lnTo>
                    <a:pt x="461" y="1"/>
                  </a:lnTo>
                  <a:cubicBezTo>
                    <a:pt x="416" y="4"/>
                    <a:pt x="369" y="12"/>
                    <a:pt x="321" y="18"/>
                  </a:cubicBezTo>
                  <a:cubicBezTo>
                    <a:pt x="56" y="1245"/>
                    <a:pt x="1" y="2520"/>
                    <a:pt x="174" y="3759"/>
                  </a:cubicBezTo>
                  <a:lnTo>
                    <a:pt x="305" y="3739"/>
                  </a:lnTo>
                  <a:cubicBezTo>
                    <a:pt x="135" y="2498"/>
                    <a:pt x="190" y="1223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64"/>
            <p:cNvSpPr/>
            <p:nvPr/>
          </p:nvSpPr>
          <p:spPr>
            <a:xfrm>
              <a:off x="7522435" y="2095230"/>
              <a:ext cx="52873" cy="361779"/>
            </a:xfrm>
            <a:custGeom>
              <a:avLst/>
              <a:gdLst/>
              <a:ahLst/>
              <a:cxnLst/>
              <a:rect l="l" t="t" r="r" b="b"/>
              <a:pathLst>
                <a:path w="609" h="4167" extrusionOk="0">
                  <a:moveTo>
                    <a:pt x="608" y="1"/>
                  </a:moveTo>
                  <a:cubicBezTo>
                    <a:pt x="558" y="18"/>
                    <a:pt x="505" y="32"/>
                    <a:pt x="455" y="48"/>
                  </a:cubicBezTo>
                  <a:cubicBezTo>
                    <a:pt x="106" y="1387"/>
                    <a:pt x="0" y="2791"/>
                    <a:pt x="140" y="4166"/>
                  </a:cubicBezTo>
                  <a:lnTo>
                    <a:pt x="271" y="4158"/>
                  </a:lnTo>
                  <a:cubicBezTo>
                    <a:pt x="129" y="2763"/>
                    <a:pt x="243" y="1348"/>
                    <a:pt x="608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64"/>
            <p:cNvSpPr/>
            <p:nvPr/>
          </p:nvSpPr>
          <p:spPr>
            <a:xfrm>
              <a:off x="7311899" y="2179097"/>
              <a:ext cx="68154" cy="334344"/>
            </a:xfrm>
            <a:custGeom>
              <a:avLst/>
              <a:gdLst/>
              <a:ahLst/>
              <a:cxnLst/>
              <a:rect l="l" t="t" r="r" b="b"/>
              <a:pathLst>
                <a:path w="785" h="3851" extrusionOk="0">
                  <a:moveTo>
                    <a:pt x="785" y="0"/>
                  </a:moveTo>
                  <a:lnTo>
                    <a:pt x="785" y="0"/>
                  </a:lnTo>
                  <a:cubicBezTo>
                    <a:pt x="760" y="3"/>
                    <a:pt x="737" y="6"/>
                    <a:pt x="712" y="14"/>
                  </a:cubicBezTo>
                  <a:cubicBezTo>
                    <a:pt x="235" y="1230"/>
                    <a:pt x="1" y="2544"/>
                    <a:pt x="40" y="3850"/>
                  </a:cubicBezTo>
                  <a:lnTo>
                    <a:pt x="171" y="3847"/>
                  </a:lnTo>
                  <a:cubicBezTo>
                    <a:pt x="132" y="2611"/>
                    <a:pt x="347" y="1367"/>
                    <a:pt x="782" y="201"/>
                  </a:cubicBezTo>
                  <a:cubicBezTo>
                    <a:pt x="782" y="137"/>
                    <a:pt x="782" y="70"/>
                    <a:pt x="78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64"/>
            <p:cNvSpPr/>
            <p:nvPr/>
          </p:nvSpPr>
          <p:spPr>
            <a:xfrm>
              <a:off x="7148245" y="2236918"/>
              <a:ext cx="57475" cy="294928"/>
            </a:xfrm>
            <a:custGeom>
              <a:avLst/>
              <a:gdLst/>
              <a:ahLst/>
              <a:cxnLst/>
              <a:rect l="l" t="t" r="r" b="b"/>
              <a:pathLst>
                <a:path w="662" h="3397" extrusionOk="0">
                  <a:moveTo>
                    <a:pt x="661" y="1"/>
                  </a:moveTo>
                  <a:lnTo>
                    <a:pt x="661" y="1"/>
                  </a:lnTo>
                  <a:cubicBezTo>
                    <a:pt x="608" y="23"/>
                    <a:pt x="558" y="48"/>
                    <a:pt x="505" y="76"/>
                  </a:cubicBezTo>
                  <a:cubicBezTo>
                    <a:pt x="198" y="1159"/>
                    <a:pt x="28" y="2275"/>
                    <a:pt x="0" y="3393"/>
                  </a:cubicBezTo>
                  <a:lnTo>
                    <a:pt x="131" y="3396"/>
                  </a:lnTo>
                  <a:cubicBezTo>
                    <a:pt x="159" y="2250"/>
                    <a:pt x="338" y="1106"/>
                    <a:pt x="6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64"/>
            <p:cNvSpPr/>
            <p:nvPr/>
          </p:nvSpPr>
          <p:spPr>
            <a:xfrm>
              <a:off x="7215269" y="2532710"/>
              <a:ext cx="224430" cy="323925"/>
            </a:xfrm>
            <a:custGeom>
              <a:avLst/>
              <a:gdLst/>
              <a:ahLst/>
              <a:cxnLst/>
              <a:rect l="l" t="t" r="r" b="b"/>
              <a:pathLst>
                <a:path w="2585" h="3731" extrusionOk="0">
                  <a:moveTo>
                    <a:pt x="129" y="0"/>
                  </a:moveTo>
                  <a:lnTo>
                    <a:pt x="1" y="42"/>
                  </a:lnTo>
                  <a:cubicBezTo>
                    <a:pt x="433" y="1484"/>
                    <a:pt x="1468" y="2712"/>
                    <a:pt x="2397" y="3725"/>
                  </a:cubicBezTo>
                  <a:cubicBezTo>
                    <a:pt x="2459" y="3727"/>
                    <a:pt x="2523" y="3730"/>
                    <a:pt x="2584" y="3730"/>
                  </a:cubicBezTo>
                  <a:cubicBezTo>
                    <a:pt x="1608" y="2670"/>
                    <a:pt x="570" y="1473"/>
                    <a:pt x="12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64"/>
            <p:cNvSpPr/>
            <p:nvPr/>
          </p:nvSpPr>
          <p:spPr>
            <a:xfrm>
              <a:off x="7353572" y="2505362"/>
              <a:ext cx="178589" cy="235977"/>
            </a:xfrm>
            <a:custGeom>
              <a:avLst/>
              <a:gdLst/>
              <a:ahLst/>
              <a:cxnLst/>
              <a:rect l="l" t="t" r="r" b="b"/>
              <a:pathLst>
                <a:path w="2057" h="2718" extrusionOk="0">
                  <a:moveTo>
                    <a:pt x="124" y="0"/>
                  </a:moveTo>
                  <a:lnTo>
                    <a:pt x="1" y="56"/>
                  </a:lnTo>
                  <a:cubicBezTo>
                    <a:pt x="481" y="1071"/>
                    <a:pt x="1186" y="1989"/>
                    <a:pt x="2049" y="2717"/>
                  </a:cubicBezTo>
                  <a:cubicBezTo>
                    <a:pt x="2049" y="2661"/>
                    <a:pt x="2051" y="2606"/>
                    <a:pt x="2057" y="2547"/>
                  </a:cubicBezTo>
                  <a:cubicBezTo>
                    <a:pt x="1248" y="1847"/>
                    <a:pt x="578" y="968"/>
                    <a:pt x="12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64"/>
            <p:cNvSpPr/>
            <p:nvPr/>
          </p:nvSpPr>
          <p:spPr>
            <a:xfrm>
              <a:off x="7475900" y="2471155"/>
              <a:ext cx="268708" cy="304999"/>
            </a:xfrm>
            <a:custGeom>
              <a:avLst/>
              <a:gdLst/>
              <a:ahLst/>
              <a:cxnLst/>
              <a:rect l="l" t="t" r="r" b="b"/>
              <a:pathLst>
                <a:path w="3095" h="3513" extrusionOk="0">
                  <a:moveTo>
                    <a:pt x="132" y="1"/>
                  </a:moveTo>
                  <a:cubicBezTo>
                    <a:pt x="90" y="12"/>
                    <a:pt x="43" y="26"/>
                    <a:pt x="1" y="37"/>
                  </a:cubicBezTo>
                  <a:cubicBezTo>
                    <a:pt x="335" y="1267"/>
                    <a:pt x="1178" y="2177"/>
                    <a:pt x="1834" y="2723"/>
                  </a:cubicBezTo>
                  <a:cubicBezTo>
                    <a:pt x="1981" y="2846"/>
                    <a:pt x="2129" y="2966"/>
                    <a:pt x="2286" y="3078"/>
                  </a:cubicBezTo>
                  <a:cubicBezTo>
                    <a:pt x="2503" y="3231"/>
                    <a:pt x="2721" y="3376"/>
                    <a:pt x="2949" y="3513"/>
                  </a:cubicBezTo>
                  <a:cubicBezTo>
                    <a:pt x="2997" y="3491"/>
                    <a:pt x="3047" y="3468"/>
                    <a:pt x="3095" y="3446"/>
                  </a:cubicBezTo>
                  <a:cubicBezTo>
                    <a:pt x="2687" y="3203"/>
                    <a:pt x="2288" y="2930"/>
                    <a:pt x="1920" y="2623"/>
                  </a:cubicBezTo>
                  <a:cubicBezTo>
                    <a:pt x="1281" y="2087"/>
                    <a:pt x="455" y="1197"/>
                    <a:pt x="13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64"/>
            <p:cNvSpPr/>
            <p:nvPr/>
          </p:nvSpPr>
          <p:spPr>
            <a:xfrm>
              <a:off x="7575916" y="2445717"/>
              <a:ext cx="293712" cy="268968"/>
            </a:xfrm>
            <a:custGeom>
              <a:avLst/>
              <a:gdLst/>
              <a:ahLst/>
              <a:cxnLst/>
              <a:rect l="l" t="t" r="r" b="b"/>
              <a:pathLst>
                <a:path w="3383" h="3098" extrusionOk="0">
                  <a:moveTo>
                    <a:pt x="112" y="1"/>
                  </a:moveTo>
                  <a:lnTo>
                    <a:pt x="1" y="82"/>
                  </a:lnTo>
                  <a:cubicBezTo>
                    <a:pt x="712" y="1033"/>
                    <a:pt x="1552" y="1878"/>
                    <a:pt x="2501" y="2595"/>
                  </a:cubicBezTo>
                  <a:lnTo>
                    <a:pt x="2657" y="2710"/>
                  </a:lnTo>
                  <a:cubicBezTo>
                    <a:pt x="2858" y="2855"/>
                    <a:pt x="3047" y="2983"/>
                    <a:pt x="3237" y="3097"/>
                  </a:cubicBezTo>
                  <a:cubicBezTo>
                    <a:pt x="3282" y="3070"/>
                    <a:pt x="3332" y="3044"/>
                    <a:pt x="3382" y="3022"/>
                  </a:cubicBezTo>
                  <a:cubicBezTo>
                    <a:pt x="3125" y="2871"/>
                    <a:pt x="2863" y="2693"/>
                    <a:pt x="2587" y="2486"/>
                  </a:cubicBezTo>
                  <a:cubicBezTo>
                    <a:pt x="1647" y="1778"/>
                    <a:pt x="813" y="941"/>
                    <a:pt x="11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64"/>
            <p:cNvSpPr/>
            <p:nvPr/>
          </p:nvSpPr>
          <p:spPr>
            <a:xfrm>
              <a:off x="7675497" y="2413073"/>
              <a:ext cx="328266" cy="219220"/>
            </a:xfrm>
            <a:custGeom>
              <a:avLst/>
              <a:gdLst/>
              <a:ahLst/>
              <a:cxnLst/>
              <a:rect l="l" t="t" r="r" b="b"/>
              <a:pathLst>
                <a:path w="3781" h="2525" extrusionOk="0">
                  <a:moveTo>
                    <a:pt x="101" y="0"/>
                  </a:moveTo>
                  <a:lnTo>
                    <a:pt x="0" y="87"/>
                  </a:lnTo>
                  <a:cubicBezTo>
                    <a:pt x="408" y="572"/>
                    <a:pt x="876" y="1007"/>
                    <a:pt x="1393" y="1381"/>
                  </a:cubicBezTo>
                  <a:cubicBezTo>
                    <a:pt x="2076" y="1880"/>
                    <a:pt x="2840" y="2268"/>
                    <a:pt x="3644" y="2525"/>
                  </a:cubicBezTo>
                  <a:cubicBezTo>
                    <a:pt x="3694" y="2491"/>
                    <a:pt x="3739" y="2458"/>
                    <a:pt x="3781" y="2424"/>
                  </a:cubicBezTo>
                  <a:cubicBezTo>
                    <a:pt x="2358" y="1989"/>
                    <a:pt x="1058" y="1141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64"/>
            <p:cNvSpPr/>
            <p:nvPr/>
          </p:nvSpPr>
          <p:spPr>
            <a:xfrm>
              <a:off x="7772387" y="2373310"/>
              <a:ext cx="221738" cy="115644"/>
            </a:xfrm>
            <a:custGeom>
              <a:avLst/>
              <a:gdLst/>
              <a:ahLst/>
              <a:cxnLst/>
              <a:rect l="l" t="t" r="r" b="b"/>
              <a:pathLst>
                <a:path w="2554" h="1332" extrusionOk="0">
                  <a:moveTo>
                    <a:pt x="73" y="1"/>
                  </a:moveTo>
                  <a:lnTo>
                    <a:pt x="0" y="118"/>
                  </a:lnTo>
                  <a:cubicBezTo>
                    <a:pt x="804" y="609"/>
                    <a:pt x="1663" y="1016"/>
                    <a:pt x="2553" y="1331"/>
                  </a:cubicBezTo>
                  <a:cubicBezTo>
                    <a:pt x="2514" y="1267"/>
                    <a:pt x="2478" y="1206"/>
                    <a:pt x="2439" y="1144"/>
                  </a:cubicBezTo>
                  <a:cubicBezTo>
                    <a:pt x="1613" y="840"/>
                    <a:pt x="821" y="46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64"/>
            <p:cNvSpPr/>
            <p:nvPr/>
          </p:nvSpPr>
          <p:spPr>
            <a:xfrm>
              <a:off x="7893760" y="2324605"/>
              <a:ext cx="321668" cy="94807"/>
            </a:xfrm>
            <a:custGeom>
              <a:avLst/>
              <a:gdLst/>
              <a:ahLst/>
              <a:cxnLst/>
              <a:rect l="l" t="t" r="r" b="b"/>
              <a:pathLst>
                <a:path w="3705" h="1092" extrusionOk="0">
                  <a:moveTo>
                    <a:pt x="140" y="1"/>
                  </a:moveTo>
                  <a:cubicBezTo>
                    <a:pt x="95" y="20"/>
                    <a:pt x="47" y="40"/>
                    <a:pt x="0" y="57"/>
                  </a:cubicBezTo>
                  <a:cubicBezTo>
                    <a:pt x="67" y="124"/>
                    <a:pt x="137" y="179"/>
                    <a:pt x="209" y="235"/>
                  </a:cubicBezTo>
                  <a:cubicBezTo>
                    <a:pt x="608" y="523"/>
                    <a:pt x="1108" y="654"/>
                    <a:pt x="1557" y="751"/>
                  </a:cubicBezTo>
                  <a:cubicBezTo>
                    <a:pt x="2218" y="896"/>
                    <a:pt x="2896" y="1011"/>
                    <a:pt x="3571" y="1092"/>
                  </a:cubicBezTo>
                  <a:cubicBezTo>
                    <a:pt x="3618" y="1055"/>
                    <a:pt x="3660" y="1016"/>
                    <a:pt x="3705" y="974"/>
                  </a:cubicBezTo>
                  <a:cubicBezTo>
                    <a:pt x="2994" y="891"/>
                    <a:pt x="2282" y="771"/>
                    <a:pt x="1585" y="617"/>
                  </a:cubicBezTo>
                  <a:cubicBezTo>
                    <a:pt x="1088" y="509"/>
                    <a:pt x="536" y="364"/>
                    <a:pt x="1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64"/>
            <p:cNvSpPr/>
            <p:nvPr/>
          </p:nvSpPr>
          <p:spPr>
            <a:xfrm>
              <a:off x="8075386" y="2256800"/>
              <a:ext cx="251257" cy="53134"/>
            </a:xfrm>
            <a:custGeom>
              <a:avLst/>
              <a:gdLst/>
              <a:ahLst/>
              <a:cxnLst/>
              <a:rect l="l" t="t" r="r" b="b"/>
              <a:pathLst>
                <a:path w="2894" h="612" extrusionOk="0">
                  <a:moveTo>
                    <a:pt x="42" y="1"/>
                  </a:moveTo>
                  <a:lnTo>
                    <a:pt x="0" y="129"/>
                  </a:lnTo>
                  <a:cubicBezTo>
                    <a:pt x="899" y="416"/>
                    <a:pt x="1828" y="575"/>
                    <a:pt x="2768" y="612"/>
                  </a:cubicBezTo>
                  <a:cubicBezTo>
                    <a:pt x="2810" y="570"/>
                    <a:pt x="2852" y="525"/>
                    <a:pt x="2893" y="478"/>
                  </a:cubicBezTo>
                  <a:cubicBezTo>
                    <a:pt x="1925" y="455"/>
                    <a:pt x="968" y="294"/>
                    <a:pt x="4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64"/>
            <p:cNvSpPr/>
            <p:nvPr/>
          </p:nvSpPr>
          <p:spPr>
            <a:xfrm>
              <a:off x="8236956" y="2183177"/>
              <a:ext cx="181193" cy="19882"/>
            </a:xfrm>
            <a:custGeom>
              <a:avLst/>
              <a:gdLst/>
              <a:ahLst/>
              <a:cxnLst/>
              <a:rect l="l" t="t" r="r" b="b"/>
              <a:pathLst>
                <a:path w="2087" h="229" extrusionOk="0">
                  <a:moveTo>
                    <a:pt x="182" y="1"/>
                  </a:moveTo>
                  <a:cubicBezTo>
                    <a:pt x="120" y="29"/>
                    <a:pt x="59" y="54"/>
                    <a:pt x="0" y="82"/>
                  </a:cubicBezTo>
                  <a:cubicBezTo>
                    <a:pt x="232" y="179"/>
                    <a:pt x="494" y="199"/>
                    <a:pt x="720" y="215"/>
                  </a:cubicBezTo>
                  <a:cubicBezTo>
                    <a:pt x="903" y="224"/>
                    <a:pt x="1086" y="228"/>
                    <a:pt x="1269" y="228"/>
                  </a:cubicBezTo>
                  <a:cubicBezTo>
                    <a:pt x="1505" y="228"/>
                    <a:pt x="1740" y="221"/>
                    <a:pt x="1975" y="207"/>
                  </a:cubicBezTo>
                  <a:cubicBezTo>
                    <a:pt x="2014" y="162"/>
                    <a:pt x="2051" y="112"/>
                    <a:pt x="2087" y="68"/>
                  </a:cubicBezTo>
                  <a:lnTo>
                    <a:pt x="2087" y="68"/>
                  </a:lnTo>
                  <a:cubicBezTo>
                    <a:pt x="1833" y="85"/>
                    <a:pt x="1578" y="93"/>
                    <a:pt x="1322" y="93"/>
                  </a:cubicBezTo>
                  <a:cubicBezTo>
                    <a:pt x="1125" y="93"/>
                    <a:pt x="928" y="88"/>
                    <a:pt x="731" y="79"/>
                  </a:cubicBezTo>
                  <a:cubicBezTo>
                    <a:pt x="550" y="68"/>
                    <a:pt x="357" y="54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64"/>
            <p:cNvSpPr/>
            <p:nvPr/>
          </p:nvSpPr>
          <p:spPr>
            <a:xfrm>
              <a:off x="7762229" y="2053383"/>
              <a:ext cx="83174" cy="320974"/>
            </a:xfrm>
            <a:custGeom>
              <a:avLst/>
              <a:gdLst/>
              <a:ahLst/>
              <a:cxnLst/>
              <a:rect l="l" t="t" r="r" b="b"/>
              <a:pathLst>
                <a:path w="958" h="3697" extrusionOk="0">
                  <a:moveTo>
                    <a:pt x="957" y="0"/>
                  </a:moveTo>
                  <a:cubicBezTo>
                    <a:pt x="910" y="0"/>
                    <a:pt x="859" y="0"/>
                    <a:pt x="812" y="3"/>
                  </a:cubicBezTo>
                  <a:cubicBezTo>
                    <a:pt x="391" y="1189"/>
                    <a:pt x="117" y="2422"/>
                    <a:pt x="0" y="3683"/>
                  </a:cubicBezTo>
                  <a:lnTo>
                    <a:pt x="134" y="3697"/>
                  </a:lnTo>
                  <a:cubicBezTo>
                    <a:pt x="251" y="2427"/>
                    <a:pt x="525" y="1189"/>
                    <a:pt x="95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64"/>
            <p:cNvSpPr/>
            <p:nvPr/>
          </p:nvSpPr>
          <p:spPr>
            <a:xfrm>
              <a:off x="7962521" y="2051647"/>
              <a:ext cx="71540" cy="239189"/>
            </a:xfrm>
            <a:custGeom>
              <a:avLst/>
              <a:gdLst/>
              <a:ahLst/>
              <a:cxnLst/>
              <a:rect l="l" t="t" r="r" b="b"/>
              <a:pathLst>
                <a:path w="824" h="2755" extrusionOk="0">
                  <a:moveTo>
                    <a:pt x="823" y="1"/>
                  </a:moveTo>
                  <a:cubicBezTo>
                    <a:pt x="768" y="6"/>
                    <a:pt x="715" y="17"/>
                    <a:pt x="664" y="23"/>
                  </a:cubicBezTo>
                  <a:cubicBezTo>
                    <a:pt x="274" y="882"/>
                    <a:pt x="42" y="1814"/>
                    <a:pt x="0" y="2749"/>
                  </a:cubicBezTo>
                  <a:lnTo>
                    <a:pt x="137" y="2754"/>
                  </a:lnTo>
                  <a:cubicBezTo>
                    <a:pt x="179" y="1809"/>
                    <a:pt x="416" y="866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64"/>
            <p:cNvSpPr/>
            <p:nvPr/>
          </p:nvSpPr>
          <p:spPr>
            <a:xfrm>
              <a:off x="8123310" y="2036453"/>
              <a:ext cx="62337" cy="192827"/>
            </a:xfrm>
            <a:custGeom>
              <a:avLst/>
              <a:gdLst/>
              <a:ahLst/>
              <a:cxnLst/>
              <a:rect l="l" t="t" r="r" b="b"/>
              <a:pathLst>
                <a:path w="718" h="2221" extrusionOk="0">
                  <a:moveTo>
                    <a:pt x="718" y="0"/>
                  </a:moveTo>
                  <a:lnTo>
                    <a:pt x="718" y="0"/>
                  </a:lnTo>
                  <a:cubicBezTo>
                    <a:pt x="670" y="3"/>
                    <a:pt x="620" y="8"/>
                    <a:pt x="570" y="11"/>
                  </a:cubicBezTo>
                  <a:cubicBezTo>
                    <a:pt x="244" y="700"/>
                    <a:pt x="48" y="1453"/>
                    <a:pt x="1" y="2215"/>
                  </a:cubicBezTo>
                  <a:lnTo>
                    <a:pt x="132" y="2221"/>
                  </a:lnTo>
                  <a:cubicBezTo>
                    <a:pt x="182" y="1453"/>
                    <a:pt x="383" y="695"/>
                    <a:pt x="7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64"/>
            <p:cNvSpPr/>
            <p:nvPr/>
          </p:nvSpPr>
          <p:spPr>
            <a:xfrm>
              <a:off x="8328029" y="2031592"/>
              <a:ext cx="51137" cy="102013"/>
            </a:xfrm>
            <a:custGeom>
              <a:avLst/>
              <a:gdLst/>
              <a:ahLst/>
              <a:cxnLst/>
              <a:rect l="l" t="t" r="r" b="b"/>
              <a:pathLst>
                <a:path w="589" h="1175" extrusionOk="0">
                  <a:moveTo>
                    <a:pt x="438" y="0"/>
                  </a:moveTo>
                  <a:cubicBezTo>
                    <a:pt x="251" y="366"/>
                    <a:pt x="103" y="751"/>
                    <a:pt x="0" y="1144"/>
                  </a:cubicBezTo>
                  <a:lnTo>
                    <a:pt x="128" y="1175"/>
                  </a:lnTo>
                  <a:cubicBezTo>
                    <a:pt x="237" y="767"/>
                    <a:pt x="391" y="371"/>
                    <a:pt x="58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64"/>
            <p:cNvSpPr/>
            <p:nvPr/>
          </p:nvSpPr>
          <p:spPr>
            <a:xfrm>
              <a:off x="7608646" y="2073265"/>
              <a:ext cx="52439" cy="344675"/>
            </a:xfrm>
            <a:custGeom>
              <a:avLst/>
              <a:gdLst/>
              <a:ahLst/>
              <a:cxnLst/>
              <a:rect l="l" t="t" r="r" b="b"/>
              <a:pathLst>
                <a:path w="604" h="3970" extrusionOk="0">
                  <a:moveTo>
                    <a:pt x="603" y="0"/>
                  </a:moveTo>
                  <a:cubicBezTo>
                    <a:pt x="556" y="11"/>
                    <a:pt x="503" y="22"/>
                    <a:pt x="452" y="34"/>
                  </a:cubicBezTo>
                  <a:cubicBezTo>
                    <a:pt x="104" y="1314"/>
                    <a:pt x="0" y="2659"/>
                    <a:pt x="157" y="3970"/>
                  </a:cubicBezTo>
                  <a:lnTo>
                    <a:pt x="293" y="3956"/>
                  </a:lnTo>
                  <a:cubicBezTo>
                    <a:pt x="132" y="2634"/>
                    <a:pt x="243" y="1281"/>
                    <a:pt x="60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64"/>
            <p:cNvSpPr/>
            <p:nvPr/>
          </p:nvSpPr>
          <p:spPr>
            <a:xfrm>
              <a:off x="7409049" y="2129870"/>
              <a:ext cx="71279" cy="350579"/>
            </a:xfrm>
            <a:custGeom>
              <a:avLst/>
              <a:gdLst/>
              <a:ahLst/>
              <a:cxnLst/>
              <a:rect l="l" t="t" r="r" b="b"/>
              <a:pathLst>
                <a:path w="821" h="4038" extrusionOk="0">
                  <a:moveTo>
                    <a:pt x="821" y="1"/>
                  </a:moveTo>
                  <a:lnTo>
                    <a:pt x="821" y="1"/>
                  </a:lnTo>
                  <a:cubicBezTo>
                    <a:pt x="765" y="26"/>
                    <a:pt x="707" y="54"/>
                    <a:pt x="651" y="79"/>
                  </a:cubicBezTo>
                  <a:cubicBezTo>
                    <a:pt x="478" y="528"/>
                    <a:pt x="324" y="986"/>
                    <a:pt x="221" y="1457"/>
                  </a:cubicBezTo>
                  <a:cubicBezTo>
                    <a:pt x="1" y="2411"/>
                    <a:pt x="6" y="3284"/>
                    <a:pt x="238" y="4038"/>
                  </a:cubicBezTo>
                  <a:lnTo>
                    <a:pt x="363" y="3996"/>
                  </a:lnTo>
                  <a:cubicBezTo>
                    <a:pt x="140" y="3262"/>
                    <a:pt x="135" y="2417"/>
                    <a:pt x="347" y="1488"/>
                  </a:cubicBezTo>
                  <a:cubicBezTo>
                    <a:pt x="461" y="983"/>
                    <a:pt x="631" y="486"/>
                    <a:pt x="82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64"/>
            <p:cNvSpPr/>
            <p:nvPr/>
          </p:nvSpPr>
          <p:spPr>
            <a:xfrm>
              <a:off x="7215530" y="2203059"/>
              <a:ext cx="74926" cy="340421"/>
            </a:xfrm>
            <a:custGeom>
              <a:avLst/>
              <a:gdLst/>
              <a:ahLst/>
              <a:cxnLst/>
              <a:rect l="l" t="t" r="r" b="b"/>
              <a:pathLst>
                <a:path w="863" h="3921" extrusionOk="0">
                  <a:moveTo>
                    <a:pt x="863" y="0"/>
                  </a:moveTo>
                  <a:cubicBezTo>
                    <a:pt x="807" y="20"/>
                    <a:pt x="751" y="37"/>
                    <a:pt x="695" y="59"/>
                  </a:cubicBezTo>
                  <a:cubicBezTo>
                    <a:pt x="238" y="1292"/>
                    <a:pt x="1" y="2612"/>
                    <a:pt x="12" y="3920"/>
                  </a:cubicBezTo>
                  <a:lnTo>
                    <a:pt x="151" y="3914"/>
                  </a:lnTo>
                  <a:cubicBezTo>
                    <a:pt x="140" y="2587"/>
                    <a:pt x="388" y="1247"/>
                    <a:pt x="8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64"/>
            <p:cNvSpPr/>
            <p:nvPr/>
          </p:nvSpPr>
          <p:spPr>
            <a:xfrm>
              <a:off x="7043801" y="2324171"/>
              <a:ext cx="28651" cy="225558"/>
            </a:xfrm>
            <a:custGeom>
              <a:avLst/>
              <a:gdLst/>
              <a:ahLst/>
              <a:cxnLst/>
              <a:rect l="l" t="t" r="r" b="b"/>
              <a:pathLst>
                <a:path w="330" h="2598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99" y="39"/>
                    <a:pt x="146" y="84"/>
                    <a:pt x="96" y="126"/>
                  </a:cubicBezTo>
                  <a:cubicBezTo>
                    <a:pt x="1" y="943"/>
                    <a:pt x="34" y="1780"/>
                    <a:pt x="199" y="2598"/>
                  </a:cubicBezTo>
                  <a:lnTo>
                    <a:pt x="330" y="2570"/>
                  </a:lnTo>
                  <a:cubicBezTo>
                    <a:pt x="162" y="1719"/>
                    <a:pt x="135" y="851"/>
                    <a:pt x="24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64"/>
            <p:cNvSpPr/>
            <p:nvPr/>
          </p:nvSpPr>
          <p:spPr>
            <a:xfrm>
              <a:off x="6902894" y="2042704"/>
              <a:ext cx="1614157" cy="815066"/>
            </a:xfrm>
            <a:custGeom>
              <a:avLst/>
              <a:gdLst/>
              <a:ahLst/>
              <a:cxnLst/>
              <a:rect l="l" t="t" r="r" b="b"/>
              <a:pathLst>
                <a:path w="18592" h="9388" extrusionOk="0">
                  <a:moveTo>
                    <a:pt x="18591" y="1"/>
                  </a:moveTo>
                  <a:lnTo>
                    <a:pt x="18591" y="1"/>
                  </a:lnTo>
                  <a:cubicBezTo>
                    <a:pt x="17813" y="497"/>
                    <a:pt x="17007" y="943"/>
                    <a:pt x="16170" y="1334"/>
                  </a:cubicBezTo>
                  <a:cubicBezTo>
                    <a:pt x="15960" y="1429"/>
                    <a:pt x="15751" y="1527"/>
                    <a:pt x="15542" y="1616"/>
                  </a:cubicBezTo>
                  <a:cubicBezTo>
                    <a:pt x="15483" y="1644"/>
                    <a:pt x="15419" y="1669"/>
                    <a:pt x="15361" y="1697"/>
                  </a:cubicBezTo>
                  <a:cubicBezTo>
                    <a:pt x="14928" y="1884"/>
                    <a:pt x="14490" y="2062"/>
                    <a:pt x="14052" y="2241"/>
                  </a:cubicBezTo>
                  <a:cubicBezTo>
                    <a:pt x="13726" y="2377"/>
                    <a:pt x="13394" y="2511"/>
                    <a:pt x="13062" y="2645"/>
                  </a:cubicBezTo>
                  <a:lnTo>
                    <a:pt x="12906" y="2707"/>
                  </a:lnTo>
                  <a:cubicBezTo>
                    <a:pt x="12454" y="2894"/>
                    <a:pt x="11999" y="3075"/>
                    <a:pt x="11547" y="3251"/>
                  </a:cubicBezTo>
                  <a:cubicBezTo>
                    <a:pt x="11500" y="3273"/>
                    <a:pt x="11452" y="3290"/>
                    <a:pt x="11407" y="3306"/>
                  </a:cubicBezTo>
                  <a:cubicBezTo>
                    <a:pt x="11394" y="3312"/>
                    <a:pt x="11382" y="3318"/>
                    <a:pt x="11368" y="3320"/>
                  </a:cubicBezTo>
                  <a:cubicBezTo>
                    <a:pt x="11366" y="3326"/>
                    <a:pt x="11357" y="3326"/>
                    <a:pt x="11354" y="3329"/>
                  </a:cubicBezTo>
                  <a:cubicBezTo>
                    <a:pt x="10933" y="3493"/>
                    <a:pt x="10509" y="3655"/>
                    <a:pt x="10085" y="3814"/>
                  </a:cubicBezTo>
                  <a:lnTo>
                    <a:pt x="10082" y="3814"/>
                  </a:lnTo>
                  <a:cubicBezTo>
                    <a:pt x="9195" y="4141"/>
                    <a:pt x="8302" y="4450"/>
                    <a:pt x="7399" y="4729"/>
                  </a:cubicBezTo>
                  <a:cubicBezTo>
                    <a:pt x="7354" y="4740"/>
                    <a:pt x="7312" y="4754"/>
                    <a:pt x="7267" y="4768"/>
                  </a:cubicBezTo>
                  <a:cubicBezTo>
                    <a:pt x="7117" y="4818"/>
                    <a:pt x="6966" y="4860"/>
                    <a:pt x="6813" y="4905"/>
                  </a:cubicBezTo>
                  <a:cubicBezTo>
                    <a:pt x="6785" y="4911"/>
                    <a:pt x="6754" y="4922"/>
                    <a:pt x="6723" y="4930"/>
                  </a:cubicBezTo>
                  <a:cubicBezTo>
                    <a:pt x="6682" y="4938"/>
                    <a:pt x="6637" y="4952"/>
                    <a:pt x="6595" y="4964"/>
                  </a:cubicBezTo>
                  <a:cubicBezTo>
                    <a:pt x="6026" y="5128"/>
                    <a:pt x="5454" y="5273"/>
                    <a:pt x="4879" y="5410"/>
                  </a:cubicBezTo>
                  <a:cubicBezTo>
                    <a:pt x="4868" y="5410"/>
                    <a:pt x="4854" y="5413"/>
                    <a:pt x="4843" y="5418"/>
                  </a:cubicBezTo>
                  <a:cubicBezTo>
                    <a:pt x="4478" y="5505"/>
                    <a:pt x="4115" y="5586"/>
                    <a:pt x="3750" y="5661"/>
                  </a:cubicBezTo>
                  <a:cubicBezTo>
                    <a:pt x="3744" y="5661"/>
                    <a:pt x="3738" y="5664"/>
                    <a:pt x="3730" y="5664"/>
                  </a:cubicBezTo>
                  <a:cubicBezTo>
                    <a:pt x="3694" y="5672"/>
                    <a:pt x="3652" y="5683"/>
                    <a:pt x="3613" y="5689"/>
                  </a:cubicBezTo>
                  <a:cubicBezTo>
                    <a:pt x="3610" y="5692"/>
                    <a:pt x="3602" y="5692"/>
                    <a:pt x="3599" y="5692"/>
                  </a:cubicBezTo>
                  <a:cubicBezTo>
                    <a:pt x="2539" y="5912"/>
                    <a:pt x="1467" y="6096"/>
                    <a:pt x="393" y="6258"/>
                  </a:cubicBezTo>
                  <a:cubicBezTo>
                    <a:pt x="262" y="6278"/>
                    <a:pt x="131" y="6300"/>
                    <a:pt x="0" y="6317"/>
                  </a:cubicBezTo>
                  <a:cubicBezTo>
                    <a:pt x="8" y="6339"/>
                    <a:pt x="11" y="6356"/>
                    <a:pt x="20" y="6372"/>
                  </a:cubicBezTo>
                  <a:cubicBezTo>
                    <a:pt x="631" y="7614"/>
                    <a:pt x="1850" y="8479"/>
                    <a:pt x="3164" y="8914"/>
                  </a:cubicBezTo>
                  <a:cubicBezTo>
                    <a:pt x="4281" y="9290"/>
                    <a:pt x="5470" y="9388"/>
                    <a:pt x="6652" y="9388"/>
                  </a:cubicBezTo>
                  <a:cubicBezTo>
                    <a:pt x="6857" y="9388"/>
                    <a:pt x="7061" y="9385"/>
                    <a:pt x="7265" y="9380"/>
                  </a:cubicBezTo>
                  <a:cubicBezTo>
                    <a:pt x="7170" y="8928"/>
                    <a:pt x="7214" y="8493"/>
                    <a:pt x="7237" y="8043"/>
                  </a:cubicBezTo>
                  <a:cubicBezTo>
                    <a:pt x="7240" y="7988"/>
                    <a:pt x="7240" y="7932"/>
                    <a:pt x="7242" y="7876"/>
                  </a:cubicBezTo>
                  <a:cubicBezTo>
                    <a:pt x="7248" y="7823"/>
                    <a:pt x="7248" y="7770"/>
                    <a:pt x="7248" y="7720"/>
                  </a:cubicBezTo>
                  <a:cubicBezTo>
                    <a:pt x="7694" y="8096"/>
                    <a:pt x="8208" y="8423"/>
                    <a:pt x="8615" y="8850"/>
                  </a:cubicBezTo>
                  <a:cubicBezTo>
                    <a:pt x="10233" y="8194"/>
                    <a:pt x="11924" y="7343"/>
                    <a:pt x="13277" y="6236"/>
                  </a:cubicBezTo>
                  <a:cubicBezTo>
                    <a:pt x="12992" y="5923"/>
                    <a:pt x="12788" y="5505"/>
                    <a:pt x="12560" y="5131"/>
                  </a:cubicBezTo>
                  <a:cubicBezTo>
                    <a:pt x="12523" y="5070"/>
                    <a:pt x="12484" y="5005"/>
                    <a:pt x="12443" y="4947"/>
                  </a:cubicBezTo>
                  <a:cubicBezTo>
                    <a:pt x="12440" y="4944"/>
                    <a:pt x="12440" y="4938"/>
                    <a:pt x="12434" y="4936"/>
                  </a:cubicBezTo>
                  <a:lnTo>
                    <a:pt x="12434" y="4936"/>
                  </a:lnTo>
                  <a:cubicBezTo>
                    <a:pt x="12903" y="5139"/>
                    <a:pt x="13388" y="5159"/>
                    <a:pt x="13882" y="5265"/>
                  </a:cubicBezTo>
                  <a:cubicBezTo>
                    <a:pt x="15721" y="3828"/>
                    <a:pt x="17408" y="2006"/>
                    <a:pt x="185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64"/>
            <p:cNvSpPr/>
            <p:nvPr/>
          </p:nvSpPr>
          <p:spPr>
            <a:xfrm>
              <a:off x="6284221" y="983775"/>
              <a:ext cx="939913" cy="1849961"/>
            </a:xfrm>
            <a:custGeom>
              <a:avLst/>
              <a:gdLst/>
              <a:ahLst/>
              <a:cxnLst/>
              <a:rect l="l" t="t" r="r" b="b"/>
              <a:pathLst>
                <a:path w="10826" h="21308" extrusionOk="0">
                  <a:moveTo>
                    <a:pt x="8702" y="1"/>
                  </a:moveTo>
                  <a:cubicBezTo>
                    <a:pt x="7067" y="1942"/>
                    <a:pt x="5572" y="4004"/>
                    <a:pt x="4465" y="6294"/>
                  </a:cubicBezTo>
                  <a:cubicBezTo>
                    <a:pt x="4771" y="6794"/>
                    <a:pt x="5076" y="7159"/>
                    <a:pt x="5491" y="7572"/>
                  </a:cubicBezTo>
                  <a:cubicBezTo>
                    <a:pt x="4875" y="7407"/>
                    <a:pt x="4339" y="7198"/>
                    <a:pt x="3787" y="6875"/>
                  </a:cubicBezTo>
                  <a:cubicBezTo>
                    <a:pt x="2565" y="8479"/>
                    <a:pt x="1739" y="10214"/>
                    <a:pt x="1360" y="12192"/>
                  </a:cubicBezTo>
                  <a:cubicBezTo>
                    <a:pt x="1870" y="12920"/>
                    <a:pt x="2439" y="13565"/>
                    <a:pt x="3165" y="14081"/>
                  </a:cubicBezTo>
                  <a:cubicBezTo>
                    <a:pt x="2456" y="13810"/>
                    <a:pt x="1811" y="13481"/>
                    <a:pt x="1223" y="13004"/>
                  </a:cubicBezTo>
                  <a:cubicBezTo>
                    <a:pt x="322" y="14870"/>
                    <a:pt x="1" y="17066"/>
                    <a:pt x="470" y="19086"/>
                  </a:cubicBezTo>
                  <a:cubicBezTo>
                    <a:pt x="657" y="19895"/>
                    <a:pt x="1025" y="21066"/>
                    <a:pt x="1828" y="21222"/>
                  </a:cubicBezTo>
                  <a:cubicBezTo>
                    <a:pt x="2127" y="21280"/>
                    <a:pt x="2428" y="21308"/>
                    <a:pt x="2729" y="21308"/>
                  </a:cubicBezTo>
                  <a:cubicBezTo>
                    <a:pt x="3981" y="21308"/>
                    <a:pt x="5231" y="20835"/>
                    <a:pt x="6270" y="20115"/>
                  </a:cubicBezTo>
                  <a:cubicBezTo>
                    <a:pt x="7561" y="19228"/>
                    <a:pt x="8574" y="17997"/>
                    <a:pt x="9486" y="16725"/>
                  </a:cubicBezTo>
                  <a:cubicBezTo>
                    <a:pt x="8900" y="16449"/>
                    <a:pt x="8487" y="16000"/>
                    <a:pt x="7974" y="15609"/>
                  </a:cubicBezTo>
                  <a:cubicBezTo>
                    <a:pt x="8621" y="15462"/>
                    <a:pt x="9271" y="15222"/>
                    <a:pt x="9930" y="15141"/>
                  </a:cubicBezTo>
                  <a:cubicBezTo>
                    <a:pt x="10443" y="13235"/>
                    <a:pt x="10825" y="11121"/>
                    <a:pt x="10756" y="9143"/>
                  </a:cubicBezTo>
                  <a:lnTo>
                    <a:pt x="10756" y="9143"/>
                  </a:lnTo>
                  <a:cubicBezTo>
                    <a:pt x="10672" y="9151"/>
                    <a:pt x="10588" y="9154"/>
                    <a:pt x="10503" y="9154"/>
                  </a:cubicBezTo>
                  <a:cubicBezTo>
                    <a:pt x="10010" y="9154"/>
                    <a:pt x="9486" y="9041"/>
                    <a:pt x="9004" y="9017"/>
                  </a:cubicBezTo>
                  <a:cubicBezTo>
                    <a:pt x="9506" y="8735"/>
                    <a:pt x="9849" y="8311"/>
                    <a:pt x="10287" y="7935"/>
                  </a:cubicBezTo>
                  <a:cubicBezTo>
                    <a:pt x="10245" y="5265"/>
                    <a:pt x="9734" y="2458"/>
                    <a:pt x="8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64"/>
            <p:cNvSpPr/>
            <p:nvPr/>
          </p:nvSpPr>
          <p:spPr>
            <a:xfrm>
              <a:off x="6760684" y="1354318"/>
              <a:ext cx="170080" cy="245701"/>
            </a:xfrm>
            <a:custGeom>
              <a:avLst/>
              <a:gdLst/>
              <a:ahLst/>
              <a:cxnLst/>
              <a:rect l="l" t="t" r="r" b="b"/>
              <a:pathLst>
                <a:path w="1959" h="2830" extrusionOk="0">
                  <a:moveTo>
                    <a:pt x="90" y="1"/>
                  </a:moveTo>
                  <a:cubicBezTo>
                    <a:pt x="59" y="48"/>
                    <a:pt x="28" y="99"/>
                    <a:pt x="0" y="146"/>
                  </a:cubicBezTo>
                  <a:cubicBezTo>
                    <a:pt x="547" y="1086"/>
                    <a:pt x="1164" y="1982"/>
                    <a:pt x="1842" y="2830"/>
                  </a:cubicBezTo>
                  <a:lnTo>
                    <a:pt x="1959" y="2735"/>
                  </a:lnTo>
                  <a:cubicBezTo>
                    <a:pt x="1270" y="1870"/>
                    <a:pt x="642" y="955"/>
                    <a:pt x="9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64"/>
            <p:cNvSpPr/>
            <p:nvPr/>
          </p:nvSpPr>
          <p:spPr>
            <a:xfrm>
              <a:off x="6697220" y="1565114"/>
              <a:ext cx="179110" cy="200381"/>
            </a:xfrm>
            <a:custGeom>
              <a:avLst/>
              <a:gdLst/>
              <a:ahLst/>
              <a:cxnLst/>
              <a:rect l="l" t="t" r="r" b="b"/>
              <a:pathLst>
                <a:path w="2063" h="2308" extrusionOk="0">
                  <a:moveTo>
                    <a:pt x="42" y="0"/>
                  </a:moveTo>
                  <a:lnTo>
                    <a:pt x="0" y="31"/>
                  </a:lnTo>
                  <a:cubicBezTo>
                    <a:pt x="221" y="332"/>
                    <a:pt x="452" y="592"/>
                    <a:pt x="737" y="876"/>
                  </a:cubicBezTo>
                  <a:cubicBezTo>
                    <a:pt x="651" y="851"/>
                    <a:pt x="567" y="826"/>
                    <a:pt x="483" y="801"/>
                  </a:cubicBezTo>
                  <a:lnTo>
                    <a:pt x="483" y="801"/>
                  </a:lnTo>
                  <a:cubicBezTo>
                    <a:pt x="935" y="1342"/>
                    <a:pt x="1432" y="1847"/>
                    <a:pt x="1967" y="2307"/>
                  </a:cubicBezTo>
                  <a:lnTo>
                    <a:pt x="2062" y="2190"/>
                  </a:lnTo>
                  <a:cubicBezTo>
                    <a:pt x="1309" y="1540"/>
                    <a:pt x="628" y="806"/>
                    <a:pt x="4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64"/>
            <p:cNvSpPr/>
            <p:nvPr/>
          </p:nvSpPr>
          <p:spPr>
            <a:xfrm>
              <a:off x="6851758" y="1214105"/>
              <a:ext cx="122677" cy="178155"/>
            </a:xfrm>
            <a:custGeom>
              <a:avLst/>
              <a:gdLst/>
              <a:ahLst/>
              <a:cxnLst/>
              <a:rect l="l" t="t" r="r" b="b"/>
              <a:pathLst>
                <a:path w="1413" h="2052" extrusionOk="0">
                  <a:moveTo>
                    <a:pt x="101" y="1"/>
                  </a:moveTo>
                  <a:cubicBezTo>
                    <a:pt x="67" y="45"/>
                    <a:pt x="31" y="96"/>
                    <a:pt x="0" y="143"/>
                  </a:cubicBezTo>
                  <a:cubicBezTo>
                    <a:pt x="346" y="838"/>
                    <a:pt x="779" y="1476"/>
                    <a:pt x="1298" y="2051"/>
                  </a:cubicBezTo>
                  <a:lnTo>
                    <a:pt x="1412" y="1951"/>
                  </a:lnTo>
                  <a:cubicBezTo>
                    <a:pt x="885" y="1362"/>
                    <a:pt x="447" y="709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64"/>
            <p:cNvSpPr/>
            <p:nvPr/>
          </p:nvSpPr>
          <p:spPr>
            <a:xfrm>
              <a:off x="6516549" y="1715484"/>
              <a:ext cx="290934" cy="245701"/>
            </a:xfrm>
            <a:custGeom>
              <a:avLst/>
              <a:gdLst/>
              <a:ahLst/>
              <a:cxnLst/>
              <a:rect l="l" t="t" r="r" b="b"/>
              <a:pathLst>
                <a:path w="3351" h="2830" extrusionOk="0">
                  <a:moveTo>
                    <a:pt x="81" y="1"/>
                  </a:moveTo>
                  <a:cubicBezTo>
                    <a:pt x="53" y="45"/>
                    <a:pt x="25" y="95"/>
                    <a:pt x="0" y="140"/>
                  </a:cubicBezTo>
                  <a:cubicBezTo>
                    <a:pt x="924" y="1217"/>
                    <a:pt x="2040" y="2135"/>
                    <a:pt x="3278" y="2829"/>
                  </a:cubicBezTo>
                  <a:lnTo>
                    <a:pt x="3351" y="2695"/>
                  </a:lnTo>
                  <a:cubicBezTo>
                    <a:pt x="2115" y="2006"/>
                    <a:pt x="1002" y="1086"/>
                    <a:pt x="8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64"/>
            <p:cNvSpPr/>
            <p:nvPr/>
          </p:nvSpPr>
          <p:spPr>
            <a:xfrm>
              <a:off x="6442406" y="1878964"/>
              <a:ext cx="311597" cy="283728"/>
            </a:xfrm>
            <a:custGeom>
              <a:avLst/>
              <a:gdLst/>
              <a:ahLst/>
              <a:cxnLst/>
              <a:rect l="l" t="t" r="r" b="b"/>
              <a:pathLst>
                <a:path w="3589" h="3268" extrusionOk="0">
                  <a:moveTo>
                    <a:pt x="59" y="1"/>
                  </a:moveTo>
                  <a:cubicBezTo>
                    <a:pt x="40" y="56"/>
                    <a:pt x="17" y="115"/>
                    <a:pt x="1" y="171"/>
                  </a:cubicBezTo>
                  <a:cubicBezTo>
                    <a:pt x="974" y="1398"/>
                    <a:pt x="2166" y="2456"/>
                    <a:pt x="3507" y="3267"/>
                  </a:cubicBezTo>
                  <a:lnTo>
                    <a:pt x="3588" y="3139"/>
                  </a:lnTo>
                  <a:cubicBezTo>
                    <a:pt x="2232" y="2316"/>
                    <a:pt x="1033" y="1250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64"/>
            <p:cNvSpPr/>
            <p:nvPr/>
          </p:nvSpPr>
          <p:spPr>
            <a:xfrm>
              <a:off x="6387710" y="2112420"/>
              <a:ext cx="268447" cy="286940"/>
            </a:xfrm>
            <a:custGeom>
              <a:avLst/>
              <a:gdLst/>
              <a:ahLst/>
              <a:cxnLst/>
              <a:rect l="l" t="t" r="r" b="b"/>
              <a:pathLst>
                <a:path w="3092" h="3305" extrusionOk="0">
                  <a:moveTo>
                    <a:pt x="34" y="1"/>
                  </a:moveTo>
                  <a:cubicBezTo>
                    <a:pt x="22" y="29"/>
                    <a:pt x="9" y="54"/>
                    <a:pt x="0" y="76"/>
                  </a:cubicBezTo>
                  <a:cubicBezTo>
                    <a:pt x="770" y="1340"/>
                    <a:pt x="1797" y="2448"/>
                    <a:pt x="3005" y="3304"/>
                  </a:cubicBezTo>
                  <a:lnTo>
                    <a:pt x="3091" y="3181"/>
                  </a:lnTo>
                  <a:cubicBezTo>
                    <a:pt x="1947" y="2372"/>
                    <a:pt x="965" y="1329"/>
                    <a:pt x="215" y="143"/>
                  </a:cubicBezTo>
                  <a:cubicBezTo>
                    <a:pt x="156" y="99"/>
                    <a:pt x="92" y="48"/>
                    <a:pt x="3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64"/>
            <p:cNvSpPr/>
            <p:nvPr/>
          </p:nvSpPr>
          <p:spPr>
            <a:xfrm>
              <a:off x="6320338" y="2309846"/>
              <a:ext cx="238668" cy="253167"/>
            </a:xfrm>
            <a:custGeom>
              <a:avLst/>
              <a:gdLst/>
              <a:ahLst/>
              <a:cxnLst/>
              <a:rect l="l" t="t" r="r" b="b"/>
              <a:pathLst>
                <a:path w="2749" h="2916" extrusionOk="0">
                  <a:moveTo>
                    <a:pt x="40" y="1"/>
                  </a:moveTo>
                  <a:cubicBezTo>
                    <a:pt x="26" y="68"/>
                    <a:pt x="12" y="129"/>
                    <a:pt x="1" y="196"/>
                  </a:cubicBezTo>
                  <a:cubicBezTo>
                    <a:pt x="768" y="1211"/>
                    <a:pt x="1661" y="2126"/>
                    <a:pt x="2654" y="2916"/>
                  </a:cubicBezTo>
                  <a:lnTo>
                    <a:pt x="2749" y="2796"/>
                  </a:lnTo>
                  <a:cubicBezTo>
                    <a:pt x="1730" y="1987"/>
                    <a:pt x="818" y="1041"/>
                    <a:pt x="40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64"/>
            <p:cNvSpPr/>
            <p:nvPr/>
          </p:nvSpPr>
          <p:spPr>
            <a:xfrm>
              <a:off x="6601285" y="2492513"/>
              <a:ext cx="442348" cy="52873"/>
            </a:xfrm>
            <a:custGeom>
              <a:avLst/>
              <a:gdLst/>
              <a:ahLst/>
              <a:cxnLst/>
              <a:rect l="l" t="t" r="r" b="b"/>
              <a:pathLst>
                <a:path w="5095" h="609" extrusionOk="0">
                  <a:moveTo>
                    <a:pt x="54" y="0"/>
                  </a:moveTo>
                  <a:lnTo>
                    <a:pt x="1" y="145"/>
                  </a:lnTo>
                  <a:cubicBezTo>
                    <a:pt x="947" y="498"/>
                    <a:pt x="1968" y="608"/>
                    <a:pt x="2964" y="608"/>
                  </a:cubicBezTo>
                  <a:cubicBezTo>
                    <a:pt x="3653" y="608"/>
                    <a:pt x="4331" y="556"/>
                    <a:pt x="4964" y="494"/>
                  </a:cubicBezTo>
                  <a:cubicBezTo>
                    <a:pt x="5008" y="438"/>
                    <a:pt x="5053" y="382"/>
                    <a:pt x="5095" y="327"/>
                  </a:cubicBezTo>
                  <a:lnTo>
                    <a:pt x="5095" y="327"/>
                  </a:lnTo>
                  <a:cubicBezTo>
                    <a:pt x="4399" y="396"/>
                    <a:pt x="3673" y="458"/>
                    <a:pt x="2941" y="458"/>
                  </a:cubicBezTo>
                  <a:cubicBezTo>
                    <a:pt x="1966" y="458"/>
                    <a:pt x="982" y="348"/>
                    <a:pt x="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64"/>
            <p:cNvSpPr/>
            <p:nvPr/>
          </p:nvSpPr>
          <p:spPr>
            <a:xfrm>
              <a:off x="6671782" y="2348654"/>
              <a:ext cx="330263" cy="29866"/>
            </a:xfrm>
            <a:custGeom>
              <a:avLst/>
              <a:gdLst/>
              <a:ahLst/>
              <a:cxnLst/>
              <a:rect l="l" t="t" r="r" b="b"/>
              <a:pathLst>
                <a:path w="3804" h="344" extrusionOk="0">
                  <a:moveTo>
                    <a:pt x="3655" y="0"/>
                  </a:moveTo>
                  <a:cubicBezTo>
                    <a:pt x="3053" y="129"/>
                    <a:pt x="2435" y="193"/>
                    <a:pt x="1818" y="193"/>
                  </a:cubicBezTo>
                  <a:cubicBezTo>
                    <a:pt x="1219" y="193"/>
                    <a:pt x="620" y="132"/>
                    <a:pt x="37" y="11"/>
                  </a:cubicBezTo>
                  <a:lnTo>
                    <a:pt x="1" y="156"/>
                  </a:lnTo>
                  <a:cubicBezTo>
                    <a:pt x="594" y="282"/>
                    <a:pt x="1205" y="344"/>
                    <a:pt x="1817" y="344"/>
                  </a:cubicBezTo>
                  <a:cubicBezTo>
                    <a:pt x="2485" y="344"/>
                    <a:pt x="3154" y="270"/>
                    <a:pt x="3803" y="123"/>
                  </a:cubicBezTo>
                  <a:cubicBezTo>
                    <a:pt x="3753" y="84"/>
                    <a:pt x="3705" y="42"/>
                    <a:pt x="365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64"/>
            <p:cNvSpPr/>
            <p:nvPr/>
          </p:nvSpPr>
          <p:spPr>
            <a:xfrm>
              <a:off x="6722137" y="2186303"/>
              <a:ext cx="451638" cy="73276"/>
            </a:xfrm>
            <a:custGeom>
              <a:avLst/>
              <a:gdLst/>
              <a:ahLst/>
              <a:cxnLst/>
              <a:rect l="l" t="t" r="r" b="b"/>
              <a:pathLst>
                <a:path w="5202" h="844" extrusionOk="0">
                  <a:moveTo>
                    <a:pt x="5201" y="1"/>
                  </a:moveTo>
                  <a:lnTo>
                    <a:pt x="5201" y="1"/>
                  </a:lnTo>
                  <a:cubicBezTo>
                    <a:pt x="4702" y="202"/>
                    <a:pt x="4186" y="378"/>
                    <a:pt x="3647" y="503"/>
                  </a:cubicBezTo>
                  <a:cubicBezTo>
                    <a:pt x="3197" y="605"/>
                    <a:pt x="2642" y="690"/>
                    <a:pt x="2040" y="690"/>
                  </a:cubicBezTo>
                  <a:cubicBezTo>
                    <a:pt x="1408" y="690"/>
                    <a:pt x="724" y="596"/>
                    <a:pt x="57" y="327"/>
                  </a:cubicBezTo>
                  <a:cubicBezTo>
                    <a:pt x="40" y="378"/>
                    <a:pt x="20" y="425"/>
                    <a:pt x="1" y="472"/>
                  </a:cubicBezTo>
                  <a:cubicBezTo>
                    <a:pt x="689" y="747"/>
                    <a:pt x="1391" y="844"/>
                    <a:pt x="2039" y="844"/>
                  </a:cubicBezTo>
                  <a:cubicBezTo>
                    <a:pt x="2656" y="844"/>
                    <a:pt x="3223" y="756"/>
                    <a:pt x="3683" y="648"/>
                  </a:cubicBezTo>
                  <a:cubicBezTo>
                    <a:pt x="3895" y="598"/>
                    <a:pt x="4102" y="542"/>
                    <a:pt x="4311" y="478"/>
                  </a:cubicBezTo>
                  <a:cubicBezTo>
                    <a:pt x="4596" y="389"/>
                    <a:pt x="4880" y="285"/>
                    <a:pt x="5159" y="174"/>
                  </a:cubicBezTo>
                  <a:cubicBezTo>
                    <a:pt x="5173" y="118"/>
                    <a:pt x="5187" y="59"/>
                    <a:pt x="52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64"/>
            <p:cNvSpPr/>
            <p:nvPr/>
          </p:nvSpPr>
          <p:spPr>
            <a:xfrm>
              <a:off x="6771103" y="2031331"/>
              <a:ext cx="430974" cy="90901"/>
            </a:xfrm>
            <a:custGeom>
              <a:avLst/>
              <a:gdLst/>
              <a:ahLst/>
              <a:cxnLst/>
              <a:rect l="l" t="t" r="r" b="b"/>
              <a:pathLst>
                <a:path w="4964" h="1047" extrusionOk="0">
                  <a:moveTo>
                    <a:pt x="4963" y="0"/>
                  </a:moveTo>
                  <a:lnTo>
                    <a:pt x="4963" y="0"/>
                  </a:lnTo>
                  <a:cubicBezTo>
                    <a:pt x="4654" y="129"/>
                    <a:pt x="4311" y="243"/>
                    <a:pt x="3940" y="352"/>
                  </a:cubicBezTo>
                  <a:cubicBezTo>
                    <a:pt x="2678" y="712"/>
                    <a:pt x="1376" y="893"/>
                    <a:pt x="66" y="893"/>
                  </a:cubicBezTo>
                  <a:cubicBezTo>
                    <a:pt x="46" y="893"/>
                    <a:pt x="26" y="893"/>
                    <a:pt x="6" y="893"/>
                  </a:cubicBezTo>
                  <a:lnTo>
                    <a:pt x="0" y="1047"/>
                  </a:lnTo>
                  <a:cubicBezTo>
                    <a:pt x="20" y="1047"/>
                    <a:pt x="40" y="1047"/>
                    <a:pt x="60" y="1047"/>
                  </a:cubicBezTo>
                  <a:cubicBezTo>
                    <a:pt x="1387" y="1047"/>
                    <a:pt x="2703" y="863"/>
                    <a:pt x="3981" y="500"/>
                  </a:cubicBezTo>
                  <a:cubicBezTo>
                    <a:pt x="4051" y="477"/>
                    <a:pt x="4124" y="458"/>
                    <a:pt x="4193" y="436"/>
                  </a:cubicBezTo>
                  <a:cubicBezTo>
                    <a:pt x="4458" y="355"/>
                    <a:pt x="4707" y="271"/>
                    <a:pt x="4938" y="179"/>
                  </a:cubicBezTo>
                  <a:cubicBezTo>
                    <a:pt x="4949" y="118"/>
                    <a:pt x="4958" y="59"/>
                    <a:pt x="49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64"/>
            <p:cNvSpPr/>
            <p:nvPr/>
          </p:nvSpPr>
          <p:spPr>
            <a:xfrm>
              <a:off x="6809824" y="1851877"/>
              <a:ext cx="408228" cy="158186"/>
            </a:xfrm>
            <a:custGeom>
              <a:avLst/>
              <a:gdLst/>
              <a:ahLst/>
              <a:cxnLst/>
              <a:rect l="l" t="t" r="r" b="b"/>
              <a:pathLst>
                <a:path w="4702" h="1822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3340" y="991"/>
                    <a:pt x="1683" y="1585"/>
                    <a:pt x="1" y="1674"/>
                  </a:cubicBezTo>
                  <a:lnTo>
                    <a:pt x="12" y="1822"/>
                  </a:lnTo>
                  <a:cubicBezTo>
                    <a:pt x="726" y="1786"/>
                    <a:pt x="1437" y="1655"/>
                    <a:pt x="2129" y="1445"/>
                  </a:cubicBezTo>
                  <a:cubicBezTo>
                    <a:pt x="3047" y="1166"/>
                    <a:pt x="3918" y="742"/>
                    <a:pt x="4699" y="190"/>
                  </a:cubicBezTo>
                  <a:cubicBezTo>
                    <a:pt x="4699" y="129"/>
                    <a:pt x="4702" y="62"/>
                    <a:pt x="470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64"/>
            <p:cNvSpPr/>
            <p:nvPr/>
          </p:nvSpPr>
          <p:spPr>
            <a:xfrm>
              <a:off x="6837693" y="1766620"/>
              <a:ext cx="251778" cy="130404"/>
            </a:xfrm>
            <a:custGeom>
              <a:avLst/>
              <a:gdLst/>
              <a:ahLst/>
              <a:cxnLst/>
              <a:rect l="l" t="t" r="r" b="b"/>
              <a:pathLst>
                <a:path w="2900" h="1502" extrusionOk="0">
                  <a:moveTo>
                    <a:pt x="2648" y="0"/>
                  </a:moveTo>
                  <a:cubicBezTo>
                    <a:pt x="1811" y="541"/>
                    <a:pt x="927" y="996"/>
                    <a:pt x="1" y="1359"/>
                  </a:cubicBezTo>
                  <a:lnTo>
                    <a:pt x="56" y="1501"/>
                  </a:lnTo>
                  <a:cubicBezTo>
                    <a:pt x="1055" y="1113"/>
                    <a:pt x="2009" y="614"/>
                    <a:pt x="2899" y="23"/>
                  </a:cubicBezTo>
                  <a:lnTo>
                    <a:pt x="264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64"/>
            <p:cNvSpPr/>
            <p:nvPr/>
          </p:nvSpPr>
          <p:spPr>
            <a:xfrm>
              <a:off x="6877196" y="1513978"/>
              <a:ext cx="292931" cy="236758"/>
            </a:xfrm>
            <a:custGeom>
              <a:avLst/>
              <a:gdLst/>
              <a:ahLst/>
              <a:cxnLst/>
              <a:rect l="l" t="t" r="r" b="b"/>
              <a:pathLst>
                <a:path w="3374" h="2727" extrusionOk="0">
                  <a:moveTo>
                    <a:pt x="3359" y="0"/>
                  </a:moveTo>
                  <a:cubicBezTo>
                    <a:pt x="2796" y="589"/>
                    <a:pt x="2204" y="1150"/>
                    <a:pt x="1590" y="1677"/>
                  </a:cubicBezTo>
                  <a:cubicBezTo>
                    <a:pt x="1150" y="2048"/>
                    <a:pt x="639" y="2455"/>
                    <a:pt x="45" y="2561"/>
                  </a:cubicBezTo>
                  <a:cubicBezTo>
                    <a:pt x="31" y="2617"/>
                    <a:pt x="14" y="2670"/>
                    <a:pt x="0" y="2726"/>
                  </a:cubicBezTo>
                  <a:cubicBezTo>
                    <a:pt x="101" y="2712"/>
                    <a:pt x="201" y="2693"/>
                    <a:pt x="304" y="2659"/>
                  </a:cubicBezTo>
                  <a:cubicBezTo>
                    <a:pt x="837" y="2500"/>
                    <a:pt x="1289" y="2135"/>
                    <a:pt x="1688" y="1794"/>
                  </a:cubicBezTo>
                  <a:cubicBezTo>
                    <a:pt x="2271" y="1292"/>
                    <a:pt x="2835" y="762"/>
                    <a:pt x="3373" y="204"/>
                  </a:cubicBezTo>
                  <a:cubicBezTo>
                    <a:pt x="3368" y="140"/>
                    <a:pt x="3362" y="73"/>
                    <a:pt x="335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64"/>
            <p:cNvSpPr/>
            <p:nvPr/>
          </p:nvSpPr>
          <p:spPr>
            <a:xfrm>
              <a:off x="6937709" y="1338604"/>
              <a:ext cx="209583" cy="206198"/>
            </a:xfrm>
            <a:custGeom>
              <a:avLst/>
              <a:gdLst/>
              <a:ahLst/>
              <a:cxnLst/>
              <a:rect l="l" t="t" r="r" b="b"/>
              <a:pathLst>
                <a:path w="2414" h="2375" extrusionOk="0">
                  <a:moveTo>
                    <a:pt x="2375" y="1"/>
                  </a:moveTo>
                  <a:cubicBezTo>
                    <a:pt x="1694" y="854"/>
                    <a:pt x="896" y="1616"/>
                    <a:pt x="1" y="2249"/>
                  </a:cubicBezTo>
                  <a:lnTo>
                    <a:pt x="90" y="2375"/>
                  </a:lnTo>
                  <a:cubicBezTo>
                    <a:pt x="963" y="1761"/>
                    <a:pt x="1744" y="1024"/>
                    <a:pt x="2414" y="202"/>
                  </a:cubicBezTo>
                  <a:cubicBezTo>
                    <a:pt x="2400" y="132"/>
                    <a:pt x="2389" y="68"/>
                    <a:pt x="23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64"/>
            <p:cNvSpPr/>
            <p:nvPr/>
          </p:nvSpPr>
          <p:spPr>
            <a:xfrm>
              <a:off x="6985199" y="1180420"/>
              <a:ext cx="127278" cy="164784"/>
            </a:xfrm>
            <a:custGeom>
              <a:avLst/>
              <a:gdLst/>
              <a:ahLst/>
              <a:cxnLst/>
              <a:rect l="l" t="t" r="r" b="b"/>
              <a:pathLst>
                <a:path w="1466" h="1898" extrusionOk="0">
                  <a:moveTo>
                    <a:pt x="1412" y="1"/>
                  </a:moveTo>
                  <a:cubicBezTo>
                    <a:pt x="1139" y="431"/>
                    <a:pt x="832" y="843"/>
                    <a:pt x="500" y="1237"/>
                  </a:cubicBezTo>
                  <a:cubicBezTo>
                    <a:pt x="366" y="1393"/>
                    <a:pt x="221" y="1558"/>
                    <a:pt x="54" y="1683"/>
                  </a:cubicBezTo>
                  <a:cubicBezTo>
                    <a:pt x="37" y="1756"/>
                    <a:pt x="17" y="1825"/>
                    <a:pt x="1" y="1898"/>
                  </a:cubicBezTo>
                  <a:cubicBezTo>
                    <a:pt x="249" y="1753"/>
                    <a:pt x="447" y="1532"/>
                    <a:pt x="614" y="1337"/>
                  </a:cubicBezTo>
                  <a:cubicBezTo>
                    <a:pt x="918" y="975"/>
                    <a:pt x="1203" y="595"/>
                    <a:pt x="1465" y="202"/>
                  </a:cubicBezTo>
                  <a:cubicBezTo>
                    <a:pt x="1448" y="135"/>
                    <a:pt x="1432" y="71"/>
                    <a:pt x="141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64"/>
            <p:cNvSpPr/>
            <p:nvPr/>
          </p:nvSpPr>
          <p:spPr>
            <a:xfrm>
              <a:off x="6586265" y="1606006"/>
              <a:ext cx="249607" cy="293365"/>
            </a:xfrm>
            <a:custGeom>
              <a:avLst/>
              <a:gdLst/>
              <a:ahLst/>
              <a:cxnLst/>
              <a:rect l="l" t="t" r="r" b="b"/>
              <a:pathLst>
                <a:path w="2875" h="3379" extrusionOk="0">
                  <a:moveTo>
                    <a:pt x="93" y="1"/>
                  </a:moveTo>
                  <a:cubicBezTo>
                    <a:pt x="62" y="42"/>
                    <a:pt x="31" y="87"/>
                    <a:pt x="1" y="132"/>
                  </a:cubicBezTo>
                  <a:cubicBezTo>
                    <a:pt x="782" y="1326"/>
                    <a:pt x="1708" y="2414"/>
                    <a:pt x="2768" y="3379"/>
                  </a:cubicBezTo>
                  <a:lnTo>
                    <a:pt x="2874" y="3267"/>
                  </a:lnTo>
                  <a:cubicBezTo>
                    <a:pt x="1806" y="2297"/>
                    <a:pt x="874" y="1203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64"/>
            <p:cNvSpPr/>
            <p:nvPr/>
          </p:nvSpPr>
          <p:spPr>
            <a:xfrm>
              <a:off x="6713889" y="1434799"/>
              <a:ext cx="183017" cy="227208"/>
            </a:xfrm>
            <a:custGeom>
              <a:avLst/>
              <a:gdLst/>
              <a:ahLst/>
              <a:cxnLst/>
              <a:rect l="l" t="t" r="r" b="b"/>
              <a:pathLst>
                <a:path w="2108" h="2617" extrusionOk="0">
                  <a:moveTo>
                    <a:pt x="87" y="0"/>
                  </a:moveTo>
                  <a:cubicBezTo>
                    <a:pt x="57" y="56"/>
                    <a:pt x="29" y="109"/>
                    <a:pt x="1" y="162"/>
                  </a:cubicBezTo>
                  <a:cubicBezTo>
                    <a:pt x="506" y="1097"/>
                    <a:pt x="1195" y="1939"/>
                    <a:pt x="2010" y="2617"/>
                  </a:cubicBezTo>
                  <a:lnTo>
                    <a:pt x="2107" y="2497"/>
                  </a:lnTo>
                  <a:cubicBezTo>
                    <a:pt x="1284" y="1811"/>
                    <a:pt x="590" y="954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64"/>
            <p:cNvSpPr/>
            <p:nvPr/>
          </p:nvSpPr>
          <p:spPr>
            <a:xfrm>
              <a:off x="6802618" y="1286773"/>
              <a:ext cx="148289" cy="187792"/>
            </a:xfrm>
            <a:custGeom>
              <a:avLst/>
              <a:gdLst/>
              <a:ahLst/>
              <a:cxnLst/>
              <a:rect l="l" t="t" r="r" b="b"/>
              <a:pathLst>
                <a:path w="1708" h="2163" extrusionOk="0">
                  <a:moveTo>
                    <a:pt x="95" y="1"/>
                  </a:moveTo>
                  <a:cubicBezTo>
                    <a:pt x="64" y="45"/>
                    <a:pt x="31" y="95"/>
                    <a:pt x="0" y="143"/>
                  </a:cubicBezTo>
                  <a:cubicBezTo>
                    <a:pt x="410" y="907"/>
                    <a:pt x="957" y="1602"/>
                    <a:pt x="1610" y="2163"/>
                  </a:cubicBezTo>
                  <a:lnTo>
                    <a:pt x="1707" y="2048"/>
                  </a:lnTo>
                  <a:cubicBezTo>
                    <a:pt x="1046" y="1479"/>
                    <a:pt x="499" y="776"/>
                    <a:pt x="9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64"/>
            <p:cNvSpPr/>
            <p:nvPr/>
          </p:nvSpPr>
          <p:spPr>
            <a:xfrm>
              <a:off x="6929721" y="1108534"/>
              <a:ext cx="73971" cy="114168"/>
            </a:xfrm>
            <a:custGeom>
              <a:avLst/>
              <a:gdLst/>
              <a:ahLst/>
              <a:cxnLst/>
              <a:rect l="l" t="t" r="r" b="b"/>
              <a:pathLst>
                <a:path w="852" h="1315" extrusionOk="0">
                  <a:moveTo>
                    <a:pt x="107" y="0"/>
                  </a:moveTo>
                  <a:lnTo>
                    <a:pt x="1" y="137"/>
                  </a:lnTo>
                  <a:cubicBezTo>
                    <a:pt x="202" y="556"/>
                    <a:pt x="447" y="952"/>
                    <a:pt x="734" y="1314"/>
                  </a:cubicBezTo>
                  <a:lnTo>
                    <a:pt x="852" y="1219"/>
                  </a:lnTo>
                  <a:cubicBezTo>
                    <a:pt x="556" y="843"/>
                    <a:pt x="305" y="433"/>
                    <a:pt x="10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64"/>
            <p:cNvSpPr/>
            <p:nvPr/>
          </p:nvSpPr>
          <p:spPr>
            <a:xfrm>
              <a:off x="6479998" y="1786415"/>
              <a:ext cx="298487" cy="270184"/>
            </a:xfrm>
            <a:custGeom>
              <a:avLst/>
              <a:gdLst/>
              <a:ahLst/>
              <a:cxnLst/>
              <a:rect l="l" t="t" r="r" b="b"/>
              <a:pathLst>
                <a:path w="3438" h="3112" extrusionOk="0">
                  <a:moveTo>
                    <a:pt x="73" y="1"/>
                  </a:moveTo>
                  <a:lnTo>
                    <a:pt x="0" y="157"/>
                  </a:lnTo>
                  <a:cubicBezTo>
                    <a:pt x="912" y="1343"/>
                    <a:pt x="2062" y="2358"/>
                    <a:pt x="3353" y="3112"/>
                  </a:cubicBezTo>
                  <a:lnTo>
                    <a:pt x="3437" y="2978"/>
                  </a:lnTo>
                  <a:cubicBezTo>
                    <a:pt x="2137" y="2222"/>
                    <a:pt x="990" y="120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64"/>
            <p:cNvSpPr/>
            <p:nvPr/>
          </p:nvSpPr>
          <p:spPr>
            <a:xfrm>
              <a:off x="6409935" y="1988443"/>
              <a:ext cx="290760" cy="284683"/>
            </a:xfrm>
            <a:custGeom>
              <a:avLst/>
              <a:gdLst/>
              <a:ahLst/>
              <a:cxnLst/>
              <a:rect l="l" t="t" r="r" b="b"/>
              <a:pathLst>
                <a:path w="3349" h="3279" extrusionOk="0">
                  <a:moveTo>
                    <a:pt x="51" y="1"/>
                  </a:moveTo>
                  <a:cubicBezTo>
                    <a:pt x="31" y="68"/>
                    <a:pt x="15" y="137"/>
                    <a:pt x="1" y="207"/>
                  </a:cubicBezTo>
                  <a:cubicBezTo>
                    <a:pt x="291" y="667"/>
                    <a:pt x="601" y="1117"/>
                    <a:pt x="952" y="1535"/>
                  </a:cubicBezTo>
                  <a:cubicBezTo>
                    <a:pt x="1669" y="2383"/>
                    <a:pt x="2459" y="2972"/>
                    <a:pt x="3301" y="3279"/>
                  </a:cubicBezTo>
                  <a:lnTo>
                    <a:pt x="3349" y="3136"/>
                  </a:lnTo>
                  <a:cubicBezTo>
                    <a:pt x="2537" y="2841"/>
                    <a:pt x="1770" y="2269"/>
                    <a:pt x="1069" y="1443"/>
                  </a:cubicBezTo>
                  <a:cubicBezTo>
                    <a:pt x="693" y="997"/>
                    <a:pt x="361" y="506"/>
                    <a:pt x="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64"/>
            <p:cNvSpPr/>
            <p:nvPr/>
          </p:nvSpPr>
          <p:spPr>
            <a:xfrm>
              <a:off x="6345516" y="2209310"/>
              <a:ext cx="270618" cy="299269"/>
            </a:xfrm>
            <a:custGeom>
              <a:avLst/>
              <a:gdLst/>
              <a:ahLst/>
              <a:cxnLst/>
              <a:rect l="l" t="t" r="r" b="b"/>
              <a:pathLst>
                <a:path w="3117" h="3447" extrusionOk="0">
                  <a:moveTo>
                    <a:pt x="62" y="1"/>
                  </a:moveTo>
                  <a:cubicBezTo>
                    <a:pt x="43" y="62"/>
                    <a:pt x="20" y="129"/>
                    <a:pt x="1" y="193"/>
                  </a:cubicBezTo>
                  <a:cubicBezTo>
                    <a:pt x="807" y="1449"/>
                    <a:pt x="1834" y="2559"/>
                    <a:pt x="3025" y="3446"/>
                  </a:cubicBezTo>
                  <a:lnTo>
                    <a:pt x="3117" y="3321"/>
                  </a:lnTo>
                  <a:cubicBezTo>
                    <a:pt x="1912" y="2425"/>
                    <a:pt x="868" y="1284"/>
                    <a:pt x="6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64"/>
            <p:cNvSpPr/>
            <p:nvPr/>
          </p:nvSpPr>
          <p:spPr>
            <a:xfrm>
              <a:off x="6306794" y="2495638"/>
              <a:ext cx="206892" cy="158273"/>
            </a:xfrm>
            <a:custGeom>
              <a:avLst/>
              <a:gdLst/>
              <a:ahLst/>
              <a:cxnLst/>
              <a:rect l="l" t="t" r="r" b="b"/>
              <a:pathLst>
                <a:path w="2383" h="1823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79"/>
                    <a:pt x="6" y="151"/>
                    <a:pt x="12" y="224"/>
                  </a:cubicBezTo>
                  <a:cubicBezTo>
                    <a:pt x="689" y="871"/>
                    <a:pt x="1468" y="1415"/>
                    <a:pt x="2316" y="1822"/>
                  </a:cubicBezTo>
                  <a:lnTo>
                    <a:pt x="2383" y="1683"/>
                  </a:lnTo>
                  <a:cubicBezTo>
                    <a:pt x="1496" y="1256"/>
                    <a:pt x="695" y="684"/>
                    <a:pt x="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64"/>
            <p:cNvSpPr/>
            <p:nvPr/>
          </p:nvSpPr>
          <p:spPr>
            <a:xfrm>
              <a:off x="6437544" y="991502"/>
              <a:ext cx="786589" cy="1843102"/>
            </a:xfrm>
            <a:custGeom>
              <a:avLst/>
              <a:gdLst/>
              <a:ahLst/>
              <a:cxnLst/>
              <a:rect l="l" t="t" r="r" b="b"/>
              <a:pathLst>
                <a:path w="9060" h="21229" extrusionOk="0">
                  <a:moveTo>
                    <a:pt x="6970" y="1"/>
                  </a:moveTo>
                  <a:cubicBezTo>
                    <a:pt x="6886" y="1041"/>
                    <a:pt x="6741" y="2074"/>
                    <a:pt x="6523" y="3098"/>
                  </a:cubicBezTo>
                  <a:cubicBezTo>
                    <a:pt x="6473" y="3354"/>
                    <a:pt x="6412" y="3608"/>
                    <a:pt x="6353" y="3859"/>
                  </a:cubicBezTo>
                  <a:cubicBezTo>
                    <a:pt x="6336" y="3932"/>
                    <a:pt x="6320" y="4001"/>
                    <a:pt x="6300" y="4074"/>
                  </a:cubicBezTo>
                  <a:cubicBezTo>
                    <a:pt x="6175" y="4596"/>
                    <a:pt x="6041" y="5112"/>
                    <a:pt x="5901" y="5628"/>
                  </a:cubicBezTo>
                  <a:cubicBezTo>
                    <a:pt x="5798" y="6018"/>
                    <a:pt x="5695" y="6409"/>
                    <a:pt x="5589" y="6800"/>
                  </a:cubicBezTo>
                  <a:cubicBezTo>
                    <a:pt x="5572" y="6861"/>
                    <a:pt x="5558" y="6925"/>
                    <a:pt x="5541" y="6984"/>
                  </a:cubicBezTo>
                  <a:cubicBezTo>
                    <a:pt x="5399" y="7517"/>
                    <a:pt x="5257" y="8049"/>
                    <a:pt x="5106" y="8585"/>
                  </a:cubicBezTo>
                  <a:cubicBezTo>
                    <a:pt x="5092" y="8641"/>
                    <a:pt x="5073" y="8691"/>
                    <a:pt x="5059" y="8747"/>
                  </a:cubicBezTo>
                  <a:cubicBezTo>
                    <a:pt x="5053" y="8761"/>
                    <a:pt x="5050" y="8780"/>
                    <a:pt x="5048" y="8794"/>
                  </a:cubicBezTo>
                  <a:cubicBezTo>
                    <a:pt x="5048" y="8800"/>
                    <a:pt x="5042" y="8803"/>
                    <a:pt x="5042" y="8811"/>
                  </a:cubicBezTo>
                  <a:cubicBezTo>
                    <a:pt x="4903" y="9305"/>
                    <a:pt x="4760" y="9799"/>
                    <a:pt x="4612" y="10290"/>
                  </a:cubicBezTo>
                  <a:lnTo>
                    <a:pt x="4612" y="10292"/>
                  </a:lnTo>
                  <a:cubicBezTo>
                    <a:pt x="4305" y="11319"/>
                    <a:pt x="3979" y="12337"/>
                    <a:pt x="3614" y="13344"/>
                  </a:cubicBezTo>
                  <a:lnTo>
                    <a:pt x="3561" y="13489"/>
                  </a:lnTo>
                  <a:lnTo>
                    <a:pt x="3374" y="13992"/>
                  </a:lnTo>
                  <a:cubicBezTo>
                    <a:pt x="3363" y="14028"/>
                    <a:pt x="3349" y="14059"/>
                    <a:pt x="3335" y="14095"/>
                  </a:cubicBezTo>
                  <a:cubicBezTo>
                    <a:pt x="3315" y="14142"/>
                    <a:pt x="3298" y="14193"/>
                    <a:pt x="3279" y="14237"/>
                  </a:cubicBezTo>
                  <a:cubicBezTo>
                    <a:pt x="3033" y="14862"/>
                    <a:pt x="2777" y="15479"/>
                    <a:pt x="2506" y="16092"/>
                  </a:cubicBezTo>
                  <a:cubicBezTo>
                    <a:pt x="2500" y="16106"/>
                    <a:pt x="2498" y="16120"/>
                    <a:pt x="2489" y="16131"/>
                  </a:cubicBezTo>
                  <a:cubicBezTo>
                    <a:pt x="2319" y="16516"/>
                    <a:pt x="2143" y="16901"/>
                    <a:pt x="1962" y="17284"/>
                  </a:cubicBezTo>
                  <a:cubicBezTo>
                    <a:pt x="1962" y="17292"/>
                    <a:pt x="1959" y="17298"/>
                    <a:pt x="1956" y="17306"/>
                  </a:cubicBezTo>
                  <a:cubicBezTo>
                    <a:pt x="1934" y="17348"/>
                    <a:pt x="1915" y="17390"/>
                    <a:pt x="1898" y="17431"/>
                  </a:cubicBezTo>
                  <a:cubicBezTo>
                    <a:pt x="1892" y="17434"/>
                    <a:pt x="1892" y="17443"/>
                    <a:pt x="1890" y="17445"/>
                  </a:cubicBezTo>
                  <a:cubicBezTo>
                    <a:pt x="1368" y="18556"/>
                    <a:pt x="802" y="19649"/>
                    <a:pt x="216" y="20729"/>
                  </a:cubicBezTo>
                  <a:cubicBezTo>
                    <a:pt x="143" y="20863"/>
                    <a:pt x="73" y="20994"/>
                    <a:pt x="1" y="21128"/>
                  </a:cubicBezTo>
                  <a:cubicBezTo>
                    <a:pt x="20" y="21133"/>
                    <a:pt x="37" y="21142"/>
                    <a:pt x="62" y="21145"/>
                  </a:cubicBezTo>
                  <a:cubicBezTo>
                    <a:pt x="360" y="21202"/>
                    <a:pt x="660" y="21229"/>
                    <a:pt x="960" y="21229"/>
                  </a:cubicBezTo>
                  <a:cubicBezTo>
                    <a:pt x="2212" y="21229"/>
                    <a:pt x="3461" y="20758"/>
                    <a:pt x="4501" y="20040"/>
                  </a:cubicBezTo>
                  <a:cubicBezTo>
                    <a:pt x="5795" y="19153"/>
                    <a:pt x="6808" y="17920"/>
                    <a:pt x="7720" y="16645"/>
                  </a:cubicBezTo>
                  <a:cubicBezTo>
                    <a:pt x="7246" y="16422"/>
                    <a:pt x="6883" y="16087"/>
                    <a:pt x="6493" y="15760"/>
                  </a:cubicBezTo>
                  <a:cubicBezTo>
                    <a:pt x="6445" y="15719"/>
                    <a:pt x="6395" y="15679"/>
                    <a:pt x="6348" y="15638"/>
                  </a:cubicBezTo>
                  <a:cubicBezTo>
                    <a:pt x="6303" y="15599"/>
                    <a:pt x="6256" y="15562"/>
                    <a:pt x="6208" y="15526"/>
                  </a:cubicBezTo>
                  <a:cubicBezTo>
                    <a:pt x="6855" y="15375"/>
                    <a:pt x="7505" y="15135"/>
                    <a:pt x="8164" y="15060"/>
                  </a:cubicBezTo>
                  <a:cubicBezTo>
                    <a:pt x="8677" y="13149"/>
                    <a:pt x="9059" y="11040"/>
                    <a:pt x="8984" y="9059"/>
                  </a:cubicBezTo>
                  <a:lnTo>
                    <a:pt x="8984" y="9059"/>
                  </a:lnTo>
                  <a:cubicBezTo>
                    <a:pt x="8900" y="9067"/>
                    <a:pt x="8816" y="9070"/>
                    <a:pt x="8730" y="9070"/>
                  </a:cubicBezTo>
                  <a:cubicBezTo>
                    <a:pt x="8324" y="9070"/>
                    <a:pt x="7900" y="8995"/>
                    <a:pt x="7494" y="8953"/>
                  </a:cubicBezTo>
                  <a:cubicBezTo>
                    <a:pt x="7411" y="8942"/>
                    <a:pt x="7327" y="8937"/>
                    <a:pt x="7246" y="8934"/>
                  </a:cubicBezTo>
                  <a:lnTo>
                    <a:pt x="7232" y="8934"/>
                  </a:lnTo>
                  <a:cubicBezTo>
                    <a:pt x="7734" y="8649"/>
                    <a:pt x="8083" y="8225"/>
                    <a:pt x="8515" y="7849"/>
                  </a:cubicBezTo>
                  <a:cubicBezTo>
                    <a:pt x="8473" y="5209"/>
                    <a:pt x="7980" y="2439"/>
                    <a:pt x="69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64"/>
            <p:cNvSpPr/>
            <p:nvPr/>
          </p:nvSpPr>
          <p:spPr>
            <a:xfrm>
              <a:off x="5138383" y="1231816"/>
              <a:ext cx="1044966" cy="2057200"/>
            </a:xfrm>
            <a:custGeom>
              <a:avLst/>
              <a:gdLst/>
              <a:ahLst/>
              <a:cxnLst/>
              <a:rect l="l" t="t" r="r" b="b"/>
              <a:pathLst>
                <a:path w="12036" h="23695" extrusionOk="0">
                  <a:moveTo>
                    <a:pt x="2358" y="0"/>
                  </a:moveTo>
                  <a:cubicBezTo>
                    <a:pt x="1211" y="2737"/>
                    <a:pt x="645" y="5853"/>
                    <a:pt x="600" y="8822"/>
                  </a:cubicBezTo>
                  <a:cubicBezTo>
                    <a:pt x="1083" y="9240"/>
                    <a:pt x="1468" y="9714"/>
                    <a:pt x="2026" y="10030"/>
                  </a:cubicBezTo>
                  <a:cubicBezTo>
                    <a:pt x="1485" y="10056"/>
                    <a:pt x="902" y="10181"/>
                    <a:pt x="351" y="10181"/>
                  </a:cubicBezTo>
                  <a:cubicBezTo>
                    <a:pt x="259" y="10181"/>
                    <a:pt x="168" y="10177"/>
                    <a:pt x="79" y="10169"/>
                  </a:cubicBezTo>
                  <a:lnTo>
                    <a:pt x="79" y="10169"/>
                  </a:lnTo>
                  <a:cubicBezTo>
                    <a:pt x="0" y="12367"/>
                    <a:pt x="430" y="14716"/>
                    <a:pt x="999" y="16839"/>
                  </a:cubicBezTo>
                  <a:cubicBezTo>
                    <a:pt x="1730" y="16926"/>
                    <a:pt x="2453" y="17194"/>
                    <a:pt x="3170" y="17358"/>
                  </a:cubicBezTo>
                  <a:cubicBezTo>
                    <a:pt x="2598" y="17791"/>
                    <a:pt x="2135" y="18293"/>
                    <a:pt x="1487" y="18600"/>
                  </a:cubicBezTo>
                  <a:cubicBezTo>
                    <a:pt x="2500" y="20017"/>
                    <a:pt x="3627" y="21387"/>
                    <a:pt x="5064" y="22369"/>
                  </a:cubicBezTo>
                  <a:cubicBezTo>
                    <a:pt x="6222" y="23169"/>
                    <a:pt x="7614" y="23694"/>
                    <a:pt x="9010" y="23694"/>
                  </a:cubicBezTo>
                  <a:cubicBezTo>
                    <a:pt x="9341" y="23694"/>
                    <a:pt x="9673" y="23665"/>
                    <a:pt x="10002" y="23602"/>
                  </a:cubicBezTo>
                  <a:cubicBezTo>
                    <a:pt x="10903" y="23429"/>
                    <a:pt x="11310" y="22126"/>
                    <a:pt x="11517" y="21225"/>
                  </a:cubicBezTo>
                  <a:cubicBezTo>
                    <a:pt x="12036" y="18979"/>
                    <a:pt x="11676" y="16538"/>
                    <a:pt x="10674" y="14465"/>
                  </a:cubicBezTo>
                  <a:cubicBezTo>
                    <a:pt x="10019" y="14993"/>
                    <a:pt x="9302" y="15358"/>
                    <a:pt x="8512" y="15659"/>
                  </a:cubicBezTo>
                  <a:cubicBezTo>
                    <a:pt x="9318" y="15085"/>
                    <a:pt x="9954" y="14371"/>
                    <a:pt x="10521" y="13559"/>
                  </a:cubicBezTo>
                  <a:cubicBezTo>
                    <a:pt x="10097" y="11358"/>
                    <a:pt x="9179" y="9424"/>
                    <a:pt x="7823" y="7644"/>
                  </a:cubicBezTo>
                  <a:cubicBezTo>
                    <a:pt x="7209" y="8007"/>
                    <a:pt x="6615" y="8236"/>
                    <a:pt x="5929" y="8417"/>
                  </a:cubicBezTo>
                  <a:cubicBezTo>
                    <a:pt x="6389" y="7957"/>
                    <a:pt x="6732" y="7549"/>
                    <a:pt x="7070" y="6997"/>
                  </a:cubicBezTo>
                  <a:cubicBezTo>
                    <a:pt x="5842" y="4453"/>
                    <a:pt x="4180" y="2162"/>
                    <a:pt x="2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64"/>
            <p:cNvSpPr/>
            <p:nvPr/>
          </p:nvSpPr>
          <p:spPr>
            <a:xfrm>
              <a:off x="5464910" y="1644032"/>
              <a:ext cx="189441" cy="273309"/>
            </a:xfrm>
            <a:custGeom>
              <a:avLst/>
              <a:gdLst/>
              <a:ahLst/>
              <a:cxnLst/>
              <a:rect l="l" t="t" r="r" b="b"/>
              <a:pathLst>
                <a:path w="2182" h="3148" extrusionOk="0">
                  <a:moveTo>
                    <a:pt x="2084" y="1"/>
                  </a:moveTo>
                  <a:cubicBezTo>
                    <a:pt x="1465" y="1063"/>
                    <a:pt x="767" y="2082"/>
                    <a:pt x="0" y="3041"/>
                  </a:cubicBezTo>
                  <a:lnTo>
                    <a:pt x="131" y="3147"/>
                  </a:lnTo>
                  <a:cubicBezTo>
                    <a:pt x="884" y="2204"/>
                    <a:pt x="1571" y="1209"/>
                    <a:pt x="2182" y="165"/>
                  </a:cubicBezTo>
                  <a:cubicBezTo>
                    <a:pt x="2151" y="109"/>
                    <a:pt x="2115" y="56"/>
                    <a:pt x="20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64"/>
            <p:cNvSpPr/>
            <p:nvPr/>
          </p:nvSpPr>
          <p:spPr>
            <a:xfrm>
              <a:off x="5525422" y="1878704"/>
              <a:ext cx="198905" cy="222954"/>
            </a:xfrm>
            <a:custGeom>
              <a:avLst/>
              <a:gdLst/>
              <a:ahLst/>
              <a:cxnLst/>
              <a:rect l="l" t="t" r="r" b="b"/>
              <a:pathLst>
                <a:path w="2291" h="2568" extrusionOk="0">
                  <a:moveTo>
                    <a:pt x="2241" y="1"/>
                  </a:moveTo>
                  <a:cubicBezTo>
                    <a:pt x="1593" y="894"/>
                    <a:pt x="837" y="1714"/>
                    <a:pt x="0" y="2434"/>
                  </a:cubicBezTo>
                  <a:lnTo>
                    <a:pt x="104" y="2567"/>
                  </a:lnTo>
                  <a:cubicBezTo>
                    <a:pt x="701" y="2054"/>
                    <a:pt x="1250" y="1493"/>
                    <a:pt x="1755" y="894"/>
                  </a:cubicBezTo>
                  <a:lnTo>
                    <a:pt x="1755" y="894"/>
                  </a:lnTo>
                  <a:cubicBezTo>
                    <a:pt x="1663" y="921"/>
                    <a:pt x="1568" y="949"/>
                    <a:pt x="1473" y="974"/>
                  </a:cubicBezTo>
                  <a:cubicBezTo>
                    <a:pt x="1792" y="659"/>
                    <a:pt x="2048" y="366"/>
                    <a:pt x="2291" y="34"/>
                  </a:cubicBezTo>
                  <a:lnTo>
                    <a:pt x="2241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64"/>
            <p:cNvSpPr/>
            <p:nvPr/>
          </p:nvSpPr>
          <p:spPr>
            <a:xfrm>
              <a:off x="5416465" y="1488540"/>
              <a:ext cx="136394" cy="197950"/>
            </a:xfrm>
            <a:custGeom>
              <a:avLst/>
              <a:gdLst/>
              <a:ahLst/>
              <a:cxnLst/>
              <a:rect l="l" t="t" r="r" b="b"/>
              <a:pathLst>
                <a:path w="1571" h="2280" extrusionOk="0">
                  <a:moveTo>
                    <a:pt x="1459" y="1"/>
                  </a:moveTo>
                  <a:cubicBezTo>
                    <a:pt x="1074" y="787"/>
                    <a:pt x="586" y="1513"/>
                    <a:pt x="0" y="2165"/>
                  </a:cubicBezTo>
                  <a:lnTo>
                    <a:pt x="128" y="2280"/>
                  </a:lnTo>
                  <a:cubicBezTo>
                    <a:pt x="703" y="1641"/>
                    <a:pt x="1189" y="930"/>
                    <a:pt x="1571" y="160"/>
                  </a:cubicBezTo>
                  <a:cubicBezTo>
                    <a:pt x="1532" y="107"/>
                    <a:pt x="1498" y="51"/>
                    <a:pt x="14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64"/>
            <p:cNvSpPr/>
            <p:nvPr/>
          </p:nvSpPr>
          <p:spPr>
            <a:xfrm>
              <a:off x="5601736" y="2046090"/>
              <a:ext cx="323404" cy="273309"/>
            </a:xfrm>
            <a:custGeom>
              <a:avLst/>
              <a:gdLst/>
              <a:ahLst/>
              <a:cxnLst/>
              <a:rect l="l" t="t" r="r" b="b"/>
              <a:pathLst>
                <a:path w="3725" h="3148" extrusionOk="0">
                  <a:moveTo>
                    <a:pt x="3635" y="1"/>
                  </a:moveTo>
                  <a:cubicBezTo>
                    <a:pt x="2614" y="1203"/>
                    <a:pt x="1376" y="2227"/>
                    <a:pt x="0" y="2997"/>
                  </a:cubicBezTo>
                  <a:lnTo>
                    <a:pt x="78" y="3147"/>
                  </a:lnTo>
                  <a:cubicBezTo>
                    <a:pt x="1457" y="2375"/>
                    <a:pt x="2695" y="1354"/>
                    <a:pt x="3725" y="157"/>
                  </a:cubicBezTo>
                  <a:cubicBezTo>
                    <a:pt x="3697" y="107"/>
                    <a:pt x="3663" y="54"/>
                    <a:pt x="363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64"/>
            <p:cNvSpPr/>
            <p:nvPr/>
          </p:nvSpPr>
          <p:spPr>
            <a:xfrm>
              <a:off x="5661294" y="2227542"/>
              <a:ext cx="346672" cy="315417"/>
            </a:xfrm>
            <a:custGeom>
              <a:avLst/>
              <a:gdLst/>
              <a:ahLst/>
              <a:cxnLst/>
              <a:rect l="l" t="t" r="r" b="b"/>
              <a:pathLst>
                <a:path w="3993" h="3633" extrusionOk="0">
                  <a:moveTo>
                    <a:pt x="3926" y="0"/>
                  </a:moveTo>
                  <a:cubicBezTo>
                    <a:pt x="2843" y="1387"/>
                    <a:pt x="1510" y="2578"/>
                    <a:pt x="1" y="3490"/>
                  </a:cubicBezTo>
                  <a:lnTo>
                    <a:pt x="90" y="3632"/>
                  </a:lnTo>
                  <a:cubicBezTo>
                    <a:pt x="1582" y="2729"/>
                    <a:pt x="2908" y="1554"/>
                    <a:pt x="3993" y="193"/>
                  </a:cubicBezTo>
                  <a:cubicBezTo>
                    <a:pt x="3973" y="128"/>
                    <a:pt x="3948" y="67"/>
                    <a:pt x="392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64"/>
            <p:cNvSpPr/>
            <p:nvPr/>
          </p:nvSpPr>
          <p:spPr>
            <a:xfrm>
              <a:off x="5770079" y="2487651"/>
              <a:ext cx="298661" cy="318543"/>
            </a:xfrm>
            <a:custGeom>
              <a:avLst/>
              <a:gdLst/>
              <a:ahLst/>
              <a:cxnLst/>
              <a:rect l="l" t="t" r="r" b="b"/>
              <a:pathLst>
                <a:path w="3440" h="3669" extrusionOk="0">
                  <a:moveTo>
                    <a:pt x="3401" y="0"/>
                  </a:moveTo>
                  <a:cubicBezTo>
                    <a:pt x="3337" y="56"/>
                    <a:pt x="3267" y="106"/>
                    <a:pt x="3200" y="157"/>
                  </a:cubicBezTo>
                  <a:cubicBezTo>
                    <a:pt x="2363" y="1473"/>
                    <a:pt x="1272" y="2631"/>
                    <a:pt x="0" y="3532"/>
                  </a:cubicBezTo>
                  <a:lnTo>
                    <a:pt x="98" y="3669"/>
                  </a:lnTo>
                  <a:cubicBezTo>
                    <a:pt x="1440" y="2720"/>
                    <a:pt x="2584" y="1485"/>
                    <a:pt x="3440" y="84"/>
                  </a:cubicBezTo>
                  <a:cubicBezTo>
                    <a:pt x="3426" y="56"/>
                    <a:pt x="3412" y="28"/>
                    <a:pt x="340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64"/>
            <p:cNvSpPr/>
            <p:nvPr/>
          </p:nvSpPr>
          <p:spPr>
            <a:xfrm>
              <a:off x="5878082" y="2706868"/>
              <a:ext cx="265322" cy="281297"/>
            </a:xfrm>
            <a:custGeom>
              <a:avLst/>
              <a:gdLst/>
              <a:ahLst/>
              <a:cxnLst/>
              <a:rect l="l" t="t" r="r" b="b"/>
              <a:pathLst>
                <a:path w="3056" h="3240" extrusionOk="0">
                  <a:moveTo>
                    <a:pt x="3013" y="0"/>
                  </a:moveTo>
                  <a:cubicBezTo>
                    <a:pt x="2149" y="1161"/>
                    <a:pt x="1133" y="2210"/>
                    <a:pt x="0" y="3105"/>
                  </a:cubicBezTo>
                  <a:lnTo>
                    <a:pt x="104" y="3239"/>
                  </a:lnTo>
                  <a:cubicBezTo>
                    <a:pt x="1211" y="2360"/>
                    <a:pt x="2202" y="1342"/>
                    <a:pt x="3055" y="215"/>
                  </a:cubicBezTo>
                  <a:cubicBezTo>
                    <a:pt x="3041" y="142"/>
                    <a:pt x="3027" y="70"/>
                    <a:pt x="3013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64"/>
            <p:cNvSpPr/>
            <p:nvPr/>
          </p:nvSpPr>
          <p:spPr>
            <a:xfrm>
              <a:off x="5339196" y="2909764"/>
              <a:ext cx="492183" cy="58603"/>
            </a:xfrm>
            <a:custGeom>
              <a:avLst/>
              <a:gdLst/>
              <a:ahLst/>
              <a:cxnLst/>
              <a:rect l="l" t="t" r="r" b="b"/>
              <a:pathLst>
                <a:path w="5669" h="675" extrusionOk="0">
                  <a:moveTo>
                    <a:pt x="5613" y="1"/>
                  </a:moveTo>
                  <a:cubicBezTo>
                    <a:pt x="4577" y="388"/>
                    <a:pt x="3484" y="509"/>
                    <a:pt x="2401" y="509"/>
                  </a:cubicBezTo>
                  <a:cubicBezTo>
                    <a:pt x="1585" y="509"/>
                    <a:pt x="775" y="440"/>
                    <a:pt x="0" y="364"/>
                  </a:cubicBezTo>
                  <a:lnTo>
                    <a:pt x="0" y="364"/>
                  </a:lnTo>
                  <a:cubicBezTo>
                    <a:pt x="48" y="428"/>
                    <a:pt x="98" y="489"/>
                    <a:pt x="151" y="551"/>
                  </a:cubicBezTo>
                  <a:cubicBezTo>
                    <a:pt x="854" y="617"/>
                    <a:pt x="1608" y="674"/>
                    <a:pt x="2374" y="674"/>
                  </a:cubicBezTo>
                  <a:cubicBezTo>
                    <a:pt x="3482" y="674"/>
                    <a:pt x="4617" y="554"/>
                    <a:pt x="5669" y="163"/>
                  </a:cubicBezTo>
                  <a:lnTo>
                    <a:pt x="5613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64"/>
            <p:cNvSpPr/>
            <p:nvPr/>
          </p:nvSpPr>
          <p:spPr>
            <a:xfrm>
              <a:off x="5385644" y="2749931"/>
              <a:ext cx="367075" cy="33252"/>
            </a:xfrm>
            <a:custGeom>
              <a:avLst/>
              <a:gdLst/>
              <a:ahLst/>
              <a:cxnLst/>
              <a:rect l="l" t="t" r="r" b="b"/>
              <a:pathLst>
                <a:path w="4228" h="383" extrusionOk="0">
                  <a:moveTo>
                    <a:pt x="165" y="1"/>
                  </a:moveTo>
                  <a:cubicBezTo>
                    <a:pt x="110" y="48"/>
                    <a:pt x="54" y="87"/>
                    <a:pt x="1" y="135"/>
                  </a:cubicBezTo>
                  <a:cubicBezTo>
                    <a:pt x="729" y="299"/>
                    <a:pt x="1478" y="382"/>
                    <a:pt x="2225" y="382"/>
                  </a:cubicBezTo>
                  <a:cubicBezTo>
                    <a:pt x="2899" y="382"/>
                    <a:pt x="3572" y="314"/>
                    <a:pt x="4227" y="176"/>
                  </a:cubicBezTo>
                  <a:lnTo>
                    <a:pt x="4191" y="12"/>
                  </a:lnTo>
                  <a:cubicBezTo>
                    <a:pt x="3541" y="148"/>
                    <a:pt x="2874" y="217"/>
                    <a:pt x="2206" y="217"/>
                  </a:cubicBezTo>
                  <a:cubicBezTo>
                    <a:pt x="1521" y="217"/>
                    <a:pt x="835" y="145"/>
                    <a:pt x="16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64"/>
            <p:cNvSpPr/>
            <p:nvPr/>
          </p:nvSpPr>
          <p:spPr>
            <a:xfrm>
              <a:off x="5194815" y="2569261"/>
              <a:ext cx="501906" cy="81264"/>
            </a:xfrm>
            <a:custGeom>
              <a:avLst/>
              <a:gdLst/>
              <a:ahLst/>
              <a:cxnLst/>
              <a:rect l="l" t="t" r="r" b="b"/>
              <a:pathLst>
                <a:path w="5781" h="93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67"/>
                    <a:pt x="28" y="129"/>
                    <a:pt x="45" y="196"/>
                  </a:cubicBezTo>
                  <a:cubicBezTo>
                    <a:pt x="355" y="319"/>
                    <a:pt x="670" y="433"/>
                    <a:pt x="991" y="531"/>
                  </a:cubicBezTo>
                  <a:cubicBezTo>
                    <a:pt x="1220" y="600"/>
                    <a:pt x="1451" y="664"/>
                    <a:pt x="1688" y="720"/>
                  </a:cubicBezTo>
                  <a:cubicBezTo>
                    <a:pt x="2198" y="838"/>
                    <a:pt x="2825" y="935"/>
                    <a:pt x="3507" y="935"/>
                  </a:cubicBezTo>
                  <a:cubicBezTo>
                    <a:pt x="4229" y="935"/>
                    <a:pt x="5012" y="826"/>
                    <a:pt x="5781" y="519"/>
                  </a:cubicBezTo>
                  <a:lnTo>
                    <a:pt x="5719" y="363"/>
                  </a:lnTo>
                  <a:cubicBezTo>
                    <a:pt x="4978" y="661"/>
                    <a:pt x="4219" y="766"/>
                    <a:pt x="3517" y="766"/>
                  </a:cubicBezTo>
                  <a:cubicBezTo>
                    <a:pt x="2845" y="766"/>
                    <a:pt x="2226" y="670"/>
                    <a:pt x="1725" y="556"/>
                  </a:cubicBezTo>
                  <a:cubicBezTo>
                    <a:pt x="1130" y="419"/>
                    <a:pt x="553" y="227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64"/>
            <p:cNvSpPr/>
            <p:nvPr/>
          </p:nvSpPr>
          <p:spPr>
            <a:xfrm>
              <a:off x="5163300" y="2396838"/>
              <a:ext cx="479160" cy="101058"/>
            </a:xfrm>
            <a:custGeom>
              <a:avLst/>
              <a:gdLst/>
              <a:ahLst/>
              <a:cxnLst/>
              <a:rect l="l" t="t" r="r" b="b"/>
              <a:pathLst>
                <a:path w="5519" h="1164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70"/>
                    <a:pt x="17" y="134"/>
                    <a:pt x="29" y="201"/>
                  </a:cubicBezTo>
                  <a:cubicBezTo>
                    <a:pt x="285" y="307"/>
                    <a:pt x="561" y="399"/>
                    <a:pt x="857" y="488"/>
                  </a:cubicBezTo>
                  <a:cubicBezTo>
                    <a:pt x="935" y="508"/>
                    <a:pt x="1013" y="536"/>
                    <a:pt x="1094" y="558"/>
                  </a:cubicBezTo>
                  <a:cubicBezTo>
                    <a:pt x="2505" y="960"/>
                    <a:pt x="3962" y="1164"/>
                    <a:pt x="5430" y="1164"/>
                  </a:cubicBezTo>
                  <a:cubicBezTo>
                    <a:pt x="5460" y="1164"/>
                    <a:pt x="5489" y="1164"/>
                    <a:pt x="5519" y="1164"/>
                  </a:cubicBezTo>
                  <a:lnTo>
                    <a:pt x="5516" y="993"/>
                  </a:lnTo>
                  <a:cubicBezTo>
                    <a:pt x="5478" y="994"/>
                    <a:pt x="5439" y="994"/>
                    <a:pt x="5401" y="994"/>
                  </a:cubicBezTo>
                  <a:cubicBezTo>
                    <a:pt x="3961" y="994"/>
                    <a:pt x="2525" y="790"/>
                    <a:pt x="1139" y="388"/>
                  </a:cubicBezTo>
                  <a:cubicBezTo>
                    <a:pt x="726" y="271"/>
                    <a:pt x="344" y="14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64"/>
            <p:cNvSpPr/>
            <p:nvPr/>
          </p:nvSpPr>
          <p:spPr>
            <a:xfrm>
              <a:off x="5145155" y="2197676"/>
              <a:ext cx="453721" cy="176245"/>
            </a:xfrm>
            <a:custGeom>
              <a:avLst/>
              <a:gdLst/>
              <a:ahLst/>
              <a:cxnLst/>
              <a:rect l="l" t="t" r="r" b="b"/>
              <a:pathLst>
                <a:path w="5226" h="203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68"/>
                    <a:pt x="6" y="138"/>
                    <a:pt x="6" y="210"/>
                  </a:cubicBezTo>
                  <a:cubicBezTo>
                    <a:pt x="874" y="824"/>
                    <a:pt x="1845" y="1295"/>
                    <a:pt x="2863" y="1611"/>
                  </a:cubicBezTo>
                  <a:cubicBezTo>
                    <a:pt x="3630" y="1842"/>
                    <a:pt x="4422" y="1987"/>
                    <a:pt x="5217" y="2029"/>
                  </a:cubicBezTo>
                  <a:lnTo>
                    <a:pt x="5226" y="1862"/>
                  </a:lnTo>
                  <a:cubicBezTo>
                    <a:pt x="3357" y="1767"/>
                    <a:pt x="1515" y="110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64"/>
            <p:cNvSpPr/>
            <p:nvPr/>
          </p:nvSpPr>
          <p:spPr>
            <a:xfrm>
              <a:off x="5288320" y="2102783"/>
              <a:ext cx="279560" cy="144903"/>
            </a:xfrm>
            <a:custGeom>
              <a:avLst/>
              <a:gdLst/>
              <a:ahLst/>
              <a:cxnLst/>
              <a:rect l="l" t="t" r="r" b="b"/>
              <a:pathLst>
                <a:path w="3220" h="1669" extrusionOk="0">
                  <a:moveTo>
                    <a:pt x="276" y="0"/>
                  </a:moveTo>
                  <a:cubicBezTo>
                    <a:pt x="184" y="6"/>
                    <a:pt x="95" y="14"/>
                    <a:pt x="0" y="26"/>
                  </a:cubicBezTo>
                  <a:cubicBezTo>
                    <a:pt x="991" y="684"/>
                    <a:pt x="2051" y="1239"/>
                    <a:pt x="3158" y="1669"/>
                  </a:cubicBezTo>
                  <a:lnTo>
                    <a:pt x="3220" y="1510"/>
                  </a:lnTo>
                  <a:cubicBezTo>
                    <a:pt x="2190" y="1108"/>
                    <a:pt x="1203" y="60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64"/>
            <p:cNvSpPr/>
            <p:nvPr/>
          </p:nvSpPr>
          <p:spPr>
            <a:xfrm>
              <a:off x="5198722" y="1822271"/>
              <a:ext cx="325835" cy="262891"/>
            </a:xfrm>
            <a:custGeom>
              <a:avLst/>
              <a:gdLst/>
              <a:ahLst/>
              <a:cxnLst/>
              <a:rect l="l" t="t" r="r" b="b"/>
              <a:pathLst>
                <a:path w="3753" h="3028" extrusionOk="0">
                  <a:moveTo>
                    <a:pt x="25" y="1"/>
                  </a:moveTo>
                  <a:cubicBezTo>
                    <a:pt x="14" y="76"/>
                    <a:pt x="6" y="149"/>
                    <a:pt x="0" y="224"/>
                  </a:cubicBezTo>
                  <a:cubicBezTo>
                    <a:pt x="597" y="846"/>
                    <a:pt x="1225" y="1435"/>
                    <a:pt x="1875" y="1993"/>
                  </a:cubicBezTo>
                  <a:cubicBezTo>
                    <a:pt x="2316" y="2369"/>
                    <a:pt x="2823" y="2774"/>
                    <a:pt x="3415" y="2955"/>
                  </a:cubicBezTo>
                  <a:cubicBezTo>
                    <a:pt x="3526" y="2991"/>
                    <a:pt x="3638" y="3014"/>
                    <a:pt x="3752" y="3028"/>
                  </a:cubicBezTo>
                  <a:cubicBezTo>
                    <a:pt x="3736" y="2966"/>
                    <a:pt x="3716" y="2908"/>
                    <a:pt x="3702" y="2846"/>
                  </a:cubicBezTo>
                  <a:cubicBezTo>
                    <a:pt x="3041" y="2726"/>
                    <a:pt x="2472" y="2280"/>
                    <a:pt x="1986" y="1864"/>
                  </a:cubicBezTo>
                  <a:cubicBezTo>
                    <a:pt x="1303" y="1279"/>
                    <a:pt x="644" y="654"/>
                    <a:pt x="2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64"/>
            <p:cNvSpPr/>
            <p:nvPr/>
          </p:nvSpPr>
          <p:spPr>
            <a:xfrm>
              <a:off x="5224073" y="1626842"/>
              <a:ext cx="232678" cy="229205"/>
            </a:xfrm>
            <a:custGeom>
              <a:avLst/>
              <a:gdLst/>
              <a:ahLst/>
              <a:cxnLst/>
              <a:rect l="l" t="t" r="r" b="b"/>
              <a:pathLst>
                <a:path w="2680" h="2640" extrusionOk="0">
                  <a:moveTo>
                    <a:pt x="34" y="0"/>
                  </a:moveTo>
                  <a:cubicBezTo>
                    <a:pt x="29" y="73"/>
                    <a:pt x="15" y="146"/>
                    <a:pt x="1" y="224"/>
                  </a:cubicBezTo>
                  <a:cubicBezTo>
                    <a:pt x="746" y="1142"/>
                    <a:pt x="1616" y="1953"/>
                    <a:pt x="2582" y="2640"/>
                  </a:cubicBezTo>
                  <a:lnTo>
                    <a:pt x="2679" y="2500"/>
                  </a:lnTo>
                  <a:cubicBezTo>
                    <a:pt x="1686" y="1792"/>
                    <a:pt x="796" y="949"/>
                    <a:pt x="3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64"/>
            <p:cNvSpPr/>
            <p:nvPr/>
          </p:nvSpPr>
          <p:spPr>
            <a:xfrm>
              <a:off x="5262882" y="1451208"/>
              <a:ext cx="141517" cy="183190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59" y="1"/>
                  </a:moveTo>
                  <a:cubicBezTo>
                    <a:pt x="39" y="73"/>
                    <a:pt x="20" y="146"/>
                    <a:pt x="0" y="216"/>
                  </a:cubicBezTo>
                  <a:cubicBezTo>
                    <a:pt x="293" y="656"/>
                    <a:pt x="606" y="1078"/>
                    <a:pt x="946" y="1482"/>
                  </a:cubicBezTo>
                  <a:cubicBezTo>
                    <a:pt x="1133" y="1700"/>
                    <a:pt x="1353" y="1945"/>
                    <a:pt x="1630" y="2110"/>
                  </a:cubicBezTo>
                  <a:cubicBezTo>
                    <a:pt x="1607" y="2029"/>
                    <a:pt x="1591" y="1951"/>
                    <a:pt x="1574" y="1870"/>
                  </a:cubicBezTo>
                  <a:cubicBezTo>
                    <a:pt x="1384" y="1731"/>
                    <a:pt x="1225" y="1549"/>
                    <a:pt x="1077" y="1373"/>
                  </a:cubicBezTo>
                  <a:cubicBezTo>
                    <a:pt x="709" y="938"/>
                    <a:pt x="369" y="478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64"/>
            <p:cNvSpPr/>
            <p:nvPr/>
          </p:nvSpPr>
          <p:spPr>
            <a:xfrm>
              <a:off x="5570742" y="1924023"/>
              <a:ext cx="277650" cy="326617"/>
            </a:xfrm>
            <a:custGeom>
              <a:avLst/>
              <a:gdLst/>
              <a:ahLst/>
              <a:cxnLst/>
              <a:rect l="l" t="t" r="r" b="b"/>
              <a:pathLst>
                <a:path w="3198" h="3762" extrusionOk="0">
                  <a:moveTo>
                    <a:pt x="3094" y="1"/>
                  </a:moveTo>
                  <a:cubicBezTo>
                    <a:pt x="2218" y="1337"/>
                    <a:pt x="1183" y="2556"/>
                    <a:pt x="0" y="3636"/>
                  </a:cubicBezTo>
                  <a:lnTo>
                    <a:pt x="117" y="3761"/>
                  </a:lnTo>
                  <a:cubicBezTo>
                    <a:pt x="1297" y="2687"/>
                    <a:pt x="2330" y="1476"/>
                    <a:pt x="3197" y="151"/>
                  </a:cubicBezTo>
                  <a:cubicBezTo>
                    <a:pt x="3164" y="101"/>
                    <a:pt x="3128" y="54"/>
                    <a:pt x="309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64"/>
            <p:cNvSpPr/>
            <p:nvPr/>
          </p:nvSpPr>
          <p:spPr>
            <a:xfrm>
              <a:off x="5502415" y="1733369"/>
              <a:ext cx="203506" cy="252473"/>
            </a:xfrm>
            <a:custGeom>
              <a:avLst/>
              <a:gdLst/>
              <a:ahLst/>
              <a:cxnLst/>
              <a:rect l="l" t="t" r="r" b="b"/>
              <a:pathLst>
                <a:path w="2344" h="2908" extrusionOk="0">
                  <a:moveTo>
                    <a:pt x="2246" y="1"/>
                  </a:moveTo>
                  <a:cubicBezTo>
                    <a:pt x="1688" y="1061"/>
                    <a:pt x="916" y="2021"/>
                    <a:pt x="0" y="2780"/>
                  </a:cubicBezTo>
                  <a:lnTo>
                    <a:pt x="106" y="2908"/>
                  </a:lnTo>
                  <a:cubicBezTo>
                    <a:pt x="1013" y="2155"/>
                    <a:pt x="1778" y="1217"/>
                    <a:pt x="2344" y="180"/>
                  </a:cubicBezTo>
                  <a:cubicBezTo>
                    <a:pt x="2310" y="118"/>
                    <a:pt x="2280" y="60"/>
                    <a:pt x="224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64"/>
            <p:cNvSpPr/>
            <p:nvPr/>
          </p:nvSpPr>
          <p:spPr>
            <a:xfrm>
              <a:off x="5442337" y="1568673"/>
              <a:ext cx="164524" cy="208889"/>
            </a:xfrm>
            <a:custGeom>
              <a:avLst/>
              <a:gdLst/>
              <a:ahLst/>
              <a:cxnLst/>
              <a:rect l="l" t="t" r="r" b="b"/>
              <a:pathLst>
                <a:path w="1895" h="2406" extrusionOk="0">
                  <a:moveTo>
                    <a:pt x="1789" y="1"/>
                  </a:moveTo>
                  <a:cubicBezTo>
                    <a:pt x="1342" y="869"/>
                    <a:pt x="737" y="1650"/>
                    <a:pt x="1" y="2280"/>
                  </a:cubicBezTo>
                  <a:lnTo>
                    <a:pt x="109" y="2406"/>
                  </a:lnTo>
                  <a:cubicBezTo>
                    <a:pt x="835" y="1784"/>
                    <a:pt x="1440" y="1011"/>
                    <a:pt x="1895" y="160"/>
                  </a:cubicBezTo>
                  <a:cubicBezTo>
                    <a:pt x="1859" y="110"/>
                    <a:pt x="1825" y="54"/>
                    <a:pt x="178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64"/>
            <p:cNvSpPr/>
            <p:nvPr/>
          </p:nvSpPr>
          <p:spPr>
            <a:xfrm>
              <a:off x="5383734" y="1371074"/>
              <a:ext cx="82392" cy="126757"/>
            </a:xfrm>
            <a:custGeom>
              <a:avLst/>
              <a:gdLst/>
              <a:ahLst/>
              <a:cxnLst/>
              <a:rect l="l" t="t" r="r" b="b"/>
              <a:pathLst>
                <a:path w="949" h="1460" extrusionOk="0">
                  <a:moveTo>
                    <a:pt x="832" y="0"/>
                  </a:moveTo>
                  <a:cubicBezTo>
                    <a:pt x="606" y="480"/>
                    <a:pt x="327" y="938"/>
                    <a:pt x="0" y="1356"/>
                  </a:cubicBezTo>
                  <a:lnTo>
                    <a:pt x="132" y="1460"/>
                  </a:lnTo>
                  <a:cubicBezTo>
                    <a:pt x="450" y="1055"/>
                    <a:pt x="726" y="617"/>
                    <a:pt x="949" y="148"/>
                  </a:cubicBezTo>
                  <a:cubicBezTo>
                    <a:pt x="910" y="98"/>
                    <a:pt x="871" y="48"/>
                    <a:pt x="83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64"/>
            <p:cNvSpPr/>
            <p:nvPr/>
          </p:nvSpPr>
          <p:spPr>
            <a:xfrm>
              <a:off x="5633946" y="2124574"/>
              <a:ext cx="331913" cy="300397"/>
            </a:xfrm>
            <a:custGeom>
              <a:avLst/>
              <a:gdLst/>
              <a:ahLst/>
              <a:cxnLst/>
              <a:rect l="l" t="t" r="r" b="b"/>
              <a:pathLst>
                <a:path w="3823" h="3460" extrusionOk="0">
                  <a:moveTo>
                    <a:pt x="3739" y="0"/>
                  </a:moveTo>
                  <a:cubicBezTo>
                    <a:pt x="2726" y="1337"/>
                    <a:pt x="1448" y="2472"/>
                    <a:pt x="0" y="3312"/>
                  </a:cubicBezTo>
                  <a:lnTo>
                    <a:pt x="92" y="3460"/>
                  </a:lnTo>
                  <a:cubicBezTo>
                    <a:pt x="1532" y="2623"/>
                    <a:pt x="2804" y="1496"/>
                    <a:pt x="3822" y="173"/>
                  </a:cubicBezTo>
                  <a:cubicBezTo>
                    <a:pt x="3794" y="115"/>
                    <a:pt x="3767" y="56"/>
                    <a:pt x="373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64"/>
            <p:cNvSpPr/>
            <p:nvPr/>
          </p:nvSpPr>
          <p:spPr>
            <a:xfrm>
              <a:off x="5720679" y="2349088"/>
              <a:ext cx="323144" cy="316893"/>
            </a:xfrm>
            <a:custGeom>
              <a:avLst/>
              <a:gdLst/>
              <a:ahLst/>
              <a:cxnLst/>
              <a:rect l="l" t="t" r="r" b="b"/>
              <a:pathLst>
                <a:path w="3722" h="3650" extrusionOk="0">
                  <a:moveTo>
                    <a:pt x="3669" y="1"/>
                  </a:moveTo>
                  <a:cubicBezTo>
                    <a:pt x="3323" y="559"/>
                    <a:pt x="2957" y="1103"/>
                    <a:pt x="2536" y="1605"/>
                  </a:cubicBezTo>
                  <a:cubicBezTo>
                    <a:pt x="1758" y="2525"/>
                    <a:pt x="904" y="3161"/>
                    <a:pt x="0" y="3493"/>
                  </a:cubicBezTo>
                  <a:lnTo>
                    <a:pt x="53" y="3650"/>
                  </a:lnTo>
                  <a:cubicBezTo>
                    <a:pt x="988" y="3307"/>
                    <a:pt x="1866" y="2656"/>
                    <a:pt x="2662" y="1711"/>
                  </a:cubicBezTo>
                  <a:cubicBezTo>
                    <a:pt x="3052" y="1248"/>
                    <a:pt x="3401" y="745"/>
                    <a:pt x="3722" y="232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64"/>
            <p:cNvSpPr/>
            <p:nvPr/>
          </p:nvSpPr>
          <p:spPr>
            <a:xfrm>
              <a:off x="5814356" y="2594959"/>
              <a:ext cx="301179" cy="332607"/>
            </a:xfrm>
            <a:custGeom>
              <a:avLst/>
              <a:gdLst/>
              <a:ahLst/>
              <a:cxnLst/>
              <a:rect l="l" t="t" r="r" b="b"/>
              <a:pathLst>
                <a:path w="3469" h="3831" extrusionOk="0">
                  <a:moveTo>
                    <a:pt x="3399" y="0"/>
                  </a:moveTo>
                  <a:cubicBezTo>
                    <a:pt x="2506" y="1429"/>
                    <a:pt x="1345" y="2692"/>
                    <a:pt x="1" y="3691"/>
                  </a:cubicBezTo>
                  <a:lnTo>
                    <a:pt x="107" y="3831"/>
                  </a:lnTo>
                  <a:cubicBezTo>
                    <a:pt x="1426" y="2846"/>
                    <a:pt x="2576" y="1610"/>
                    <a:pt x="3468" y="215"/>
                  </a:cubicBezTo>
                  <a:cubicBezTo>
                    <a:pt x="3446" y="145"/>
                    <a:pt x="3421" y="70"/>
                    <a:pt x="339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64"/>
            <p:cNvSpPr/>
            <p:nvPr/>
          </p:nvSpPr>
          <p:spPr>
            <a:xfrm>
              <a:off x="5928697" y="2913410"/>
              <a:ext cx="229726" cy="175724"/>
            </a:xfrm>
            <a:custGeom>
              <a:avLst/>
              <a:gdLst/>
              <a:ahLst/>
              <a:cxnLst/>
              <a:rect l="l" t="t" r="r" b="b"/>
              <a:pathLst>
                <a:path w="2646" h="2024" extrusionOk="0">
                  <a:moveTo>
                    <a:pt x="2645" y="1"/>
                  </a:moveTo>
                  <a:cubicBezTo>
                    <a:pt x="1878" y="762"/>
                    <a:pt x="982" y="1396"/>
                    <a:pt x="0" y="1870"/>
                  </a:cubicBezTo>
                  <a:lnTo>
                    <a:pt x="73" y="2023"/>
                  </a:lnTo>
                  <a:cubicBezTo>
                    <a:pt x="1019" y="1571"/>
                    <a:pt x="1884" y="969"/>
                    <a:pt x="2637" y="249"/>
                  </a:cubicBezTo>
                  <a:cubicBezTo>
                    <a:pt x="2640" y="168"/>
                    <a:pt x="2642" y="85"/>
                    <a:pt x="26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64"/>
            <p:cNvSpPr/>
            <p:nvPr/>
          </p:nvSpPr>
          <p:spPr>
            <a:xfrm>
              <a:off x="5138383" y="1241453"/>
              <a:ext cx="874711" cy="2047823"/>
            </a:xfrm>
            <a:custGeom>
              <a:avLst/>
              <a:gdLst/>
              <a:ahLst/>
              <a:cxnLst/>
              <a:rect l="l" t="t" r="r" b="b"/>
              <a:pathLst>
                <a:path w="10075" h="23587" extrusionOk="0">
                  <a:moveTo>
                    <a:pt x="2327" y="1"/>
                  </a:moveTo>
                  <a:cubicBezTo>
                    <a:pt x="1208" y="2710"/>
                    <a:pt x="656" y="5790"/>
                    <a:pt x="609" y="8725"/>
                  </a:cubicBezTo>
                  <a:cubicBezTo>
                    <a:pt x="1088" y="9143"/>
                    <a:pt x="1476" y="9617"/>
                    <a:pt x="2034" y="9933"/>
                  </a:cubicBezTo>
                  <a:lnTo>
                    <a:pt x="2017" y="9933"/>
                  </a:lnTo>
                  <a:cubicBezTo>
                    <a:pt x="1925" y="9935"/>
                    <a:pt x="1836" y="9947"/>
                    <a:pt x="1741" y="9952"/>
                  </a:cubicBezTo>
                  <a:cubicBezTo>
                    <a:pt x="1284" y="9999"/>
                    <a:pt x="805" y="10083"/>
                    <a:pt x="350" y="10083"/>
                  </a:cubicBezTo>
                  <a:cubicBezTo>
                    <a:pt x="261" y="10083"/>
                    <a:pt x="174" y="10079"/>
                    <a:pt x="87" y="10072"/>
                  </a:cubicBezTo>
                  <a:lnTo>
                    <a:pt x="87" y="10072"/>
                  </a:lnTo>
                  <a:cubicBezTo>
                    <a:pt x="0" y="12268"/>
                    <a:pt x="430" y="14614"/>
                    <a:pt x="999" y="16734"/>
                  </a:cubicBezTo>
                  <a:cubicBezTo>
                    <a:pt x="1733" y="16823"/>
                    <a:pt x="2453" y="17091"/>
                    <a:pt x="3175" y="17256"/>
                  </a:cubicBezTo>
                  <a:cubicBezTo>
                    <a:pt x="3122" y="17292"/>
                    <a:pt x="3069" y="17334"/>
                    <a:pt x="3016" y="17376"/>
                  </a:cubicBezTo>
                  <a:cubicBezTo>
                    <a:pt x="2960" y="17423"/>
                    <a:pt x="2905" y="17468"/>
                    <a:pt x="2854" y="17510"/>
                  </a:cubicBezTo>
                  <a:cubicBezTo>
                    <a:pt x="2416" y="17872"/>
                    <a:pt x="2012" y="18246"/>
                    <a:pt x="1490" y="18492"/>
                  </a:cubicBezTo>
                  <a:cubicBezTo>
                    <a:pt x="2506" y="19909"/>
                    <a:pt x="3630" y="21279"/>
                    <a:pt x="5067" y="22263"/>
                  </a:cubicBezTo>
                  <a:cubicBezTo>
                    <a:pt x="6225" y="23063"/>
                    <a:pt x="7617" y="23586"/>
                    <a:pt x="9011" y="23586"/>
                  </a:cubicBezTo>
                  <a:cubicBezTo>
                    <a:pt x="9343" y="23586"/>
                    <a:pt x="9675" y="23557"/>
                    <a:pt x="10005" y="23494"/>
                  </a:cubicBezTo>
                  <a:cubicBezTo>
                    <a:pt x="10030" y="23491"/>
                    <a:pt x="10052" y="23483"/>
                    <a:pt x="10074" y="23471"/>
                  </a:cubicBezTo>
                  <a:cubicBezTo>
                    <a:pt x="9991" y="23324"/>
                    <a:pt x="9915" y="23178"/>
                    <a:pt x="9834" y="23031"/>
                  </a:cubicBezTo>
                  <a:cubicBezTo>
                    <a:pt x="9182" y="21831"/>
                    <a:pt x="8554" y="20612"/>
                    <a:pt x="7974" y="19379"/>
                  </a:cubicBezTo>
                  <a:cubicBezTo>
                    <a:pt x="7968" y="19370"/>
                    <a:pt x="7968" y="19368"/>
                    <a:pt x="7965" y="19365"/>
                  </a:cubicBezTo>
                  <a:cubicBezTo>
                    <a:pt x="7946" y="19320"/>
                    <a:pt x="7923" y="19270"/>
                    <a:pt x="7898" y="19225"/>
                  </a:cubicBezTo>
                  <a:lnTo>
                    <a:pt x="7890" y="19203"/>
                  </a:lnTo>
                  <a:cubicBezTo>
                    <a:pt x="7686" y="18779"/>
                    <a:pt x="7494" y="18349"/>
                    <a:pt x="7304" y="17920"/>
                  </a:cubicBezTo>
                  <a:cubicBezTo>
                    <a:pt x="7296" y="17906"/>
                    <a:pt x="7290" y="17892"/>
                    <a:pt x="7285" y="17878"/>
                  </a:cubicBezTo>
                  <a:cubicBezTo>
                    <a:pt x="6986" y="17200"/>
                    <a:pt x="6699" y="16508"/>
                    <a:pt x="6431" y="15813"/>
                  </a:cubicBezTo>
                  <a:lnTo>
                    <a:pt x="6369" y="15657"/>
                  </a:lnTo>
                  <a:cubicBezTo>
                    <a:pt x="6356" y="15618"/>
                    <a:pt x="6342" y="15585"/>
                    <a:pt x="6328" y="15546"/>
                  </a:cubicBezTo>
                  <a:cubicBezTo>
                    <a:pt x="6258" y="15361"/>
                    <a:pt x="6188" y="15177"/>
                    <a:pt x="6118" y="14988"/>
                  </a:cubicBezTo>
                  <a:cubicBezTo>
                    <a:pt x="6096" y="14935"/>
                    <a:pt x="6079" y="14879"/>
                    <a:pt x="6057" y="14829"/>
                  </a:cubicBezTo>
                  <a:cubicBezTo>
                    <a:pt x="5653" y="13707"/>
                    <a:pt x="5287" y="12574"/>
                    <a:pt x="4947" y="11433"/>
                  </a:cubicBezTo>
                  <a:lnTo>
                    <a:pt x="4947" y="11431"/>
                  </a:lnTo>
                  <a:cubicBezTo>
                    <a:pt x="4782" y="10887"/>
                    <a:pt x="4626" y="10337"/>
                    <a:pt x="4467" y="9787"/>
                  </a:cubicBezTo>
                  <a:cubicBezTo>
                    <a:pt x="4467" y="9782"/>
                    <a:pt x="4464" y="9779"/>
                    <a:pt x="4464" y="9771"/>
                  </a:cubicBezTo>
                  <a:cubicBezTo>
                    <a:pt x="4461" y="9754"/>
                    <a:pt x="4453" y="9737"/>
                    <a:pt x="4450" y="9718"/>
                  </a:cubicBezTo>
                  <a:cubicBezTo>
                    <a:pt x="4433" y="9656"/>
                    <a:pt x="4417" y="9598"/>
                    <a:pt x="4403" y="9536"/>
                  </a:cubicBezTo>
                  <a:cubicBezTo>
                    <a:pt x="4235" y="8945"/>
                    <a:pt x="4073" y="8351"/>
                    <a:pt x="3917" y="7759"/>
                  </a:cubicBezTo>
                  <a:cubicBezTo>
                    <a:pt x="3901" y="7692"/>
                    <a:pt x="3881" y="7623"/>
                    <a:pt x="3861" y="7556"/>
                  </a:cubicBezTo>
                  <a:cubicBezTo>
                    <a:pt x="3747" y="7123"/>
                    <a:pt x="3630" y="6688"/>
                    <a:pt x="3516" y="6256"/>
                  </a:cubicBezTo>
                  <a:cubicBezTo>
                    <a:pt x="3362" y="5684"/>
                    <a:pt x="3209" y="5109"/>
                    <a:pt x="3069" y="4529"/>
                  </a:cubicBezTo>
                  <a:cubicBezTo>
                    <a:pt x="3050" y="4451"/>
                    <a:pt x="3030" y="4370"/>
                    <a:pt x="3013" y="4289"/>
                  </a:cubicBezTo>
                  <a:cubicBezTo>
                    <a:pt x="2946" y="4007"/>
                    <a:pt x="2885" y="3728"/>
                    <a:pt x="2826" y="3446"/>
                  </a:cubicBezTo>
                  <a:cubicBezTo>
                    <a:pt x="2584" y="2308"/>
                    <a:pt x="2422" y="1159"/>
                    <a:pt x="232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64"/>
            <p:cNvSpPr/>
            <p:nvPr/>
          </p:nvSpPr>
          <p:spPr>
            <a:xfrm>
              <a:off x="5604341" y="2095751"/>
              <a:ext cx="1211139" cy="1153230"/>
            </a:xfrm>
            <a:custGeom>
              <a:avLst/>
              <a:gdLst/>
              <a:ahLst/>
              <a:cxnLst/>
              <a:rect l="l" t="t" r="r" b="b"/>
              <a:pathLst>
                <a:path w="13950" h="13283" extrusionOk="0">
                  <a:moveTo>
                    <a:pt x="9330" y="1"/>
                  </a:moveTo>
                  <a:lnTo>
                    <a:pt x="1" y="2076"/>
                  </a:lnTo>
                  <a:lnTo>
                    <a:pt x="1647" y="11754"/>
                  </a:lnTo>
                  <a:lnTo>
                    <a:pt x="3675" y="12920"/>
                  </a:lnTo>
                  <a:cubicBezTo>
                    <a:pt x="3859" y="13145"/>
                    <a:pt x="4135" y="13283"/>
                    <a:pt x="4433" y="13283"/>
                  </a:cubicBezTo>
                  <a:cubicBezTo>
                    <a:pt x="4498" y="13283"/>
                    <a:pt x="4563" y="13277"/>
                    <a:pt x="4629" y="13263"/>
                  </a:cubicBezTo>
                  <a:lnTo>
                    <a:pt x="13071" y="11592"/>
                  </a:lnTo>
                  <a:cubicBezTo>
                    <a:pt x="13601" y="11489"/>
                    <a:pt x="13950" y="10970"/>
                    <a:pt x="13844" y="10437"/>
                  </a:cubicBezTo>
                  <a:lnTo>
                    <a:pt x="12176" y="1995"/>
                  </a:lnTo>
                  <a:cubicBezTo>
                    <a:pt x="12092" y="1591"/>
                    <a:pt x="11763" y="1292"/>
                    <a:pt x="11375" y="1225"/>
                  </a:cubicBezTo>
                  <a:lnTo>
                    <a:pt x="9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64"/>
            <p:cNvSpPr/>
            <p:nvPr/>
          </p:nvSpPr>
          <p:spPr>
            <a:xfrm>
              <a:off x="6362272" y="2158694"/>
              <a:ext cx="302134" cy="127539"/>
            </a:xfrm>
            <a:custGeom>
              <a:avLst/>
              <a:gdLst/>
              <a:ahLst/>
              <a:cxnLst/>
              <a:rect l="l" t="t" r="r" b="b"/>
              <a:pathLst>
                <a:path w="3480" h="1469" extrusionOk="0">
                  <a:moveTo>
                    <a:pt x="17" y="1"/>
                  </a:moveTo>
                  <a:lnTo>
                    <a:pt x="0" y="87"/>
                  </a:lnTo>
                  <a:cubicBezTo>
                    <a:pt x="198" y="126"/>
                    <a:pt x="394" y="193"/>
                    <a:pt x="586" y="255"/>
                  </a:cubicBezTo>
                  <a:cubicBezTo>
                    <a:pt x="1387" y="525"/>
                    <a:pt x="2218" y="804"/>
                    <a:pt x="2985" y="1195"/>
                  </a:cubicBezTo>
                  <a:cubicBezTo>
                    <a:pt x="3158" y="1281"/>
                    <a:pt x="3323" y="1376"/>
                    <a:pt x="3479" y="1468"/>
                  </a:cubicBezTo>
                  <a:lnTo>
                    <a:pt x="3454" y="1351"/>
                  </a:lnTo>
                  <a:cubicBezTo>
                    <a:pt x="3320" y="1267"/>
                    <a:pt x="3175" y="1189"/>
                    <a:pt x="3027" y="1114"/>
                  </a:cubicBezTo>
                  <a:cubicBezTo>
                    <a:pt x="2252" y="718"/>
                    <a:pt x="1417" y="439"/>
                    <a:pt x="614" y="171"/>
                  </a:cubicBezTo>
                  <a:cubicBezTo>
                    <a:pt x="421" y="110"/>
                    <a:pt x="218" y="40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64"/>
            <p:cNvSpPr/>
            <p:nvPr/>
          </p:nvSpPr>
          <p:spPr>
            <a:xfrm>
              <a:off x="6372429" y="2190210"/>
              <a:ext cx="308906" cy="181975"/>
            </a:xfrm>
            <a:custGeom>
              <a:avLst/>
              <a:gdLst/>
              <a:ahLst/>
              <a:cxnLst/>
              <a:rect l="l" t="t" r="r" b="b"/>
              <a:pathLst>
                <a:path w="3558" h="2096" extrusionOk="0">
                  <a:moveTo>
                    <a:pt x="37" y="1"/>
                  </a:moveTo>
                  <a:lnTo>
                    <a:pt x="0" y="84"/>
                  </a:lnTo>
                  <a:cubicBezTo>
                    <a:pt x="1273" y="609"/>
                    <a:pt x="2467" y="1281"/>
                    <a:pt x="3557" y="2096"/>
                  </a:cubicBezTo>
                  <a:lnTo>
                    <a:pt x="3529" y="1965"/>
                  </a:lnTo>
                  <a:cubicBezTo>
                    <a:pt x="2455" y="1169"/>
                    <a:pt x="1284" y="514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64"/>
            <p:cNvSpPr/>
            <p:nvPr/>
          </p:nvSpPr>
          <p:spPr>
            <a:xfrm>
              <a:off x="6351853" y="2264092"/>
              <a:ext cx="344936" cy="185100"/>
            </a:xfrm>
            <a:custGeom>
              <a:avLst/>
              <a:gdLst/>
              <a:ahLst/>
              <a:cxnLst/>
              <a:rect l="l" t="t" r="r" b="b"/>
              <a:pathLst>
                <a:path w="3973" h="2132" extrusionOk="0">
                  <a:moveTo>
                    <a:pt x="37" y="0"/>
                  </a:moveTo>
                  <a:lnTo>
                    <a:pt x="0" y="84"/>
                  </a:lnTo>
                  <a:cubicBezTo>
                    <a:pt x="988" y="491"/>
                    <a:pt x="2009" y="915"/>
                    <a:pt x="2952" y="1459"/>
                  </a:cubicBezTo>
                  <a:cubicBezTo>
                    <a:pt x="3320" y="1671"/>
                    <a:pt x="3658" y="1895"/>
                    <a:pt x="3973" y="2132"/>
                  </a:cubicBezTo>
                  <a:lnTo>
                    <a:pt x="3945" y="2003"/>
                  </a:lnTo>
                  <a:cubicBezTo>
                    <a:pt x="3652" y="1786"/>
                    <a:pt x="3334" y="1579"/>
                    <a:pt x="2996" y="1381"/>
                  </a:cubicBezTo>
                  <a:cubicBezTo>
                    <a:pt x="2051" y="832"/>
                    <a:pt x="1024" y="40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64"/>
            <p:cNvSpPr/>
            <p:nvPr/>
          </p:nvSpPr>
          <p:spPr>
            <a:xfrm>
              <a:off x="6369478" y="2346223"/>
              <a:ext cx="348148" cy="208802"/>
            </a:xfrm>
            <a:custGeom>
              <a:avLst/>
              <a:gdLst/>
              <a:ahLst/>
              <a:cxnLst/>
              <a:rect l="l" t="t" r="r" b="b"/>
              <a:pathLst>
                <a:path w="4010" h="2405" extrusionOk="0">
                  <a:moveTo>
                    <a:pt x="43" y="0"/>
                  </a:moveTo>
                  <a:lnTo>
                    <a:pt x="1" y="81"/>
                  </a:lnTo>
                  <a:cubicBezTo>
                    <a:pt x="1346" y="792"/>
                    <a:pt x="2735" y="1526"/>
                    <a:pt x="4010" y="2405"/>
                  </a:cubicBezTo>
                  <a:lnTo>
                    <a:pt x="3982" y="2279"/>
                  </a:lnTo>
                  <a:cubicBezTo>
                    <a:pt x="2724" y="1423"/>
                    <a:pt x="1362" y="700"/>
                    <a:pt x="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64"/>
            <p:cNvSpPr/>
            <p:nvPr/>
          </p:nvSpPr>
          <p:spPr>
            <a:xfrm>
              <a:off x="6402903" y="2426096"/>
              <a:ext cx="328353" cy="197776"/>
            </a:xfrm>
            <a:custGeom>
              <a:avLst/>
              <a:gdLst/>
              <a:ahLst/>
              <a:cxnLst/>
              <a:rect l="l" t="t" r="r" b="b"/>
              <a:pathLst>
                <a:path w="3782" h="2278" extrusionOk="0">
                  <a:moveTo>
                    <a:pt x="37" y="1"/>
                  </a:moveTo>
                  <a:lnTo>
                    <a:pt x="1" y="84"/>
                  </a:lnTo>
                  <a:cubicBezTo>
                    <a:pt x="1373" y="620"/>
                    <a:pt x="2643" y="1357"/>
                    <a:pt x="3781" y="2277"/>
                  </a:cubicBezTo>
                  <a:lnTo>
                    <a:pt x="3753" y="2141"/>
                  </a:lnTo>
                  <a:cubicBezTo>
                    <a:pt x="2629" y="1248"/>
                    <a:pt x="1379" y="53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64"/>
            <p:cNvSpPr/>
            <p:nvPr/>
          </p:nvSpPr>
          <p:spPr>
            <a:xfrm>
              <a:off x="6410196" y="2467335"/>
              <a:ext cx="337209" cy="237626"/>
            </a:xfrm>
            <a:custGeom>
              <a:avLst/>
              <a:gdLst/>
              <a:ahLst/>
              <a:cxnLst/>
              <a:rect l="l" t="t" r="r" b="b"/>
              <a:pathLst>
                <a:path w="3884" h="2737" extrusionOk="0">
                  <a:moveTo>
                    <a:pt x="48" y="0"/>
                  </a:moveTo>
                  <a:lnTo>
                    <a:pt x="1" y="81"/>
                  </a:lnTo>
                  <a:cubicBezTo>
                    <a:pt x="1373" y="843"/>
                    <a:pt x="2673" y="1735"/>
                    <a:pt x="3884" y="2737"/>
                  </a:cubicBezTo>
                  <a:lnTo>
                    <a:pt x="3856" y="2597"/>
                  </a:lnTo>
                  <a:cubicBezTo>
                    <a:pt x="2665" y="1621"/>
                    <a:pt x="1390" y="750"/>
                    <a:pt x="4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64"/>
            <p:cNvSpPr/>
            <p:nvPr/>
          </p:nvSpPr>
          <p:spPr>
            <a:xfrm>
              <a:off x="6432769" y="2539916"/>
              <a:ext cx="326790" cy="225906"/>
            </a:xfrm>
            <a:custGeom>
              <a:avLst/>
              <a:gdLst/>
              <a:ahLst/>
              <a:cxnLst/>
              <a:rect l="l" t="t" r="r" b="b"/>
              <a:pathLst>
                <a:path w="3764" h="2602" extrusionOk="0">
                  <a:moveTo>
                    <a:pt x="47" y="1"/>
                  </a:moveTo>
                  <a:lnTo>
                    <a:pt x="0" y="76"/>
                  </a:lnTo>
                  <a:cubicBezTo>
                    <a:pt x="1122" y="785"/>
                    <a:pt x="2243" y="1527"/>
                    <a:pt x="3325" y="2291"/>
                  </a:cubicBezTo>
                  <a:cubicBezTo>
                    <a:pt x="3473" y="2392"/>
                    <a:pt x="3618" y="2498"/>
                    <a:pt x="3763" y="2601"/>
                  </a:cubicBezTo>
                  <a:lnTo>
                    <a:pt x="3736" y="2470"/>
                  </a:lnTo>
                  <a:cubicBezTo>
                    <a:pt x="3618" y="2386"/>
                    <a:pt x="3498" y="2300"/>
                    <a:pt x="3378" y="2216"/>
                  </a:cubicBezTo>
                  <a:cubicBezTo>
                    <a:pt x="2293" y="1452"/>
                    <a:pt x="1172" y="704"/>
                    <a:pt x="4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64"/>
            <p:cNvSpPr/>
            <p:nvPr/>
          </p:nvSpPr>
          <p:spPr>
            <a:xfrm>
              <a:off x="6419138" y="2649221"/>
              <a:ext cx="363429" cy="233546"/>
            </a:xfrm>
            <a:custGeom>
              <a:avLst/>
              <a:gdLst/>
              <a:ahLst/>
              <a:cxnLst/>
              <a:rect l="l" t="t" r="r" b="b"/>
              <a:pathLst>
                <a:path w="4186" h="2690" extrusionOk="0">
                  <a:moveTo>
                    <a:pt x="37" y="0"/>
                  </a:moveTo>
                  <a:lnTo>
                    <a:pt x="1" y="81"/>
                  </a:lnTo>
                  <a:cubicBezTo>
                    <a:pt x="1231" y="639"/>
                    <a:pt x="2406" y="1328"/>
                    <a:pt x="3491" y="2137"/>
                  </a:cubicBezTo>
                  <a:cubicBezTo>
                    <a:pt x="3706" y="2299"/>
                    <a:pt x="3943" y="2483"/>
                    <a:pt x="4186" y="2690"/>
                  </a:cubicBezTo>
                  <a:lnTo>
                    <a:pt x="4160" y="2544"/>
                  </a:lnTo>
                  <a:cubicBezTo>
                    <a:pt x="3948" y="2369"/>
                    <a:pt x="3739" y="2207"/>
                    <a:pt x="3547" y="2065"/>
                  </a:cubicBezTo>
                  <a:cubicBezTo>
                    <a:pt x="2459" y="1256"/>
                    <a:pt x="1276" y="55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64"/>
            <p:cNvSpPr/>
            <p:nvPr/>
          </p:nvSpPr>
          <p:spPr>
            <a:xfrm>
              <a:off x="6414537" y="2701052"/>
              <a:ext cx="386175" cy="273743"/>
            </a:xfrm>
            <a:custGeom>
              <a:avLst/>
              <a:gdLst/>
              <a:ahLst/>
              <a:cxnLst/>
              <a:rect l="l" t="t" r="r" b="b"/>
              <a:pathLst>
                <a:path w="4448" h="3153" extrusionOk="0">
                  <a:moveTo>
                    <a:pt x="45" y="0"/>
                  </a:moveTo>
                  <a:lnTo>
                    <a:pt x="1" y="75"/>
                  </a:lnTo>
                  <a:cubicBezTo>
                    <a:pt x="1429" y="898"/>
                    <a:pt x="3028" y="1889"/>
                    <a:pt x="4448" y="3153"/>
                  </a:cubicBezTo>
                  <a:lnTo>
                    <a:pt x="4420" y="3010"/>
                  </a:lnTo>
                  <a:cubicBezTo>
                    <a:pt x="3017" y="1774"/>
                    <a:pt x="1449" y="809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64"/>
            <p:cNvSpPr/>
            <p:nvPr/>
          </p:nvSpPr>
          <p:spPr>
            <a:xfrm>
              <a:off x="6423305" y="2781185"/>
              <a:ext cx="382529" cy="263586"/>
            </a:xfrm>
            <a:custGeom>
              <a:avLst/>
              <a:gdLst/>
              <a:ahLst/>
              <a:cxnLst/>
              <a:rect l="l" t="t" r="r" b="b"/>
              <a:pathLst>
                <a:path w="4406" h="3036" extrusionOk="0">
                  <a:moveTo>
                    <a:pt x="53" y="1"/>
                  </a:moveTo>
                  <a:lnTo>
                    <a:pt x="0" y="73"/>
                  </a:lnTo>
                  <a:lnTo>
                    <a:pt x="4380" y="3036"/>
                  </a:lnTo>
                  <a:cubicBezTo>
                    <a:pt x="4391" y="3002"/>
                    <a:pt x="4397" y="2972"/>
                    <a:pt x="4405" y="2941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64"/>
            <p:cNvSpPr/>
            <p:nvPr/>
          </p:nvSpPr>
          <p:spPr>
            <a:xfrm>
              <a:off x="6436155" y="2897696"/>
              <a:ext cx="301092" cy="207673"/>
            </a:xfrm>
            <a:custGeom>
              <a:avLst/>
              <a:gdLst/>
              <a:ahLst/>
              <a:cxnLst/>
              <a:rect l="l" t="t" r="r" b="b"/>
              <a:pathLst>
                <a:path w="3468" h="2392" extrusionOk="0">
                  <a:moveTo>
                    <a:pt x="61" y="0"/>
                  </a:moveTo>
                  <a:lnTo>
                    <a:pt x="0" y="65"/>
                  </a:lnTo>
                  <a:cubicBezTo>
                    <a:pt x="951" y="1005"/>
                    <a:pt x="2053" y="1708"/>
                    <a:pt x="3328" y="2391"/>
                  </a:cubicBezTo>
                  <a:lnTo>
                    <a:pt x="3468" y="2361"/>
                  </a:lnTo>
                  <a:cubicBezTo>
                    <a:pt x="2157" y="1663"/>
                    <a:pt x="1032" y="957"/>
                    <a:pt x="6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64"/>
            <p:cNvSpPr/>
            <p:nvPr/>
          </p:nvSpPr>
          <p:spPr>
            <a:xfrm>
              <a:off x="6362706" y="2896220"/>
              <a:ext cx="304304" cy="222693"/>
            </a:xfrm>
            <a:custGeom>
              <a:avLst/>
              <a:gdLst/>
              <a:ahLst/>
              <a:cxnLst/>
              <a:rect l="l" t="t" r="r" b="b"/>
              <a:pathLst>
                <a:path w="3505" h="2565" extrusionOk="0">
                  <a:moveTo>
                    <a:pt x="59" y="1"/>
                  </a:moveTo>
                  <a:lnTo>
                    <a:pt x="1" y="68"/>
                  </a:lnTo>
                  <a:cubicBezTo>
                    <a:pt x="1050" y="994"/>
                    <a:pt x="2180" y="1831"/>
                    <a:pt x="3376" y="2565"/>
                  </a:cubicBezTo>
                  <a:lnTo>
                    <a:pt x="3505" y="2539"/>
                  </a:lnTo>
                  <a:cubicBezTo>
                    <a:pt x="2286" y="1797"/>
                    <a:pt x="1128" y="946"/>
                    <a:pt x="59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64"/>
            <p:cNvSpPr/>
            <p:nvPr/>
          </p:nvSpPr>
          <p:spPr>
            <a:xfrm>
              <a:off x="6280662" y="2873734"/>
              <a:ext cx="297966" cy="262631"/>
            </a:xfrm>
            <a:custGeom>
              <a:avLst/>
              <a:gdLst/>
              <a:ahLst/>
              <a:cxnLst/>
              <a:rect l="l" t="t" r="r" b="b"/>
              <a:pathLst>
                <a:path w="3432" h="3025" extrusionOk="0">
                  <a:moveTo>
                    <a:pt x="64" y="0"/>
                  </a:moveTo>
                  <a:lnTo>
                    <a:pt x="0" y="64"/>
                  </a:lnTo>
                  <a:cubicBezTo>
                    <a:pt x="1046" y="1111"/>
                    <a:pt x="2157" y="2101"/>
                    <a:pt x="3317" y="3024"/>
                  </a:cubicBezTo>
                  <a:lnTo>
                    <a:pt x="3432" y="3002"/>
                  </a:lnTo>
                  <a:cubicBezTo>
                    <a:pt x="2254" y="2068"/>
                    <a:pt x="1124" y="1058"/>
                    <a:pt x="64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64"/>
            <p:cNvSpPr/>
            <p:nvPr/>
          </p:nvSpPr>
          <p:spPr>
            <a:xfrm>
              <a:off x="6230741" y="2881982"/>
              <a:ext cx="300658" cy="263846"/>
            </a:xfrm>
            <a:custGeom>
              <a:avLst/>
              <a:gdLst/>
              <a:ahLst/>
              <a:cxnLst/>
              <a:rect l="l" t="t" r="r" b="b"/>
              <a:pathLst>
                <a:path w="3463" h="3039" extrusionOk="0">
                  <a:moveTo>
                    <a:pt x="67" y="0"/>
                  </a:moveTo>
                  <a:lnTo>
                    <a:pt x="0" y="59"/>
                  </a:lnTo>
                  <a:cubicBezTo>
                    <a:pt x="1019" y="1155"/>
                    <a:pt x="2137" y="2151"/>
                    <a:pt x="3345" y="3038"/>
                  </a:cubicBezTo>
                  <a:lnTo>
                    <a:pt x="3462" y="3013"/>
                  </a:lnTo>
                  <a:cubicBezTo>
                    <a:pt x="2235" y="2118"/>
                    <a:pt x="1100" y="1110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64"/>
            <p:cNvSpPr/>
            <p:nvPr/>
          </p:nvSpPr>
          <p:spPr>
            <a:xfrm>
              <a:off x="6149304" y="2914626"/>
              <a:ext cx="277216" cy="251518"/>
            </a:xfrm>
            <a:custGeom>
              <a:avLst/>
              <a:gdLst/>
              <a:ahLst/>
              <a:cxnLst/>
              <a:rect l="l" t="t" r="r" b="b"/>
              <a:pathLst>
                <a:path w="3193" h="2897" extrusionOk="0">
                  <a:moveTo>
                    <a:pt x="62" y="1"/>
                  </a:moveTo>
                  <a:lnTo>
                    <a:pt x="1" y="65"/>
                  </a:lnTo>
                  <a:cubicBezTo>
                    <a:pt x="980" y="1047"/>
                    <a:pt x="2012" y="1995"/>
                    <a:pt x="3081" y="2897"/>
                  </a:cubicBezTo>
                  <a:lnTo>
                    <a:pt x="3193" y="2874"/>
                  </a:lnTo>
                  <a:cubicBezTo>
                    <a:pt x="2107" y="1965"/>
                    <a:pt x="1058" y="1002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64"/>
            <p:cNvSpPr/>
            <p:nvPr/>
          </p:nvSpPr>
          <p:spPr>
            <a:xfrm>
              <a:off x="6081065" y="2933552"/>
              <a:ext cx="261936" cy="249347"/>
            </a:xfrm>
            <a:custGeom>
              <a:avLst/>
              <a:gdLst/>
              <a:ahLst/>
              <a:cxnLst/>
              <a:rect l="l" t="t" r="r" b="b"/>
              <a:pathLst>
                <a:path w="3017" h="2872" extrusionOk="0">
                  <a:moveTo>
                    <a:pt x="67" y="0"/>
                  </a:moveTo>
                  <a:lnTo>
                    <a:pt x="0" y="59"/>
                  </a:lnTo>
                  <a:cubicBezTo>
                    <a:pt x="885" y="1080"/>
                    <a:pt x="1853" y="2017"/>
                    <a:pt x="2899" y="2871"/>
                  </a:cubicBezTo>
                  <a:lnTo>
                    <a:pt x="3016" y="2849"/>
                  </a:lnTo>
                  <a:cubicBezTo>
                    <a:pt x="1950" y="1992"/>
                    <a:pt x="966" y="1035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64"/>
            <p:cNvSpPr/>
            <p:nvPr/>
          </p:nvSpPr>
          <p:spPr>
            <a:xfrm>
              <a:off x="6031665" y="2977135"/>
              <a:ext cx="243009" cy="219307"/>
            </a:xfrm>
            <a:custGeom>
              <a:avLst/>
              <a:gdLst/>
              <a:ahLst/>
              <a:cxnLst/>
              <a:rect l="l" t="t" r="r" b="b"/>
              <a:pathLst>
                <a:path w="2799" h="2526" extrusionOk="0">
                  <a:moveTo>
                    <a:pt x="62" y="1"/>
                  </a:moveTo>
                  <a:lnTo>
                    <a:pt x="0" y="62"/>
                  </a:lnTo>
                  <a:cubicBezTo>
                    <a:pt x="854" y="924"/>
                    <a:pt x="1752" y="1747"/>
                    <a:pt x="2687" y="2525"/>
                  </a:cubicBezTo>
                  <a:lnTo>
                    <a:pt x="2798" y="2503"/>
                  </a:lnTo>
                  <a:cubicBezTo>
                    <a:pt x="1844" y="1713"/>
                    <a:pt x="926" y="87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64"/>
            <p:cNvSpPr/>
            <p:nvPr/>
          </p:nvSpPr>
          <p:spPr>
            <a:xfrm>
              <a:off x="5977837" y="2987293"/>
              <a:ext cx="246656" cy="219047"/>
            </a:xfrm>
            <a:custGeom>
              <a:avLst/>
              <a:gdLst/>
              <a:ahLst/>
              <a:cxnLst/>
              <a:rect l="l" t="t" r="r" b="b"/>
              <a:pathLst>
                <a:path w="2841" h="2523" extrusionOk="0">
                  <a:moveTo>
                    <a:pt x="65" y="1"/>
                  </a:moveTo>
                  <a:lnTo>
                    <a:pt x="1" y="65"/>
                  </a:lnTo>
                  <a:cubicBezTo>
                    <a:pt x="860" y="932"/>
                    <a:pt x="1772" y="1753"/>
                    <a:pt x="2726" y="2523"/>
                  </a:cubicBezTo>
                  <a:lnTo>
                    <a:pt x="2841" y="2498"/>
                  </a:lnTo>
                  <a:cubicBezTo>
                    <a:pt x="1867" y="1716"/>
                    <a:pt x="941" y="885"/>
                    <a:pt x="65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64"/>
            <p:cNvSpPr/>
            <p:nvPr/>
          </p:nvSpPr>
          <p:spPr>
            <a:xfrm>
              <a:off x="5837884" y="3000837"/>
              <a:ext cx="267753" cy="229031"/>
            </a:xfrm>
            <a:custGeom>
              <a:avLst/>
              <a:gdLst/>
              <a:ahLst/>
              <a:cxnLst/>
              <a:rect l="l" t="t" r="r" b="b"/>
              <a:pathLst>
                <a:path w="3084" h="2638" extrusionOk="0">
                  <a:moveTo>
                    <a:pt x="62" y="1"/>
                  </a:moveTo>
                  <a:lnTo>
                    <a:pt x="0" y="65"/>
                  </a:lnTo>
                  <a:cubicBezTo>
                    <a:pt x="921" y="997"/>
                    <a:pt x="1911" y="1856"/>
                    <a:pt x="2963" y="2637"/>
                  </a:cubicBezTo>
                  <a:lnTo>
                    <a:pt x="3083" y="2615"/>
                  </a:lnTo>
                  <a:cubicBezTo>
                    <a:pt x="2009" y="1823"/>
                    <a:pt x="996" y="94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64"/>
            <p:cNvSpPr/>
            <p:nvPr/>
          </p:nvSpPr>
          <p:spPr>
            <a:xfrm>
              <a:off x="5754278" y="2979566"/>
              <a:ext cx="268968" cy="266537"/>
            </a:xfrm>
            <a:custGeom>
              <a:avLst/>
              <a:gdLst/>
              <a:ahLst/>
              <a:cxnLst/>
              <a:rect l="l" t="t" r="r" b="b"/>
              <a:pathLst>
                <a:path w="3098" h="3070" extrusionOk="0">
                  <a:moveTo>
                    <a:pt x="71" y="0"/>
                  </a:moveTo>
                  <a:lnTo>
                    <a:pt x="1" y="59"/>
                  </a:lnTo>
                  <a:cubicBezTo>
                    <a:pt x="799" y="1019"/>
                    <a:pt x="1678" y="1923"/>
                    <a:pt x="2612" y="2748"/>
                  </a:cubicBezTo>
                  <a:cubicBezTo>
                    <a:pt x="2729" y="2852"/>
                    <a:pt x="2852" y="2960"/>
                    <a:pt x="2980" y="3069"/>
                  </a:cubicBezTo>
                  <a:lnTo>
                    <a:pt x="3098" y="3047"/>
                  </a:lnTo>
                  <a:cubicBezTo>
                    <a:pt x="2950" y="2927"/>
                    <a:pt x="2807" y="2801"/>
                    <a:pt x="2671" y="2679"/>
                  </a:cubicBezTo>
                  <a:cubicBezTo>
                    <a:pt x="1739" y="1856"/>
                    <a:pt x="866" y="955"/>
                    <a:pt x="7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64"/>
            <p:cNvSpPr/>
            <p:nvPr/>
          </p:nvSpPr>
          <p:spPr>
            <a:xfrm>
              <a:off x="5693504" y="3024625"/>
              <a:ext cx="172511" cy="159922"/>
            </a:xfrm>
            <a:custGeom>
              <a:avLst/>
              <a:gdLst/>
              <a:ahLst/>
              <a:cxnLst/>
              <a:rect l="l" t="t" r="r" b="b"/>
              <a:pathLst>
                <a:path w="1987" h="1842" extrusionOk="0">
                  <a:moveTo>
                    <a:pt x="68" y="0"/>
                  </a:moveTo>
                  <a:lnTo>
                    <a:pt x="1" y="59"/>
                  </a:lnTo>
                  <a:cubicBezTo>
                    <a:pt x="168" y="249"/>
                    <a:pt x="341" y="433"/>
                    <a:pt x="514" y="614"/>
                  </a:cubicBezTo>
                  <a:cubicBezTo>
                    <a:pt x="846" y="952"/>
                    <a:pt x="1192" y="1281"/>
                    <a:pt x="1546" y="1590"/>
                  </a:cubicBezTo>
                  <a:lnTo>
                    <a:pt x="1987" y="1842"/>
                  </a:lnTo>
                  <a:cubicBezTo>
                    <a:pt x="1457" y="1409"/>
                    <a:pt x="955" y="938"/>
                    <a:pt x="475" y="444"/>
                  </a:cubicBezTo>
                  <a:cubicBezTo>
                    <a:pt x="335" y="296"/>
                    <a:pt x="201" y="151"/>
                    <a:pt x="68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64"/>
            <p:cNvSpPr/>
            <p:nvPr/>
          </p:nvSpPr>
          <p:spPr>
            <a:xfrm>
              <a:off x="5895011" y="2194116"/>
              <a:ext cx="920466" cy="1054689"/>
            </a:xfrm>
            <a:custGeom>
              <a:avLst/>
              <a:gdLst/>
              <a:ahLst/>
              <a:cxnLst/>
              <a:rect l="l" t="t" r="r" b="b"/>
              <a:pathLst>
                <a:path w="10602" h="12148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7899" y="53"/>
                    <a:pt x="7913" y="106"/>
                    <a:pt x="7924" y="162"/>
                  </a:cubicBezTo>
                  <a:lnTo>
                    <a:pt x="9533" y="8646"/>
                  </a:lnTo>
                  <a:cubicBezTo>
                    <a:pt x="9634" y="9179"/>
                    <a:pt x="9280" y="9706"/>
                    <a:pt x="8738" y="9815"/>
                  </a:cubicBezTo>
                  <a:lnTo>
                    <a:pt x="171" y="11578"/>
                  </a:lnTo>
                  <a:cubicBezTo>
                    <a:pt x="112" y="11589"/>
                    <a:pt x="57" y="11597"/>
                    <a:pt x="1" y="11597"/>
                  </a:cubicBezTo>
                  <a:lnTo>
                    <a:pt x="327" y="11784"/>
                  </a:lnTo>
                  <a:cubicBezTo>
                    <a:pt x="511" y="12009"/>
                    <a:pt x="787" y="12147"/>
                    <a:pt x="1085" y="12147"/>
                  </a:cubicBezTo>
                  <a:cubicBezTo>
                    <a:pt x="1150" y="12147"/>
                    <a:pt x="1215" y="12141"/>
                    <a:pt x="1281" y="12127"/>
                  </a:cubicBezTo>
                  <a:lnTo>
                    <a:pt x="9723" y="10456"/>
                  </a:lnTo>
                  <a:cubicBezTo>
                    <a:pt x="10253" y="10350"/>
                    <a:pt x="10602" y="9834"/>
                    <a:pt x="10496" y="9301"/>
                  </a:cubicBezTo>
                  <a:lnTo>
                    <a:pt x="8828" y="859"/>
                  </a:lnTo>
                  <a:cubicBezTo>
                    <a:pt x="8744" y="458"/>
                    <a:pt x="8415" y="159"/>
                    <a:pt x="8027" y="92"/>
                  </a:cubicBezTo>
                  <a:lnTo>
                    <a:pt x="787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64"/>
            <p:cNvSpPr/>
            <p:nvPr/>
          </p:nvSpPr>
          <p:spPr>
            <a:xfrm>
              <a:off x="5592013" y="2433389"/>
              <a:ext cx="1207058" cy="815587"/>
            </a:xfrm>
            <a:custGeom>
              <a:avLst/>
              <a:gdLst/>
              <a:ahLst/>
              <a:cxnLst/>
              <a:rect l="l" t="t" r="r" b="b"/>
              <a:pathLst>
                <a:path w="13903" h="9394" extrusionOk="0">
                  <a:moveTo>
                    <a:pt x="1" y="0"/>
                  </a:moveTo>
                  <a:lnTo>
                    <a:pt x="1789" y="7865"/>
                  </a:lnTo>
                  <a:lnTo>
                    <a:pt x="3817" y="9031"/>
                  </a:lnTo>
                  <a:cubicBezTo>
                    <a:pt x="4001" y="9256"/>
                    <a:pt x="4277" y="9394"/>
                    <a:pt x="4575" y="9394"/>
                  </a:cubicBezTo>
                  <a:cubicBezTo>
                    <a:pt x="4640" y="9394"/>
                    <a:pt x="4705" y="9388"/>
                    <a:pt x="4771" y="9374"/>
                  </a:cubicBezTo>
                  <a:lnTo>
                    <a:pt x="13213" y="7703"/>
                  </a:lnTo>
                  <a:cubicBezTo>
                    <a:pt x="13526" y="7639"/>
                    <a:pt x="13774" y="7438"/>
                    <a:pt x="13902" y="71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64"/>
            <p:cNvSpPr/>
            <p:nvPr/>
          </p:nvSpPr>
          <p:spPr>
            <a:xfrm>
              <a:off x="5542873" y="2076216"/>
              <a:ext cx="1066497" cy="1053995"/>
            </a:xfrm>
            <a:custGeom>
              <a:avLst/>
              <a:gdLst/>
              <a:ahLst/>
              <a:cxnLst/>
              <a:rect l="l" t="t" r="r" b="b"/>
              <a:pathLst>
                <a:path w="12284" h="12140" extrusionOk="0">
                  <a:moveTo>
                    <a:pt x="9671" y="1"/>
                  </a:moveTo>
                  <a:cubicBezTo>
                    <a:pt x="9619" y="1"/>
                    <a:pt x="9567" y="6"/>
                    <a:pt x="9514" y="16"/>
                  </a:cubicBezTo>
                  <a:lnTo>
                    <a:pt x="720" y="1757"/>
                  </a:lnTo>
                  <a:cubicBezTo>
                    <a:pt x="282" y="1844"/>
                    <a:pt x="0" y="2265"/>
                    <a:pt x="87" y="2697"/>
                  </a:cubicBezTo>
                  <a:lnTo>
                    <a:pt x="1828" y="11493"/>
                  </a:lnTo>
                  <a:cubicBezTo>
                    <a:pt x="1901" y="11876"/>
                    <a:pt x="2235" y="12140"/>
                    <a:pt x="2612" y="12140"/>
                  </a:cubicBezTo>
                  <a:cubicBezTo>
                    <a:pt x="2664" y="12140"/>
                    <a:pt x="2717" y="12134"/>
                    <a:pt x="2771" y="12124"/>
                  </a:cubicBezTo>
                  <a:lnTo>
                    <a:pt x="11564" y="10383"/>
                  </a:lnTo>
                  <a:cubicBezTo>
                    <a:pt x="11999" y="10299"/>
                    <a:pt x="12284" y="9878"/>
                    <a:pt x="12195" y="9443"/>
                  </a:cubicBezTo>
                  <a:lnTo>
                    <a:pt x="10456" y="647"/>
                  </a:lnTo>
                  <a:cubicBezTo>
                    <a:pt x="10383" y="265"/>
                    <a:pt x="10047" y="1"/>
                    <a:pt x="9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64"/>
            <p:cNvSpPr/>
            <p:nvPr/>
          </p:nvSpPr>
          <p:spPr>
            <a:xfrm>
              <a:off x="5721894" y="2086287"/>
              <a:ext cx="876882" cy="889731"/>
            </a:xfrm>
            <a:custGeom>
              <a:avLst/>
              <a:gdLst/>
              <a:ahLst/>
              <a:cxnLst/>
              <a:rect l="l" t="t" r="r" b="b"/>
              <a:pathLst>
                <a:path w="10100" h="10248" extrusionOk="0">
                  <a:moveTo>
                    <a:pt x="4701" y="3945"/>
                  </a:moveTo>
                  <a:lnTo>
                    <a:pt x="5013" y="4091"/>
                  </a:lnTo>
                  <a:lnTo>
                    <a:pt x="4628" y="4102"/>
                  </a:lnTo>
                  <a:lnTo>
                    <a:pt x="4628" y="4102"/>
                  </a:lnTo>
                  <a:lnTo>
                    <a:pt x="4701" y="3945"/>
                  </a:lnTo>
                  <a:close/>
                  <a:moveTo>
                    <a:pt x="5543" y="4183"/>
                  </a:moveTo>
                  <a:cubicBezTo>
                    <a:pt x="5529" y="4197"/>
                    <a:pt x="5513" y="4208"/>
                    <a:pt x="5499" y="4222"/>
                  </a:cubicBezTo>
                  <a:cubicBezTo>
                    <a:pt x="5471" y="4208"/>
                    <a:pt x="5443" y="4194"/>
                    <a:pt x="5415" y="4183"/>
                  </a:cubicBezTo>
                  <a:close/>
                  <a:moveTo>
                    <a:pt x="5161" y="4180"/>
                  </a:moveTo>
                  <a:cubicBezTo>
                    <a:pt x="5097" y="4286"/>
                    <a:pt x="5036" y="4400"/>
                    <a:pt x="4971" y="4509"/>
                  </a:cubicBezTo>
                  <a:cubicBezTo>
                    <a:pt x="4838" y="4420"/>
                    <a:pt x="4701" y="4333"/>
                    <a:pt x="4564" y="4241"/>
                  </a:cubicBezTo>
                  <a:cubicBezTo>
                    <a:pt x="4572" y="4224"/>
                    <a:pt x="4578" y="4210"/>
                    <a:pt x="4586" y="4194"/>
                  </a:cubicBezTo>
                  <a:cubicBezTo>
                    <a:pt x="4776" y="4183"/>
                    <a:pt x="4969" y="4180"/>
                    <a:pt x="5161" y="4180"/>
                  </a:cubicBezTo>
                  <a:close/>
                  <a:moveTo>
                    <a:pt x="5250" y="4208"/>
                  </a:moveTo>
                  <a:cubicBezTo>
                    <a:pt x="5306" y="4236"/>
                    <a:pt x="5368" y="4261"/>
                    <a:pt x="5421" y="4289"/>
                  </a:cubicBezTo>
                  <a:cubicBezTo>
                    <a:pt x="5306" y="4381"/>
                    <a:pt x="5192" y="4478"/>
                    <a:pt x="5077" y="4582"/>
                  </a:cubicBezTo>
                  <a:cubicBezTo>
                    <a:pt x="5066" y="4573"/>
                    <a:pt x="5061" y="4568"/>
                    <a:pt x="5050" y="4562"/>
                  </a:cubicBezTo>
                  <a:cubicBezTo>
                    <a:pt x="5114" y="4445"/>
                    <a:pt x="5183" y="4322"/>
                    <a:pt x="5250" y="4208"/>
                  </a:cubicBezTo>
                  <a:close/>
                  <a:moveTo>
                    <a:pt x="5005" y="4640"/>
                  </a:moveTo>
                  <a:cubicBezTo>
                    <a:pt x="5005" y="4643"/>
                    <a:pt x="5005" y="4643"/>
                    <a:pt x="4999" y="4643"/>
                  </a:cubicBezTo>
                  <a:cubicBezTo>
                    <a:pt x="5005" y="4643"/>
                    <a:pt x="5005" y="4640"/>
                    <a:pt x="5005" y="4640"/>
                  </a:cubicBezTo>
                  <a:close/>
                  <a:moveTo>
                    <a:pt x="3604" y="4272"/>
                  </a:moveTo>
                  <a:cubicBezTo>
                    <a:pt x="3655" y="4403"/>
                    <a:pt x="3708" y="4531"/>
                    <a:pt x="3758" y="4660"/>
                  </a:cubicBezTo>
                  <a:cubicBezTo>
                    <a:pt x="3694" y="4590"/>
                    <a:pt x="3624" y="4523"/>
                    <a:pt x="3557" y="4453"/>
                  </a:cubicBezTo>
                  <a:cubicBezTo>
                    <a:pt x="3532" y="4400"/>
                    <a:pt x="3507" y="4344"/>
                    <a:pt x="3479" y="4286"/>
                  </a:cubicBezTo>
                  <a:cubicBezTo>
                    <a:pt x="3521" y="4283"/>
                    <a:pt x="3563" y="4277"/>
                    <a:pt x="3604" y="4272"/>
                  </a:cubicBezTo>
                  <a:close/>
                  <a:moveTo>
                    <a:pt x="4341" y="4205"/>
                  </a:moveTo>
                  <a:cubicBezTo>
                    <a:pt x="4374" y="4224"/>
                    <a:pt x="4411" y="4250"/>
                    <a:pt x="4444" y="4269"/>
                  </a:cubicBezTo>
                  <a:cubicBezTo>
                    <a:pt x="4335" y="4529"/>
                    <a:pt x="4224" y="4777"/>
                    <a:pt x="4115" y="5020"/>
                  </a:cubicBezTo>
                  <a:cubicBezTo>
                    <a:pt x="4020" y="4925"/>
                    <a:pt x="3931" y="4833"/>
                    <a:pt x="3836" y="4738"/>
                  </a:cubicBezTo>
                  <a:lnTo>
                    <a:pt x="3881" y="4715"/>
                  </a:lnTo>
                  <a:cubicBezTo>
                    <a:pt x="3819" y="4568"/>
                    <a:pt x="3755" y="4414"/>
                    <a:pt x="3696" y="4261"/>
                  </a:cubicBezTo>
                  <a:cubicBezTo>
                    <a:pt x="3819" y="4247"/>
                    <a:pt x="3936" y="4236"/>
                    <a:pt x="4059" y="4224"/>
                  </a:cubicBezTo>
                  <a:lnTo>
                    <a:pt x="4059" y="4224"/>
                  </a:lnTo>
                  <a:cubicBezTo>
                    <a:pt x="4020" y="4358"/>
                    <a:pt x="3987" y="4492"/>
                    <a:pt x="3948" y="4629"/>
                  </a:cubicBezTo>
                  <a:lnTo>
                    <a:pt x="4034" y="4654"/>
                  </a:lnTo>
                  <a:cubicBezTo>
                    <a:pt x="4073" y="4506"/>
                    <a:pt x="4115" y="4361"/>
                    <a:pt x="4154" y="4219"/>
                  </a:cubicBezTo>
                  <a:cubicBezTo>
                    <a:pt x="4215" y="4213"/>
                    <a:pt x="4280" y="4208"/>
                    <a:pt x="4341" y="4205"/>
                  </a:cubicBezTo>
                  <a:close/>
                  <a:moveTo>
                    <a:pt x="6972" y="1"/>
                  </a:moveTo>
                  <a:lnTo>
                    <a:pt x="6838" y="26"/>
                  </a:lnTo>
                  <a:cubicBezTo>
                    <a:pt x="6779" y="107"/>
                    <a:pt x="6723" y="188"/>
                    <a:pt x="6670" y="260"/>
                  </a:cubicBezTo>
                  <a:cubicBezTo>
                    <a:pt x="5873" y="1390"/>
                    <a:pt x="5222" y="2643"/>
                    <a:pt x="4665" y="3831"/>
                  </a:cubicBezTo>
                  <a:cubicBezTo>
                    <a:pt x="4575" y="3789"/>
                    <a:pt x="4480" y="3747"/>
                    <a:pt x="4391" y="3706"/>
                  </a:cubicBezTo>
                  <a:lnTo>
                    <a:pt x="4352" y="3786"/>
                  </a:lnTo>
                  <a:cubicBezTo>
                    <a:pt x="4441" y="3828"/>
                    <a:pt x="4536" y="3870"/>
                    <a:pt x="4628" y="3912"/>
                  </a:cubicBezTo>
                  <a:lnTo>
                    <a:pt x="4533" y="4110"/>
                  </a:lnTo>
                  <a:cubicBezTo>
                    <a:pt x="4480" y="4113"/>
                    <a:pt x="4427" y="4113"/>
                    <a:pt x="4377" y="4116"/>
                  </a:cubicBezTo>
                  <a:cubicBezTo>
                    <a:pt x="4355" y="4102"/>
                    <a:pt x="4335" y="4088"/>
                    <a:pt x="4316" y="4079"/>
                  </a:cubicBezTo>
                  <a:lnTo>
                    <a:pt x="4288" y="4124"/>
                  </a:lnTo>
                  <a:cubicBezTo>
                    <a:pt x="4257" y="4127"/>
                    <a:pt x="4227" y="4127"/>
                    <a:pt x="4196" y="4130"/>
                  </a:cubicBezTo>
                  <a:lnTo>
                    <a:pt x="4196" y="4127"/>
                  </a:lnTo>
                  <a:cubicBezTo>
                    <a:pt x="4645" y="2565"/>
                    <a:pt x="5192" y="1284"/>
                    <a:pt x="5864" y="218"/>
                  </a:cubicBezTo>
                  <a:lnTo>
                    <a:pt x="5864" y="218"/>
                  </a:lnTo>
                  <a:lnTo>
                    <a:pt x="5744" y="243"/>
                  </a:lnTo>
                  <a:cubicBezTo>
                    <a:pt x="5111" y="1262"/>
                    <a:pt x="4592" y="2475"/>
                    <a:pt x="4157" y="3932"/>
                  </a:cubicBezTo>
                  <a:cubicBezTo>
                    <a:pt x="4073" y="3480"/>
                    <a:pt x="4020" y="3011"/>
                    <a:pt x="3967" y="2559"/>
                  </a:cubicBezTo>
                  <a:cubicBezTo>
                    <a:pt x="3895" y="1923"/>
                    <a:pt x="3819" y="1278"/>
                    <a:pt x="3666" y="651"/>
                  </a:cubicBezTo>
                  <a:lnTo>
                    <a:pt x="3577" y="667"/>
                  </a:lnTo>
                  <a:cubicBezTo>
                    <a:pt x="3730" y="1292"/>
                    <a:pt x="3805" y="1937"/>
                    <a:pt x="3881" y="2567"/>
                  </a:cubicBezTo>
                  <a:cubicBezTo>
                    <a:pt x="3939" y="3081"/>
                    <a:pt x="4003" y="3611"/>
                    <a:pt x="4104" y="4124"/>
                  </a:cubicBezTo>
                  <a:cubicBezTo>
                    <a:pt x="4104" y="4127"/>
                    <a:pt x="4101" y="4135"/>
                    <a:pt x="4101" y="4138"/>
                  </a:cubicBezTo>
                  <a:cubicBezTo>
                    <a:pt x="3962" y="4149"/>
                    <a:pt x="3816" y="4163"/>
                    <a:pt x="3677" y="4177"/>
                  </a:cubicBezTo>
                  <a:cubicBezTo>
                    <a:pt x="3510" y="3719"/>
                    <a:pt x="3364" y="3248"/>
                    <a:pt x="3222" y="2790"/>
                  </a:cubicBezTo>
                  <a:cubicBezTo>
                    <a:pt x="3021" y="2154"/>
                    <a:pt x="2820" y="1499"/>
                    <a:pt x="2553" y="874"/>
                  </a:cubicBezTo>
                  <a:lnTo>
                    <a:pt x="2461" y="891"/>
                  </a:lnTo>
                  <a:cubicBezTo>
                    <a:pt x="2728" y="1518"/>
                    <a:pt x="2935" y="2177"/>
                    <a:pt x="3133" y="2818"/>
                  </a:cubicBezTo>
                  <a:cubicBezTo>
                    <a:pt x="3272" y="3273"/>
                    <a:pt x="3418" y="3733"/>
                    <a:pt x="3585" y="4185"/>
                  </a:cubicBezTo>
                  <a:cubicBezTo>
                    <a:pt x="3537" y="4191"/>
                    <a:pt x="3493" y="4197"/>
                    <a:pt x="3451" y="4205"/>
                  </a:cubicBezTo>
                  <a:cubicBezTo>
                    <a:pt x="2946" y="3109"/>
                    <a:pt x="2363" y="2051"/>
                    <a:pt x="1707" y="1041"/>
                  </a:cubicBezTo>
                  <a:lnTo>
                    <a:pt x="1613" y="1058"/>
                  </a:lnTo>
                  <a:cubicBezTo>
                    <a:pt x="2279" y="2087"/>
                    <a:pt x="2873" y="3162"/>
                    <a:pt x="3384" y="4275"/>
                  </a:cubicBezTo>
                  <a:cubicBezTo>
                    <a:pt x="2357" y="3248"/>
                    <a:pt x="1289" y="2238"/>
                    <a:pt x="117" y="1354"/>
                  </a:cubicBezTo>
                  <a:lnTo>
                    <a:pt x="0" y="1379"/>
                  </a:lnTo>
                  <a:cubicBezTo>
                    <a:pt x="1255" y="2316"/>
                    <a:pt x="2394" y="3410"/>
                    <a:pt x="3490" y="4506"/>
                  </a:cubicBezTo>
                  <a:cubicBezTo>
                    <a:pt x="3630" y="4819"/>
                    <a:pt x="3763" y="5134"/>
                    <a:pt x="3892" y="5452"/>
                  </a:cubicBezTo>
                  <a:lnTo>
                    <a:pt x="3975" y="5418"/>
                  </a:lnTo>
                  <a:cubicBezTo>
                    <a:pt x="3878" y="5173"/>
                    <a:pt x="3777" y="4925"/>
                    <a:pt x="3669" y="4685"/>
                  </a:cubicBezTo>
                  <a:lnTo>
                    <a:pt x="3669" y="4685"/>
                  </a:lnTo>
                  <a:cubicBezTo>
                    <a:pt x="3872" y="4891"/>
                    <a:pt x="4079" y="5100"/>
                    <a:pt x="4282" y="5307"/>
                  </a:cubicBezTo>
                  <a:lnTo>
                    <a:pt x="4344" y="5243"/>
                  </a:lnTo>
                  <a:cubicBezTo>
                    <a:pt x="4293" y="5190"/>
                    <a:pt x="4243" y="5139"/>
                    <a:pt x="4190" y="5086"/>
                  </a:cubicBezTo>
                  <a:cubicBezTo>
                    <a:pt x="4302" y="4838"/>
                    <a:pt x="4413" y="4582"/>
                    <a:pt x="4533" y="4322"/>
                  </a:cubicBezTo>
                  <a:cubicBezTo>
                    <a:pt x="4670" y="4409"/>
                    <a:pt x="4801" y="4498"/>
                    <a:pt x="4938" y="4587"/>
                  </a:cubicBezTo>
                  <a:cubicBezTo>
                    <a:pt x="4896" y="4660"/>
                    <a:pt x="4857" y="4735"/>
                    <a:pt x="4818" y="4807"/>
                  </a:cubicBezTo>
                  <a:cubicBezTo>
                    <a:pt x="4773" y="4847"/>
                    <a:pt x="4729" y="4888"/>
                    <a:pt x="4687" y="4925"/>
                  </a:cubicBezTo>
                  <a:lnTo>
                    <a:pt x="4567" y="4833"/>
                  </a:lnTo>
                  <a:lnTo>
                    <a:pt x="4511" y="4902"/>
                  </a:lnTo>
                  <a:lnTo>
                    <a:pt x="4617" y="4986"/>
                  </a:lnTo>
                  <a:cubicBezTo>
                    <a:pt x="4564" y="5033"/>
                    <a:pt x="4511" y="5078"/>
                    <a:pt x="4461" y="5128"/>
                  </a:cubicBezTo>
                  <a:lnTo>
                    <a:pt x="4519" y="5195"/>
                  </a:lnTo>
                  <a:cubicBezTo>
                    <a:pt x="4575" y="5142"/>
                    <a:pt x="4631" y="5092"/>
                    <a:pt x="4687" y="5042"/>
                  </a:cubicBezTo>
                  <a:lnTo>
                    <a:pt x="4692" y="5045"/>
                  </a:lnTo>
                  <a:cubicBezTo>
                    <a:pt x="4648" y="5131"/>
                    <a:pt x="4603" y="5223"/>
                    <a:pt x="4561" y="5310"/>
                  </a:cubicBezTo>
                  <a:cubicBezTo>
                    <a:pt x="4494" y="5243"/>
                    <a:pt x="4427" y="5173"/>
                    <a:pt x="4366" y="5106"/>
                  </a:cubicBezTo>
                  <a:lnTo>
                    <a:pt x="4302" y="5170"/>
                  </a:lnTo>
                  <a:cubicBezTo>
                    <a:pt x="4377" y="5243"/>
                    <a:pt x="4450" y="5321"/>
                    <a:pt x="4522" y="5393"/>
                  </a:cubicBezTo>
                  <a:cubicBezTo>
                    <a:pt x="4497" y="5441"/>
                    <a:pt x="4475" y="5491"/>
                    <a:pt x="4453" y="5538"/>
                  </a:cubicBezTo>
                  <a:lnTo>
                    <a:pt x="4533" y="5577"/>
                  </a:lnTo>
                  <a:cubicBezTo>
                    <a:pt x="4550" y="5538"/>
                    <a:pt x="4572" y="5502"/>
                    <a:pt x="4589" y="5460"/>
                  </a:cubicBezTo>
                  <a:cubicBezTo>
                    <a:pt x="4966" y="5851"/>
                    <a:pt x="5334" y="6250"/>
                    <a:pt x="5697" y="6640"/>
                  </a:cubicBezTo>
                  <a:cubicBezTo>
                    <a:pt x="6232" y="7221"/>
                    <a:pt x="6782" y="7818"/>
                    <a:pt x="7351" y="8378"/>
                  </a:cubicBezTo>
                  <a:cubicBezTo>
                    <a:pt x="8121" y="9143"/>
                    <a:pt x="8841" y="9757"/>
                    <a:pt x="9547" y="10248"/>
                  </a:cubicBezTo>
                  <a:cubicBezTo>
                    <a:pt x="9586" y="10239"/>
                    <a:pt x="9622" y="10225"/>
                    <a:pt x="9658" y="10217"/>
                  </a:cubicBezTo>
                  <a:cubicBezTo>
                    <a:pt x="8938" y="9720"/>
                    <a:pt x="8205" y="9095"/>
                    <a:pt x="7418" y="8314"/>
                  </a:cubicBezTo>
                  <a:cubicBezTo>
                    <a:pt x="6835" y="7767"/>
                    <a:pt x="6283" y="7170"/>
                    <a:pt x="5750" y="6593"/>
                  </a:cubicBezTo>
                  <a:cubicBezTo>
                    <a:pt x="5382" y="6194"/>
                    <a:pt x="5005" y="5784"/>
                    <a:pt x="4617" y="5385"/>
                  </a:cubicBezTo>
                  <a:cubicBezTo>
                    <a:pt x="4662" y="5293"/>
                    <a:pt x="4706" y="5201"/>
                    <a:pt x="4754" y="5112"/>
                  </a:cubicBezTo>
                  <a:lnTo>
                    <a:pt x="7357" y="7196"/>
                  </a:lnTo>
                  <a:cubicBezTo>
                    <a:pt x="7984" y="7698"/>
                    <a:pt x="8637" y="8217"/>
                    <a:pt x="9310" y="8685"/>
                  </a:cubicBezTo>
                  <a:cubicBezTo>
                    <a:pt x="9558" y="8855"/>
                    <a:pt x="9820" y="9023"/>
                    <a:pt x="10099" y="9171"/>
                  </a:cubicBezTo>
                  <a:lnTo>
                    <a:pt x="10077" y="9059"/>
                  </a:lnTo>
                  <a:cubicBezTo>
                    <a:pt x="9826" y="8925"/>
                    <a:pt x="9586" y="8769"/>
                    <a:pt x="9363" y="8616"/>
                  </a:cubicBezTo>
                  <a:cubicBezTo>
                    <a:pt x="8690" y="8152"/>
                    <a:pt x="8040" y="7636"/>
                    <a:pt x="7412" y="7134"/>
                  </a:cubicBezTo>
                  <a:lnTo>
                    <a:pt x="4793" y="5036"/>
                  </a:lnTo>
                  <a:cubicBezTo>
                    <a:pt x="4824" y="4986"/>
                    <a:pt x="4851" y="4933"/>
                    <a:pt x="4877" y="4877"/>
                  </a:cubicBezTo>
                  <a:cubicBezTo>
                    <a:pt x="4944" y="4819"/>
                    <a:pt x="5013" y="4757"/>
                    <a:pt x="5080" y="4699"/>
                  </a:cubicBezTo>
                  <a:cubicBezTo>
                    <a:pt x="6684" y="5756"/>
                    <a:pt x="8286" y="6844"/>
                    <a:pt x="9856" y="7949"/>
                  </a:cubicBezTo>
                  <a:lnTo>
                    <a:pt x="9834" y="7820"/>
                  </a:lnTo>
                  <a:cubicBezTo>
                    <a:pt x="8291" y="6738"/>
                    <a:pt x="6723" y="5672"/>
                    <a:pt x="5153" y="4637"/>
                  </a:cubicBezTo>
                  <a:cubicBezTo>
                    <a:pt x="5273" y="4534"/>
                    <a:pt x="5390" y="4434"/>
                    <a:pt x="5513" y="4333"/>
                  </a:cubicBezTo>
                  <a:cubicBezTo>
                    <a:pt x="6868" y="4975"/>
                    <a:pt x="8216" y="5647"/>
                    <a:pt x="9544" y="6345"/>
                  </a:cubicBezTo>
                  <a:lnTo>
                    <a:pt x="9524" y="6233"/>
                  </a:lnTo>
                  <a:cubicBezTo>
                    <a:pt x="8230" y="5552"/>
                    <a:pt x="6916" y="4894"/>
                    <a:pt x="5594" y="4269"/>
                  </a:cubicBezTo>
                  <a:cubicBezTo>
                    <a:pt x="5624" y="4247"/>
                    <a:pt x="5655" y="4219"/>
                    <a:pt x="5683" y="4194"/>
                  </a:cubicBezTo>
                  <a:cubicBezTo>
                    <a:pt x="6880" y="4227"/>
                    <a:pt x="8074" y="4409"/>
                    <a:pt x="9226" y="4729"/>
                  </a:cubicBezTo>
                  <a:lnTo>
                    <a:pt x="9206" y="4632"/>
                  </a:lnTo>
                  <a:cubicBezTo>
                    <a:pt x="8093" y="4325"/>
                    <a:pt x="6944" y="4149"/>
                    <a:pt x="5789" y="4107"/>
                  </a:cubicBezTo>
                  <a:cubicBezTo>
                    <a:pt x="6712" y="3354"/>
                    <a:pt x="7683" y="2659"/>
                    <a:pt x="8690" y="2021"/>
                  </a:cubicBezTo>
                  <a:lnTo>
                    <a:pt x="8673" y="1926"/>
                  </a:lnTo>
                  <a:cubicBezTo>
                    <a:pt x="7622" y="2590"/>
                    <a:pt x="6615" y="3315"/>
                    <a:pt x="5655" y="4102"/>
                  </a:cubicBezTo>
                  <a:cubicBezTo>
                    <a:pt x="5543" y="4099"/>
                    <a:pt x="5432" y="4099"/>
                    <a:pt x="5326" y="4096"/>
                  </a:cubicBezTo>
                  <a:cubicBezTo>
                    <a:pt x="6149" y="2718"/>
                    <a:pt x="7170" y="1451"/>
                    <a:pt x="8344" y="361"/>
                  </a:cubicBezTo>
                  <a:lnTo>
                    <a:pt x="8302" y="277"/>
                  </a:lnTo>
                  <a:cubicBezTo>
                    <a:pt x="7100" y="1393"/>
                    <a:pt x="6059" y="2684"/>
                    <a:pt x="5222" y="4093"/>
                  </a:cubicBezTo>
                  <a:cubicBezTo>
                    <a:pt x="5063" y="4018"/>
                    <a:pt x="4907" y="3943"/>
                    <a:pt x="4745" y="3870"/>
                  </a:cubicBezTo>
                  <a:cubicBezTo>
                    <a:pt x="5303" y="2684"/>
                    <a:pt x="5953" y="1437"/>
                    <a:pt x="6743" y="313"/>
                  </a:cubicBezTo>
                  <a:cubicBezTo>
                    <a:pt x="6813" y="216"/>
                    <a:pt x="6891" y="110"/>
                    <a:pt x="697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64"/>
            <p:cNvSpPr/>
            <p:nvPr/>
          </p:nvSpPr>
          <p:spPr>
            <a:xfrm>
              <a:off x="6160504" y="2631770"/>
              <a:ext cx="248566" cy="374976"/>
            </a:xfrm>
            <a:custGeom>
              <a:avLst/>
              <a:gdLst/>
              <a:ahLst/>
              <a:cxnLst/>
              <a:rect l="l" t="t" r="r" b="b"/>
              <a:pathLst>
                <a:path w="2863" h="4319" extrusionOk="0">
                  <a:moveTo>
                    <a:pt x="81" y="0"/>
                  </a:moveTo>
                  <a:lnTo>
                    <a:pt x="0" y="37"/>
                  </a:lnTo>
                  <a:cubicBezTo>
                    <a:pt x="742" y="1574"/>
                    <a:pt x="1730" y="2977"/>
                    <a:pt x="2765" y="4319"/>
                  </a:cubicBezTo>
                  <a:lnTo>
                    <a:pt x="2863" y="4299"/>
                  </a:lnTo>
                  <a:cubicBezTo>
                    <a:pt x="1816" y="2949"/>
                    <a:pt x="823" y="1540"/>
                    <a:pt x="8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64"/>
            <p:cNvSpPr/>
            <p:nvPr/>
          </p:nvSpPr>
          <p:spPr>
            <a:xfrm>
              <a:off x="6102335" y="2650176"/>
              <a:ext cx="163135" cy="384960"/>
            </a:xfrm>
            <a:custGeom>
              <a:avLst/>
              <a:gdLst/>
              <a:ahLst/>
              <a:cxnLst/>
              <a:rect l="l" t="t" r="r" b="b"/>
              <a:pathLst>
                <a:path w="1879" h="4434" extrusionOk="0">
                  <a:moveTo>
                    <a:pt x="84" y="0"/>
                  </a:moveTo>
                  <a:lnTo>
                    <a:pt x="1" y="31"/>
                  </a:lnTo>
                  <a:lnTo>
                    <a:pt x="1786" y="4433"/>
                  </a:lnTo>
                  <a:lnTo>
                    <a:pt x="1878" y="441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64"/>
            <p:cNvSpPr/>
            <p:nvPr/>
          </p:nvSpPr>
          <p:spPr>
            <a:xfrm>
              <a:off x="6059707" y="2640192"/>
              <a:ext cx="75707" cy="420556"/>
            </a:xfrm>
            <a:custGeom>
              <a:avLst/>
              <a:gdLst/>
              <a:ahLst/>
              <a:cxnLst/>
              <a:rect l="l" t="t" r="r" b="b"/>
              <a:pathLst>
                <a:path w="872" h="4844" extrusionOk="0">
                  <a:moveTo>
                    <a:pt x="87" y="1"/>
                  </a:moveTo>
                  <a:lnTo>
                    <a:pt x="1" y="15"/>
                  </a:lnTo>
                  <a:lnTo>
                    <a:pt x="785" y="4844"/>
                  </a:lnTo>
                  <a:lnTo>
                    <a:pt x="871" y="482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64"/>
            <p:cNvSpPr/>
            <p:nvPr/>
          </p:nvSpPr>
          <p:spPr>
            <a:xfrm>
              <a:off x="5832328" y="2587406"/>
              <a:ext cx="220696" cy="531772"/>
            </a:xfrm>
            <a:custGeom>
              <a:avLst/>
              <a:gdLst/>
              <a:ahLst/>
              <a:cxnLst/>
              <a:rect l="l" t="t" r="r" b="b"/>
              <a:pathLst>
                <a:path w="2542" h="6125" extrusionOk="0">
                  <a:moveTo>
                    <a:pt x="2466" y="1"/>
                  </a:moveTo>
                  <a:cubicBezTo>
                    <a:pt x="2416" y="93"/>
                    <a:pt x="2366" y="182"/>
                    <a:pt x="2316" y="274"/>
                  </a:cubicBezTo>
                  <a:cubicBezTo>
                    <a:pt x="2316" y="252"/>
                    <a:pt x="2318" y="235"/>
                    <a:pt x="2318" y="213"/>
                  </a:cubicBezTo>
                  <a:lnTo>
                    <a:pt x="2229" y="207"/>
                  </a:lnTo>
                  <a:cubicBezTo>
                    <a:pt x="2221" y="296"/>
                    <a:pt x="2212" y="389"/>
                    <a:pt x="2204" y="478"/>
                  </a:cubicBezTo>
                  <a:cubicBezTo>
                    <a:pt x="1283" y="2244"/>
                    <a:pt x="625" y="4110"/>
                    <a:pt x="0" y="6124"/>
                  </a:cubicBezTo>
                  <a:lnTo>
                    <a:pt x="101" y="6105"/>
                  </a:lnTo>
                  <a:cubicBezTo>
                    <a:pt x="698" y="4183"/>
                    <a:pt x="1328" y="2400"/>
                    <a:pt x="2187" y="712"/>
                  </a:cubicBezTo>
                  <a:lnTo>
                    <a:pt x="2187" y="712"/>
                  </a:lnTo>
                  <a:cubicBezTo>
                    <a:pt x="2039" y="2394"/>
                    <a:pt x="1892" y="4088"/>
                    <a:pt x="1738" y="5778"/>
                  </a:cubicBezTo>
                  <a:lnTo>
                    <a:pt x="1827" y="5762"/>
                  </a:lnTo>
                  <a:cubicBezTo>
                    <a:pt x="1984" y="4007"/>
                    <a:pt x="2143" y="2247"/>
                    <a:pt x="2296" y="503"/>
                  </a:cubicBezTo>
                  <a:cubicBezTo>
                    <a:pt x="2374" y="349"/>
                    <a:pt x="2458" y="196"/>
                    <a:pt x="2542" y="43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64"/>
            <p:cNvSpPr/>
            <p:nvPr/>
          </p:nvSpPr>
          <p:spPr>
            <a:xfrm>
              <a:off x="5706614" y="2541652"/>
              <a:ext cx="331652" cy="557124"/>
            </a:xfrm>
            <a:custGeom>
              <a:avLst/>
              <a:gdLst/>
              <a:ahLst/>
              <a:cxnLst/>
              <a:rect l="l" t="t" r="r" b="b"/>
              <a:pathLst>
                <a:path w="3820" h="6417" extrusionOk="0">
                  <a:moveTo>
                    <a:pt x="3761" y="0"/>
                  </a:moveTo>
                  <a:cubicBezTo>
                    <a:pt x="3147" y="528"/>
                    <a:pt x="2698" y="1211"/>
                    <a:pt x="2302" y="1870"/>
                  </a:cubicBezTo>
                  <a:cubicBezTo>
                    <a:pt x="1610" y="3036"/>
                    <a:pt x="1002" y="4274"/>
                    <a:pt x="416" y="5474"/>
                  </a:cubicBezTo>
                  <a:cubicBezTo>
                    <a:pt x="276" y="5756"/>
                    <a:pt x="140" y="6038"/>
                    <a:pt x="0" y="6319"/>
                  </a:cubicBezTo>
                  <a:cubicBezTo>
                    <a:pt x="14" y="6356"/>
                    <a:pt x="34" y="6386"/>
                    <a:pt x="53" y="6417"/>
                  </a:cubicBezTo>
                  <a:cubicBezTo>
                    <a:pt x="204" y="6118"/>
                    <a:pt x="349" y="5814"/>
                    <a:pt x="497" y="5516"/>
                  </a:cubicBezTo>
                  <a:cubicBezTo>
                    <a:pt x="1083" y="4319"/>
                    <a:pt x="1685" y="3080"/>
                    <a:pt x="2380" y="1920"/>
                  </a:cubicBezTo>
                  <a:cubicBezTo>
                    <a:pt x="2771" y="1267"/>
                    <a:pt x="3214" y="592"/>
                    <a:pt x="3819" y="70"/>
                  </a:cubicBezTo>
                  <a:lnTo>
                    <a:pt x="376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64"/>
            <p:cNvSpPr/>
            <p:nvPr/>
          </p:nvSpPr>
          <p:spPr>
            <a:xfrm>
              <a:off x="5677269" y="2572907"/>
              <a:ext cx="279126" cy="388346"/>
            </a:xfrm>
            <a:custGeom>
              <a:avLst/>
              <a:gdLst/>
              <a:ahLst/>
              <a:cxnLst/>
              <a:rect l="l" t="t" r="r" b="b"/>
              <a:pathLst>
                <a:path w="3215" h="4473" extrusionOk="0">
                  <a:moveTo>
                    <a:pt x="3153" y="0"/>
                  </a:moveTo>
                  <a:cubicBezTo>
                    <a:pt x="2790" y="349"/>
                    <a:pt x="2517" y="782"/>
                    <a:pt x="2258" y="1203"/>
                  </a:cubicBezTo>
                  <a:lnTo>
                    <a:pt x="2180" y="1326"/>
                  </a:lnTo>
                  <a:cubicBezTo>
                    <a:pt x="1521" y="2374"/>
                    <a:pt x="790" y="3393"/>
                    <a:pt x="1" y="4355"/>
                  </a:cubicBezTo>
                  <a:lnTo>
                    <a:pt x="23" y="4472"/>
                  </a:lnTo>
                  <a:cubicBezTo>
                    <a:pt x="832" y="3488"/>
                    <a:pt x="1577" y="2450"/>
                    <a:pt x="2255" y="1376"/>
                  </a:cubicBezTo>
                  <a:lnTo>
                    <a:pt x="2330" y="1253"/>
                  </a:lnTo>
                  <a:cubicBezTo>
                    <a:pt x="2587" y="837"/>
                    <a:pt x="2860" y="408"/>
                    <a:pt x="3215" y="67"/>
                  </a:cubicBezTo>
                  <a:lnTo>
                    <a:pt x="315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64"/>
            <p:cNvSpPr/>
            <p:nvPr/>
          </p:nvSpPr>
          <p:spPr>
            <a:xfrm>
              <a:off x="5648011" y="2531494"/>
              <a:ext cx="279821" cy="279821"/>
            </a:xfrm>
            <a:custGeom>
              <a:avLst/>
              <a:gdLst/>
              <a:ahLst/>
              <a:cxnLst/>
              <a:rect l="l" t="t" r="r" b="b"/>
              <a:pathLst>
                <a:path w="3223" h="3223" extrusionOk="0">
                  <a:moveTo>
                    <a:pt x="3169" y="0"/>
                  </a:moveTo>
                  <a:cubicBezTo>
                    <a:pt x="1986" y="885"/>
                    <a:pt x="977" y="1984"/>
                    <a:pt x="61" y="3038"/>
                  </a:cubicBezTo>
                  <a:lnTo>
                    <a:pt x="3" y="3108"/>
                  </a:lnTo>
                  <a:lnTo>
                    <a:pt x="0" y="3111"/>
                  </a:lnTo>
                  <a:lnTo>
                    <a:pt x="20" y="3223"/>
                  </a:lnTo>
                  <a:cubicBezTo>
                    <a:pt x="39" y="3200"/>
                    <a:pt x="56" y="3183"/>
                    <a:pt x="70" y="3164"/>
                  </a:cubicBezTo>
                  <a:lnTo>
                    <a:pt x="128" y="3097"/>
                  </a:lnTo>
                  <a:cubicBezTo>
                    <a:pt x="1044" y="2048"/>
                    <a:pt x="2048" y="952"/>
                    <a:pt x="3222" y="73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64"/>
            <p:cNvSpPr/>
            <p:nvPr/>
          </p:nvSpPr>
          <p:spPr>
            <a:xfrm>
              <a:off x="5616756" y="2523247"/>
              <a:ext cx="261675" cy="130664"/>
            </a:xfrm>
            <a:custGeom>
              <a:avLst/>
              <a:gdLst/>
              <a:ahLst/>
              <a:cxnLst/>
              <a:rect l="l" t="t" r="r" b="b"/>
              <a:pathLst>
                <a:path w="3014" h="1505" extrusionOk="0">
                  <a:moveTo>
                    <a:pt x="2983" y="0"/>
                  </a:moveTo>
                  <a:cubicBezTo>
                    <a:pt x="1950" y="385"/>
                    <a:pt x="952" y="854"/>
                    <a:pt x="0" y="1409"/>
                  </a:cubicBezTo>
                  <a:lnTo>
                    <a:pt x="17" y="1504"/>
                  </a:lnTo>
                  <a:cubicBezTo>
                    <a:pt x="974" y="946"/>
                    <a:pt x="1978" y="472"/>
                    <a:pt x="3013" y="87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64"/>
            <p:cNvSpPr/>
            <p:nvPr/>
          </p:nvSpPr>
          <p:spPr>
            <a:xfrm>
              <a:off x="5588366" y="2485480"/>
              <a:ext cx="308211" cy="24570"/>
            </a:xfrm>
            <a:custGeom>
              <a:avLst/>
              <a:gdLst/>
              <a:ahLst/>
              <a:cxnLst/>
              <a:rect l="l" t="t" r="r" b="b"/>
              <a:pathLst>
                <a:path w="3550" h="283" extrusionOk="0">
                  <a:moveTo>
                    <a:pt x="3547" y="0"/>
                  </a:moveTo>
                  <a:cubicBezTo>
                    <a:pt x="2367" y="28"/>
                    <a:pt x="1178" y="95"/>
                    <a:pt x="1" y="196"/>
                  </a:cubicBezTo>
                  <a:lnTo>
                    <a:pt x="18" y="282"/>
                  </a:lnTo>
                  <a:cubicBezTo>
                    <a:pt x="1192" y="182"/>
                    <a:pt x="2375" y="117"/>
                    <a:pt x="3549" y="90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64"/>
            <p:cNvSpPr/>
            <p:nvPr/>
          </p:nvSpPr>
          <p:spPr>
            <a:xfrm>
              <a:off x="5552076" y="2228497"/>
              <a:ext cx="440177" cy="260720"/>
            </a:xfrm>
            <a:custGeom>
              <a:avLst/>
              <a:gdLst/>
              <a:ahLst/>
              <a:cxnLst/>
              <a:rect l="l" t="t" r="r" b="b"/>
              <a:pathLst>
                <a:path w="5070" h="3003" extrusionOk="0">
                  <a:moveTo>
                    <a:pt x="631" y="0"/>
                  </a:moveTo>
                  <a:lnTo>
                    <a:pt x="600" y="6"/>
                  </a:lnTo>
                  <a:cubicBezTo>
                    <a:pt x="564" y="11"/>
                    <a:pt x="530" y="23"/>
                    <a:pt x="497" y="34"/>
                  </a:cubicBezTo>
                  <a:cubicBezTo>
                    <a:pt x="2017" y="804"/>
                    <a:pt x="3451" y="1736"/>
                    <a:pt x="4776" y="2810"/>
                  </a:cubicBezTo>
                  <a:cubicBezTo>
                    <a:pt x="3250" y="2054"/>
                    <a:pt x="1649" y="1451"/>
                    <a:pt x="0" y="1013"/>
                  </a:cubicBezTo>
                  <a:lnTo>
                    <a:pt x="0" y="1013"/>
                  </a:lnTo>
                  <a:lnTo>
                    <a:pt x="20" y="1111"/>
                  </a:lnTo>
                  <a:cubicBezTo>
                    <a:pt x="1445" y="1487"/>
                    <a:pt x="2840" y="1995"/>
                    <a:pt x="4177" y="2617"/>
                  </a:cubicBezTo>
                  <a:cubicBezTo>
                    <a:pt x="3115" y="2422"/>
                    <a:pt x="2034" y="2325"/>
                    <a:pt x="956" y="2325"/>
                  </a:cubicBezTo>
                  <a:cubicBezTo>
                    <a:pt x="726" y="2325"/>
                    <a:pt x="495" y="2329"/>
                    <a:pt x="265" y="2338"/>
                  </a:cubicBezTo>
                  <a:lnTo>
                    <a:pt x="282" y="2427"/>
                  </a:lnTo>
                  <a:cubicBezTo>
                    <a:pt x="507" y="2419"/>
                    <a:pt x="732" y="2415"/>
                    <a:pt x="957" y="2415"/>
                  </a:cubicBezTo>
                  <a:cubicBezTo>
                    <a:pt x="2057" y="2415"/>
                    <a:pt x="3154" y="2517"/>
                    <a:pt x="4235" y="2720"/>
                  </a:cubicBezTo>
                  <a:lnTo>
                    <a:pt x="4244" y="2653"/>
                  </a:lnTo>
                  <a:cubicBezTo>
                    <a:pt x="4411" y="2729"/>
                    <a:pt x="4576" y="2810"/>
                    <a:pt x="4743" y="2893"/>
                  </a:cubicBezTo>
                  <a:lnTo>
                    <a:pt x="4779" y="2812"/>
                  </a:lnTo>
                  <a:lnTo>
                    <a:pt x="5011" y="3002"/>
                  </a:lnTo>
                  <a:lnTo>
                    <a:pt x="5069" y="2932"/>
                  </a:lnTo>
                  <a:cubicBezTo>
                    <a:pt x="3702" y="1791"/>
                    <a:pt x="2213" y="809"/>
                    <a:pt x="6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64"/>
            <p:cNvSpPr/>
            <p:nvPr/>
          </p:nvSpPr>
          <p:spPr>
            <a:xfrm>
              <a:off x="5650442" y="2195505"/>
              <a:ext cx="814372" cy="814458"/>
            </a:xfrm>
            <a:custGeom>
              <a:avLst/>
              <a:gdLst/>
              <a:ahLst/>
              <a:cxnLst/>
              <a:rect l="l" t="t" r="r" b="b"/>
              <a:pathLst>
                <a:path w="9380" h="9381" extrusionOk="0">
                  <a:moveTo>
                    <a:pt x="3761" y="1"/>
                  </a:moveTo>
                  <a:lnTo>
                    <a:pt x="0" y="5620"/>
                  </a:lnTo>
                  <a:lnTo>
                    <a:pt x="5619" y="9380"/>
                  </a:lnTo>
                  <a:lnTo>
                    <a:pt x="9379" y="3762"/>
                  </a:lnTo>
                  <a:lnTo>
                    <a:pt x="37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64"/>
            <p:cNvSpPr/>
            <p:nvPr/>
          </p:nvSpPr>
          <p:spPr>
            <a:xfrm>
              <a:off x="5699582" y="2244732"/>
              <a:ext cx="716005" cy="716005"/>
            </a:xfrm>
            <a:custGeom>
              <a:avLst/>
              <a:gdLst/>
              <a:ahLst/>
              <a:cxnLst/>
              <a:rect l="l" t="t" r="r" b="b"/>
              <a:pathLst>
                <a:path w="8247" h="8247" extrusionOk="0">
                  <a:moveTo>
                    <a:pt x="3306" y="0"/>
                  </a:moveTo>
                  <a:lnTo>
                    <a:pt x="0" y="4941"/>
                  </a:lnTo>
                  <a:lnTo>
                    <a:pt x="4941" y="8247"/>
                  </a:lnTo>
                  <a:lnTo>
                    <a:pt x="8247" y="3306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64"/>
            <p:cNvSpPr/>
            <p:nvPr/>
          </p:nvSpPr>
          <p:spPr>
            <a:xfrm>
              <a:off x="5779021" y="2326081"/>
              <a:ext cx="554519" cy="554780"/>
            </a:xfrm>
            <a:custGeom>
              <a:avLst/>
              <a:gdLst/>
              <a:ahLst/>
              <a:cxnLst/>
              <a:rect l="l" t="t" r="r" b="b"/>
              <a:pathLst>
                <a:path w="6387" h="6390" extrusionOk="0">
                  <a:moveTo>
                    <a:pt x="3122" y="1"/>
                  </a:moveTo>
                  <a:cubicBezTo>
                    <a:pt x="3025" y="179"/>
                    <a:pt x="2849" y="316"/>
                    <a:pt x="2634" y="358"/>
                  </a:cubicBezTo>
                  <a:cubicBezTo>
                    <a:pt x="2586" y="367"/>
                    <a:pt x="2539" y="372"/>
                    <a:pt x="2493" y="372"/>
                  </a:cubicBezTo>
                  <a:cubicBezTo>
                    <a:pt x="2339" y="372"/>
                    <a:pt x="2194" y="320"/>
                    <a:pt x="2073" y="232"/>
                  </a:cubicBezTo>
                  <a:lnTo>
                    <a:pt x="0" y="3329"/>
                  </a:lnTo>
                  <a:cubicBezTo>
                    <a:pt x="165" y="3432"/>
                    <a:pt x="291" y="3599"/>
                    <a:pt x="332" y="3803"/>
                  </a:cubicBezTo>
                  <a:cubicBezTo>
                    <a:pt x="371" y="3987"/>
                    <a:pt x="330" y="4169"/>
                    <a:pt x="238" y="4319"/>
                  </a:cubicBezTo>
                  <a:lnTo>
                    <a:pt x="3331" y="6389"/>
                  </a:lnTo>
                  <a:cubicBezTo>
                    <a:pt x="3432" y="6247"/>
                    <a:pt x="3585" y="6144"/>
                    <a:pt x="3769" y="6105"/>
                  </a:cubicBezTo>
                  <a:cubicBezTo>
                    <a:pt x="3818" y="6095"/>
                    <a:pt x="3866" y="6091"/>
                    <a:pt x="3912" y="6091"/>
                  </a:cubicBezTo>
                  <a:cubicBezTo>
                    <a:pt x="4060" y="6091"/>
                    <a:pt x="4197" y="6136"/>
                    <a:pt x="4313" y="6216"/>
                  </a:cubicBezTo>
                  <a:lnTo>
                    <a:pt x="6386" y="3122"/>
                  </a:lnTo>
                  <a:cubicBezTo>
                    <a:pt x="6230" y="3022"/>
                    <a:pt x="6113" y="2860"/>
                    <a:pt x="6077" y="2662"/>
                  </a:cubicBezTo>
                  <a:cubicBezTo>
                    <a:pt x="6035" y="2447"/>
                    <a:pt x="6093" y="2232"/>
                    <a:pt x="6219" y="2076"/>
                  </a:cubicBezTo>
                  <a:lnTo>
                    <a:pt x="31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64"/>
            <p:cNvSpPr/>
            <p:nvPr/>
          </p:nvSpPr>
          <p:spPr>
            <a:xfrm>
              <a:off x="5945627" y="2558321"/>
              <a:ext cx="90206" cy="114429"/>
            </a:xfrm>
            <a:custGeom>
              <a:avLst/>
              <a:gdLst/>
              <a:ahLst/>
              <a:cxnLst/>
              <a:rect l="l" t="t" r="r" b="b"/>
              <a:pathLst>
                <a:path w="1039" h="1318" extrusionOk="0">
                  <a:moveTo>
                    <a:pt x="980" y="1"/>
                  </a:moveTo>
                  <a:lnTo>
                    <a:pt x="1" y="196"/>
                  </a:lnTo>
                  <a:lnTo>
                    <a:pt x="59" y="500"/>
                  </a:lnTo>
                  <a:lnTo>
                    <a:pt x="112" y="489"/>
                  </a:lnTo>
                  <a:cubicBezTo>
                    <a:pt x="129" y="467"/>
                    <a:pt x="143" y="445"/>
                    <a:pt x="154" y="417"/>
                  </a:cubicBezTo>
                  <a:cubicBezTo>
                    <a:pt x="177" y="347"/>
                    <a:pt x="185" y="280"/>
                    <a:pt x="171" y="210"/>
                  </a:cubicBezTo>
                  <a:lnTo>
                    <a:pt x="363" y="171"/>
                  </a:lnTo>
                  <a:lnTo>
                    <a:pt x="575" y="1254"/>
                  </a:lnTo>
                  <a:lnTo>
                    <a:pt x="478" y="1298"/>
                  </a:lnTo>
                  <a:lnTo>
                    <a:pt x="481" y="1318"/>
                  </a:lnTo>
                  <a:lnTo>
                    <a:pt x="958" y="1226"/>
                  </a:lnTo>
                  <a:lnTo>
                    <a:pt x="952" y="1201"/>
                  </a:lnTo>
                  <a:lnTo>
                    <a:pt x="846" y="1198"/>
                  </a:lnTo>
                  <a:lnTo>
                    <a:pt x="634" y="115"/>
                  </a:lnTo>
                  <a:lnTo>
                    <a:pt x="827" y="79"/>
                  </a:lnTo>
                  <a:cubicBezTo>
                    <a:pt x="843" y="149"/>
                    <a:pt x="871" y="210"/>
                    <a:pt x="921" y="263"/>
                  </a:cubicBezTo>
                  <a:cubicBezTo>
                    <a:pt x="941" y="283"/>
                    <a:pt x="963" y="305"/>
                    <a:pt x="986" y="316"/>
                  </a:cubicBezTo>
                  <a:lnTo>
                    <a:pt x="1039" y="30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64"/>
            <p:cNvSpPr/>
            <p:nvPr/>
          </p:nvSpPr>
          <p:spPr>
            <a:xfrm>
              <a:off x="6044253" y="2549119"/>
              <a:ext cx="72929" cy="106615"/>
            </a:xfrm>
            <a:custGeom>
              <a:avLst/>
              <a:gdLst/>
              <a:ahLst/>
              <a:cxnLst/>
              <a:rect l="l" t="t" r="r" b="b"/>
              <a:pathLst>
                <a:path w="840" h="1228" extrusionOk="0">
                  <a:moveTo>
                    <a:pt x="268" y="1"/>
                  </a:moveTo>
                  <a:lnTo>
                    <a:pt x="81" y="327"/>
                  </a:lnTo>
                  <a:lnTo>
                    <a:pt x="137" y="316"/>
                  </a:lnTo>
                  <a:lnTo>
                    <a:pt x="296" y="163"/>
                  </a:lnTo>
                  <a:lnTo>
                    <a:pt x="505" y="244"/>
                  </a:lnTo>
                  <a:lnTo>
                    <a:pt x="567" y="233"/>
                  </a:lnTo>
                  <a:lnTo>
                    <a:pt x="268" y="1"/>
                  </a:lnTo>
                  <a:close/>
                  <a:moveTo>
                    <a:pt x="364" y="371"/>
                  </a:moveTo>
                  <a:cubicBezTo>
                    <a:pt x="395" y="371"/>
                    <a:pt x="423" y="386"/>
                    <a:pt x="449" y="417"/>
                  </a:cubicBezTo>
                  <a:cubicBezTo>
                    <a:pt x="483" y="456"/>
                    <a:pt x="511" y="520"/>
                    <a:pt x="527" y="612"/>
                  </a:cubicBezTo>
                  <a:cubicBezTo>
                    <a:pt x="533" y="645"/>
                    <a:pt x="539" y="676"/>
                    <a:pt x="539" y="704"/>
                  </a:cubicBezTo>
                  <a:lnTo>
                    <a:pt x="539" y="743"/>
                  </a:lnTo>
                  <a:cubicBezTo>
                    <a:pt x="516" y="751"/>
                    <a:pt x="497" y="760"/>
                    <a:pt x="477" y="763"/>
                  </a:cubicBezTo>
                  <a:cubicBezTo>
                    <a:pt x="433" y="777"/>
                    <a:pt x="377" y="790"/>
                    <a:pt x="304" y="807"/>
                  </a:cubicBezTo>
                  <a:cubicBezTo>
                    <a:pt x="251" y="534"/>
                    <a:pt x="265" y="389"/>
                    <a:pt x="349" y="372"/>
                  </a:cubicBezTo>
                  <a:cubicBezTo>
                    <a:pt x="354" y="371"/>
                    <a:pt x="359" y="371"/>
                    <a:pt x="364" y="371"/>
                  </a:cubicBezTo>
                  <a:close/>
                  <a:moveTo>
                    <a:pt x="448" y="319"/>
                  </a:moveTo>
                  <a:cubicBezTo>
                    <a:pt x="414" y="319"/>
                    <a:pt x="379" y="322"/>
                    <a:pt x="343" y="330"/>
                  </a:cubicBezTo>
                  <a:cubicBezTo>
                    <a:pt x="262" y="347"/>
                    <a:pt x="196" y="378"/>
                    <a:pt x="140" y="428"/>
                  </a:cubicBezTo>
                  <a:cubicBezTo>
                    <a:pt x="84" y="478"/>
                    <a:pt x="45" y="539"/>
                    <a:pt x="25" y="612"/>
                  </a:cubicBezTo>
                  <a:cubicBezTo>
                    <a:pt x="0" y="687"/>
                    <a:pt x="0" y="771"/>
                    <a:pt x="17" y="860"/>
                  </a:cubicBezTo>
                  <a:cubicBezTo>
                    <a:pt x="45" y="1000"/>
                    <a:pt x="109" y="1100"/>
                    <a:pt x="204" y="1164"/>
                  </a:cubicBezTo>
                  <a:cubicBezTo>
                    <a:pt x="270" y="1206"/>
                    <a:pt x="344" y="1228"/>
                    <a:pt x="429" y="1228"/>
                  </a:cubicBezTo>
                  <a:cubicBezTo>
                    <a:pt x="471" y="1228"/>
                    <a:pt x="514" y="1223"/>
                    <a:pt x="561" y="1212"/>
                  </a:cubicBezTo>
                  <a:cubicBezTo>
                    <a:pt x="625" y="1198"/>
                    <a:pt x="681" y="1178"/>
                    <a:pt x="723" y="1142"/>
                  </a:cubicBezTo>
                  <a:cubicBezTo>
                    <a:pt x="767" y="1109"/>
                    <a:pt x="798" y="1069"/>
                    <a:pt x="818" y="1025"/>
                  </a:cubicBezTo>
                  <a:cubicBezTo>
                    <a:pt x="834" y="977"/>
                    <a:pt x="840" y="933"/>
                    <a:pt x="832" y="888"/>
                  </a:cubicBezTo>
                  <a:lnTo>
                    <a:pt x="832" y="888"/>
                  </a:lnTo>
                  <a:lnTo>
                    <a:pt x="790" y="894"/>
                  </a:lnTo>
                  <a:cubicBezTo>
                    <a:pt x="793" y="930"/>
                    <a:pt x="790" y="969"/>
                    <a:pt x="776" y="1005"/>
                  </a:cubicBezTo>
                  <a:cubicBezTo>
                    <a:pt x="756" y="1044"/>
                    <a:pt x="737" y="1081"/>
                    <a:pt x="700" y="1109"/>
                  </a:cubicBezTo>
                  <a:cubicBezTo>
                    <a:pt x="667" y="1136"/>
                    <a:pt x="628" y="1156"/>
                    <a:pt x="586" y="1164"/>
                  </a:cubicBezTo>
                  <a:cubicBezTo>
                    <a:pt x="572" y="1167"/>
                    <a:pt x="559" y="1169"/>
                    <a:pt x="547" y="1169"/>
                  </a:cubicBezTo>
                  <a:cubicBezTo>
                    <a:pt x="500" y="1169"/>
                    <a:pt x="459" y="1149"/>
                    <a:pt x="421" y="1111"/>
                  </a:cubicBezTo>
                  <a:cubicBezTo>
                    <a:pt x="377" y="1061"/>
                    <a:pt x="338" y="972"/>
                    <a:pt x="313" y="843"/>
                  </a:cubicBezTo>
                  <a:cubicBezTo>
                    <a:pt x="433" y="821"/>
                    <a:pt x="547" y="788"/>
                    <a:pt x="661" y="749"/>
                  </a:cubicBezTo>
                  <a:cubicBezTo>
                    <a:pt x="714" y="732"/>
                    <a:pt x="767" y="712"/>
                    <a:pt x="812" y="693"/>
                  </a:cubicBezTo>
                  <a:lnTo>
                    <a:pt x="818" y="662"/>
                  </a:lnTo>
                  <a:cubicBezTo>
                    <a:pt x="818" y="640"/>
                    <a:pt x="818" y="615"/>
                    <a:pt x="809" y="587"/>
                  </a:cubicBezTo>
                  <a:cubicBezTo>
                    <a:pt x="795" y="525"/>
                    <a:pt x="767" y="472"/>
                    <a:pt x="726" y="428"/>
                  </a:cubicBezTo>
                  <a:cubicBezTo>
                    <a:pt x="684" y="383"/>
                    <a:pt x="628" y="350"/>
                    <a:pt x="561" y="333"/>
                  </a:cubicBezTo>
                  <a:cubicBezTo>
                    <a:pt x="526" y="324"/>
                    <a:pt x="488" y="319"/>
                    <a:pt x="448" y="3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64"/>
            <p:cNvSpPr/>
            <p:nvPr/>
          </p:nvSpPr>
          <p:spPr>
            <a:xfrm>
              <a:off x="6116921" y="2544778"/>
              <a:ext cx="72929" cy="95155"/>
            </a:xfrm>
            <a:custGeom>
              <a:avLst/>
              <a:gdLst/>
              <a:ahLst/>
              <a:cxnLst/>
              <a:rect l="l" t="t" r="r" b="b"/>
              <a:pathLst>
                <a:path w="840" h="1096" extrusionOk="0">
                  <a:moveTo>
                    <a:pt x="343" y="1"/>
                  </a:moveTo>
                  <a:lnTo>
                    <a:pt x="223" y="26"/>
                  </a:lnTo>
                  <a:cubicBezTo>
                    <a:pt x="123" y="45"/>
                    <a:pt x="81" y="104"/>
                    <a:pt x="101" y="207"/>
                  </a:cubicBezTo>
                  <a:lnTo>
                    <a:pt x="120" y="291"/>
                  </a:lnTo>
                  <a:lnTo>
                    <a:pt x="0" y="313"/>
                  </a:lnTo>
                  <a:lnTo>
                    <a:pt x="9" y="355"/>
                  </a:lnTo>
                  <a:lnTo>
                    <a:pt x="126" y="333"/>
                  </a:lnTo>
                  <a:lnTo>
                    <a:pt x="226" y="843"/>
                  </a:lnTo>
                  <a:cubicBezTo>
                    <a:pt x="237" y="905"/>
                    <a:pt x="262" y="952"/>
                    <a:pt x="301" y="994"/>
                  </a:cubicBezTo>
                  <a:cubicBezTo>
                    <a:pt x="338" y="1036"/>
                    <a:pt x="388" y="1064"/>
                    <a:pt x="447" y="1080"/>
                  </a:cubicBezTo>
                  <a:cubicBezTo>
                    <a:pt x="478" y="1091"/>
                    <a:pt x="512" y="1096"/>
                    <a:pt x="550" y="1096"/>
                  </a:cubicBezTo>
                  <a:cubicBezTo>
                    <a:pt x="581" y="1096"/>
                    <a:pt x="614" y="1092"/>
                    <a:pt x="650" y="1086"/>
                  </a:cubicBezTo>
                  <a:cubicBezTo>
                    <a:pt x="714" y="1072"/>
                    <a:pt x="767" y="1036"/>
                    <a:pt x="798" y="983"/>
                  </a:cubicBezTo>
                  <a:cubicBezTo>
                    <a:pt x="832" y="927"/>
                    <a:pt x="840" y="863"/>
                    <a:pt x="823" y="776"/>
                  </a:cubicBezTo>
                  <a:lnTo>
                    <a:pt x="823" y="776"/>
                  </a:lnTo>
                  <a:lnTo>
                    <a:pt x="781" y="785"/>
                  </a:lnTo>
                  <a:cubicBezTo>
                    <a:pt x="795" y="852"/>
                    <a:pt x="792" y="907"/>
                    <a:pt x="767" y="952"/>
                  </a:cubicBezTo>
                  <a:cubicBezTo>
                    <a:pt x="742" y="997"/>
                    <a:pt x="714" y="1025"/>
                    <a:pt x="672" y="1033"/>
                  </a:cubicBezTo>
                  <a:cubicBezTo>
                    <a:pt x="665" y="1034"/>
                    <a:pt x="657" y="1035"/>
                    <a:pt x="650" y="1035"/>
                  </a:cubicBezTo>
                  <a:cubicBezTo>
                    <a:pt x="619" y="1035"/>
                    <a:pt x="592" y="1024"/>
                    <a:pt x="569" y="994"/>
                  </a:cubicBezTo>
                  <a:cubicBezTo>
                    <a:pt x="541" y="960"/>
                    <a:pt x="516" y="893"/>
                    <a:pt x="497" y="787"/>
                  </a:cubicBezTo>
                  <a:lnTo>
                    <a:pt x="394" y="277"/>
                  </a:lnTo>
                  <a:lnTo>
                    <a:pt x="628" y="230"/>
                  </a:lnTo>
                  <a:lnTo>
                    <a:pt x="622" y="188"/>
                  </a:lnTo>
                  <a:lnTo>
                    <a:pt x="388" y="235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64"/>
            <p:cNvSpPr/>
            <p:nvPr/>
          </p:nvSpPr>
          <p:spPr>
            <a:xfrm>
              <a:off x="5983393" y="2293611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9" y="1"/>
                  </a:moveTo>
                  <a:lnTo>
                    <a:pt x="1" y="185"/>
                  </a:lnTo>
                  <a:lnTo>
                    <a:pt x="188" y="333"/>
                  </a:lnTo>
                  <a:lnTo>
                    <a:pt x="333" y="146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64"/>
            <p:cNvSpPr/>
            <p:nvPr/>
          </p:nvSpPr>
          <p:spPr>
            <a:xfrm>
              <a:off x="6099210" y="2885542"/>
              <a:ext cx="29172" cy="28911"/>
            </a:xfrm>
            <a:custGeom>
              <a:avLst/>
              <a:gdLst/>
              <a:ahLst/>
              <a:cxnLst/>
              <a:rect l="l" t="t" r="r" b="b"/>
              <a:pathLst>
                <a:path w="336" h="333" extrusionOk="0">
                  <a:moveTo>
                    <a:pt x="148" y="1"/>
                  </a:moveTo>
                  <a:lnTo>
                    <a:pt x="1" y="188"/>
                  </a:lnTo>
                  <a:lnTo>
                    <a:pt x="187" y="333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64"/>
            <p:cNvSpPr/>
            <p:nvPr/>
          </p:nvSpPr>
          <p:spPr>
            <a:xfrm>
              <a:off x="6339438" y="2531928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6" y="1"/>
                  </a:moveTo>
                  <a:lnTo>
                    <a:pt x="1" y="185"/>
                  </a:lnTo>
                  <a:lnTo>
                    <a:pt x="185" y="333"/>
                  </a:lnTo>
                  <a:lnTo>
                    <a:pt x="333" y="14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64"/>
            <p:cNvSpPr/>
            <p:nvPr/>
          </p:nvSpPr>
          <p:spPr>
            <a:xfrm>
              <a:off x="5745335" y="2649394"/>
              <a:ext cx="29172" cy="29172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48" y="1"/>
                  </a:moveTo>
                  <a:lnTo>
                    <a:pt x="1" y="188"/>
                  </a:lnTo>
                  <a:lnTo>
                    <a:pt x="188" y="336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64"/>
            <p:cNvSpPr/>
            <p:nvPr/>
          </p:nvSpPr>
          <p:spPr>
            <a:xfrm>
              <a:off x="6103117" y="2110597"/>
              <a:ext cx="416910" cy="1054950"/>
            </a:xfrm>
            <a:custGeom>
              <a:avLst/>
              <a:gdLst/>
              <a:ahLst/>
              <a:cxnLst/>
              <a:rect l="l" t="t" r="r" b="b"/>
              <a:pathLst>
                <a:path w="4802" h="12151" extrusionOk="0">
                  <a:moveTo>
                    <a:pt x="206" y="1"/>
                  </a:moveTo>
                  <a:cubicBezTo>
                    <a:pt x="194" y="1"/>
                    <a:pt x="181" y="2"/>
                    <a:pt x="168" y="5"/>
                  </a:cubicBezTo>
                  <a:cubicBezTo>
                    <a:pt x="64" y="25"/>
                    <a:pt x="0" y="122"/>
                    <a:pt x="20" y="223"/>
                  </a:cubicBezTo>
                  <a:lnTo>
                    <a:pt x="2073" y="10592"/>
                  </a:lnTo>
                  <a:cubicBezTo>
                    <a:pt x="2084" y="10640"/>
                    <a:pt x="2115" y="10685"/>
                    <a:pt x="2162" y="10712"/>
                  </a:cubicBezTo>
                  <a:lnTo>
                    <a:pt x="4494" y="12127"/>
                  </a:lnTo>
                  <a:cubicBezTo>
                    <a:pt x="4524" y="12143"/>
                    <a:pt x="4557" y="12151"/>
                    <a:pt x="4588" y="12151"/>
                  </a:cubicBezTo>
                  <a:cubicBezTo>
                    <a:pt x="4628" y="12151"/>
                    <a:pt x="4667" y="12139"/>
                    <a:pt x="4701" y="12116"/>
                  </a:cubicBezTo>
                  <a:cubicBezTo>
                    <a:pt x="4718" y="12102"/>
                    <a:pt x="4734" y="12085"/>
                    <a:pt x="4748" y="12063"/>
                  </a:cubicBezTo>
                  <a:cubicBezTo>
                    <a:pt x="4801" y="11971"/>
                    <a:pt x="4773" y="11856"/>
                    <a:pt x="4687" y="11803"/>
                  </a:cubicBezTo>
                  <a:lnTo>
                    <a:pt x="2422" y="10436"/>
                  </a:lnTo>
                  <a:lnTo>
                    <a:pt x="385" y="150"/>
                  </a:lnTo>
                  <a:cubicBezTo>
                    <a:pt x="368" y="63"/>
                    <a:pt x="292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64"/>
            <p:cNvSpPr/>
            <p:nvPr/>
          </p:nvSpPr>
          <p:spPr>
            <a:xfrm>
              <a:off x="5817048" y="2167116"/>
              <a:ext cx="378882" cy="1062590"/>
            </a:xfrm>
            <a:custGeom>
              <a:avLst/>
              <a:gdLst/>
              <a:ahLst/>
              <a:cxnLst/>
              <a:rect l="l" t="t" r="r" b="b"/>
              <a:pathLst>
                <a:path w="4364" h="12239" extrusionOk="0">
                  <a:moveTo>
                    <a:pt x="206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67" y="27"/>
                    <a:pt x="0" y="124"/>
                    <a:pt x="23" y="225"/>
                  </a:cubicBezTo>
                  <a:lnTo>
                    <a:pt x="2062" y="10527"/>
                  </a:lnTo>
                  <a:cubicBezTo>
                    <a:pt x="2073" y="10566"/>
                    <a:pt x="2093" y="10605"/>
                    <a:pt x="2129" y="10633"/>
                  </a:cubicBezTo>
                  <a:lnTo>
                    <a:pt x="4040" y="12196"/>
                  </a:lnTo>
                  <a:cubicBezTo>
                    <a:pt x="4076" y="12225"/>
                    <a:pt x="4119" y="12239"/>
                    <a:pt x="4162" y="12239"/>
                  </a:cubicBezTo>
                  <a:cubicBezTo>
                    <a:pt x="4201" y="12239"/>
                    <a:pt x="4239" y="12227"/>
                    <a:pt x="4272" y="12204"/>
                  </a:cubicBezTo>
                  <a:cubicBezTo>
                    <a:pt x="4280" y="12193"/>
                    <a:pt x="4294" y="12182"/>
                    <a:pt x="4299" y="12168"/>
                  </a:cubicBezTo>
                  <a:cubicBezTo>
                    <a:pt x="4364" y="12092"/>
                    <a:pt x="4355" y="11972"/>
                    <a:pt x="4274" y="11905"/>
                  </a:cubicBezTo>
                  <a:lnTo>
                    <a:pt x="2416" y="10385"/>
                  </a:lnTo>
                  <a:lnTo>
                    <a:pt x="388" y="152"/>
                  </a:lnTo>
                  <a:cubicBezTo>
                    <a:pt x="371" y="63"/>
                    <a:pt x="293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64"/>
            <p:cNvSpPr/>
            <p:nvPr/>
          </p:nvSpPr>
          <p:spPr>
            <a:xfrm>
              <a:off x="5627609" y="2642275"/>
              <a:ext cx="1155227" cy="210799"/>
            </a:xfrm>
            <a:custGeom>
              <a:avLst/>
              <a:gdLst/>
              <a:ahLst/>
              <a:cxnLst/>
              <a:rect l="l" t="t" r="r" b="b"/>
              <a:pathLst>
                <a:path w="13306" h="2428" extrusionOk="0">
                  <a:moveTo>
                    <a:pt x="10573" y="0"/>
                  </a:moveTo>
                  <a:cubicBezTo>
                    <a:pt x="10560" y="0"/>
                    <a:pt x="10548" y="2"/>
                    <a:pt x="10535" y="5"/>
                  </a:cubicBezTo>
                  <a:lnTo>
                    <a:pt x="168" y="2058"/>
                  </a:lnTo>
                  <a:cubicBezTo>
                    <a:pt x="68" y="2078"/>
                    <a:pt x="1" y="2175"/>
                    <a:pt x="23" y="2279"/>
                  </a:cubicBezTo>
                  <a:cubicBezTo>
                    <a:pt x="40" y="2366"/>
                    <a:pt x="116" y="2428"/>
                    <a:pt x="202" y="2428"/>
                  </a:cubicBezTo>
                  <a:cubicBezTo>
                    <a:pt x="215" y="2428"/>
                    <a:pt x="228" y="2426"/>
                    <a:pt x="241" y="2424"/>
                  </a:cubicBezTo>
                  <a:lnTo>
                    <a:pt x="10541" y="384"/>
                  </a:lnTo>
                  <a:lnTo>
                    <a:pt x="12996" y="1852"/>
                  </a:lnTo>
                  <a:cubicBezTo>
                    <a:pt x="13024" y="1869"/>
                    <a:pt x="13055" y="1877"/>
                    <a:pt x="13087" y="1877"/>
                  </a:cubicBezTo>
                  <a:cubicBezTo>
                    <a:pt x="13127" y="1877"/>
                    <a:pt x="13166" y="1864"/>
                    <a:pt x="13199" y="1841"/>
                  </a:cubicBezTo>
                  <a:cubicBezTo>
                    <a:pt x="13219" y="1827"/>
                    <a:pt x="13236" y="1810"/>
                    <a:pt x="13252" y="1785"/>
                  </a:cubicBezTo>
                  <a:cubicBezTo>
                    <a:pt x="13305" y="1698"/>
                    <a:pt x="13275" y="1584"/>
                    <a:pt x="13185" y="1531"/>
                  </a:cubicBezTo>
                  <a:lnTo>
                    <a:pt x="10669" y="27"/>
                  </a:lnTo>
                  <a:cubicBezTo>
                    <a:pt x="10638" y="11"/>
                    <a:pt x="10606" y="0"/>
                    <a:pt x="10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64"/>
            <p:cNvSpPr/>
            <p:nvPr/>
          </p:nvSpPr>
          <p:spPr>
            <a:xfrm>
              <a:off x="5576733" y="2356989"/>
              <a:ext cx="1149670" cy="209757"/>
            </a:xfrm>
            <a:custGeom>
              <a:avLst/>
              <a:gdLst/>
              <a:ahLst/>
              <a:cxnLst/>
              <a:rect l="l" t="t" r="r" b="b"/>
              <a:pathLst>
                <a:path w="13242" h="2416" extrusionOk="0">
                  <a:moveTo>
                    <a:pt x="10507" y="0"/>
                  </a:moveTo>
                  <a:cubicBezTo>
                    <a:pt x="10495" y="0"/>
                    <a:pt x="10483" y="2"/>
                    <a:pt x="10471" y="4"/>
                  </a:cubicBezTo>
                  <a:lnTo>
                    <a:pt x="168" y="2044"/>
                  </a:lnTo>
                  <a:cubicBezTo>
                    <a:pt x="68" y="2066"/>
                    <a:pt x="1" y="2164"/>
                    <a:pt x="23" y="2264"/>
                  </a:cubicBezTo>
                  <a:cubicBezTo>
                    <a:pt x="40" y="2353"/>
                    <a:pt x="119" y="2415"/>
                    <a:pt x="206" y="2415"/>
                  </a:cubicBezTo>
                  <a:cubicBezTo>
                    <a:pt x="217" y="2415"/>
                    <a:pt x="229" y="2414"/>
                    <a:pt x="241" y="2412"/>
                  </a:cubicBezTo>
                  <a:lnTo>
                    <a:pt x="10474" y="384"/>
                  </a:lnTo>
                  <a:lnTo>
                    <a:pt x="12932" y="1868"/>
                  </a:lnTo>
                  <a:cubicBezTo>
                    <a:pt x="12962" y="1884"/>
                    <a:pt x="12994" y="1892"/>
                    <a:pt x="13026" y="1892"/>
                  </a:cubicBezTo>
                  <a:cubicBezTo>
                    <a:pt x="13066" y="1892"/>
                    <a:pt x="13106" y="1880"/>
                    <a:pt x="13138" y="1857"/>
                  </a:cubicBezTo>
                  <a:cubicBezTo>
                    <a:pt x="13155" y="1843"/>
                    <a:pt x="13172" y="1823"/>
                    <a:pt x="13185" y="1807"/>
                  </a:cubicBezTo>
                  <a:cubicBezTo>
                    <a:pt x="13241" y="1717"/>
                    <a:pt x="13211" y="1600"/>
                    <a:pt x="13124" y="1550"/>
                  </a:cubicBezTo>
                  <a:lnTo>
                    <a:pt x="10602" y="30"/>
                  </a:lnTo>
                  <a:cubicBezTo>
                    <a:pt x="10573" y="11"/>
                    <a:pt x="10540" y="0"/>
                    <a:pt x="105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64"/>
            <p:cNvSpPr/>
            <p:nvPr/>
          </p:nvSpPr>
          <p:spPr>
            <a:xfrm>
              <a:off x="6117876" y="2110683"/>
              <a:ext cx="402150" cy="1048004"/>
            </a:xfrm>
            <a:custGeom>
              <a:avLst/>
              <a:gdLst/>
              <a:ahLst/>
              <a:cxnLst/>
              <a:rect l="l" t="t" r="r" b="b"/>
              <a:pathLst>
                <a:path w="4632" h="12071" extrusionOk="0">
                  <a:moveTo>
                    <a:pt x="36" y="1"/>
                  </a:moveTo>
                  <a:cubicBezTo>
                    <a:pt x="24" y="1"/>
                    <a:pt x="12" y="2"/>
                    <a:pt x="0" y="4"/>
                  </a:cubicBezTo>
                  <a:lnTo>
                    <a:pt x="2084" y="10555"/>
                  </a:lnTo>
                  <a:lnTo>
                    <a:pt x="4576" y="12070"/>
                  </a:lnTo>
                  <a:cubicBezTo>
                    <a:pt x="4576" y="12064"/>
                    <a:pt x="4578" y="12064"/>
                    <a:pt x="4578" y="12064"/>
                  </a:cubicBezTo>
                  <a:cubicBezTo>
                    <a:pt x="4631" y="11978"/>
                    <a:pt x="4603" y="11864"/>
                    <a:pt x="4517" y="11808"/>
                  </a:cubicBezTo>
                  <a:lnTo>
                    <a:pt x="2252" y="10441"/>
                  </a:lnTo>
                  <a:lnTo>
                    <a:pt x="215" y="152"/>
                  </a:lnTo>
                  <a:cubicBezTo>
                    <a:pt x="198" y="61"/>
                    <a:pt x="123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64"/>
            <p:cNvSpPr/>
            <p:nvPr/>
          </p:nvSpPr>
          <p:spPr>
            <a:xfrm>
              <a:off x="5832328" y="2167029"/>
              <a:ext cx="363342" cy="1052693"/>
            </a:xfrm>
            <a:custGeom>
              <a:avLst/>
              <a:gdLst/>
              <a:ahLst/>
              <a:cxnLst/>
              <a:rect l="l" t="t" r="r" b="b"/>
              <a:pathLst>
                <a:path w="4185" h="12125" extrusionOk="0">
                  <a:moveTo>
                    <a:pt x="28" y="1"/>
                  </a:moveTo>
                  <a:cubicBezTo>
                    <a:pt x="19" y="1"/>
                    <a:pt x="9" y="1"/>
                    <a:pt x="0" y="2"/>
                  </a:cubicBezTo>
                  <a:lnTo>
                    <a:pt x="2073" y="10489"/>
                  </a:lnTo>
                  <a:lnTo>
                    <a:pt x="4154" y="12124"/>
                  </a:lnTo>
                  <a:cubicBezTo>
                    <a:pt x="4185" y="12049"/>
                    <a:pt x="4168" y="11960"/>
                    <a:pt x="4101" y="11904"/>
                  </a:cubicBezTo>
                  <a:lnTo>
                    <a:pt x="2243" y="10383"/>
                  </a:lnTo>
                  <a:lnTo>
                    <a:pt x="215" y="148"/>
                  </a:lnTo>
                  <a:cubicBezTo>
                    <a:pt x="197" y="61"/>
                    <a:pt x="117" y="1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64"/>
            <p:cNvSpPr/>
            <p:nvPr/>
          </p:nvSpPr>
          <p:spPr>
            <a:xfrm>
              <a:off x="5629084" y="2658597"/>
              <a:ext cx="1148368" cy="194477"/>
            </a:xfrm>
            <a:custGeom>
              <a:avLst/>
              <a:gdLst/>
              <a:ahLst/>
              <a:cxnLst/>
              <a:rect l="l" t="t" r="r" b="b"/>
              <a:pathLst>
                <a:path w="13227" h="2240" extrusionOk="0">
                  <a:moveTo>
                    <a:pt x="10554" y="1"/>
                  </a:moveTo>
                  <a:lnTo>
                    <a:pt x="1" y="2077"/>
                  </a:lnTo>
                  <a:lnTo>
                    <a:pt x="1" y="2091"/>
                  </a:lnTo>
                  <a:cubicBezTo>
                    <a:pt x="20" y="2178"/>
                    <a:pt x="96" y="2240"/>
                    <a:pt x="182" y="2240"/>
                  </a:cubicBezTo>
                  <a:cubicBezTo>
                    <a:pt x="195" y="2240"/>
                    <a:pt x="208" y="2238"/>
                    <a:pt x="221" y="2236"/>
                  </a:cubicBezTo>
                  <a:lnTo>
                    <a:pt x="10518" y="196"/>
                  </a:lnTo>
                  <a:lnTo>
                    <a:pt x="12973" y="1664"/>
                  </a:lnTo>
                  <a:cubicBezTo>
                    <a:pt x="13003" y="1681"/>
                    <a:pt x="13036" y="1690"/>
                    <a:pt x="13069" y="1690"/>
                  </a:cubicBezTo>
                  <a:cubicBezTo>
                    <a:pt x="13108" y="1690"/>
                    <a:pt x="13147" y="1677"/>
                    <a:pt x="13179" y="1653"/>
                  </a:cubicBezTo>
                  <a:cubicBezTo>
                    <a:pt x="13196" y="1639"/>
                    <a:pt x="13216" y="1622"/>
                    <a:pt x="13227" y="1600"/>
                  </a:cubicBezTo>
                  <a:lnTo>
                    <a:pt x="1055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64"/>
            <p:cNvSpPr/>
            <p:nvPr/>
          </p:nvSpPr>
          <p:spPr>
            <a:xfrm>
              <a:off x="5578208" y="2373050"/>
              <a:ext cx="1143072" cy="193695"/>
            </a:xfrm>
            <a:custGeom>
              <a:avLst/>
              <a:gdLst/>
              <a:ahLst/>
              <a:cxnLst/>
              <a:rect l="l" t="t" r="r" b="b"/>
              <a:pathLst>
                <a:path w="13166" h="2231" extrusionOk="0">
                  <a:moveTo>
                    <a:pt x="10487" y="1"/>
                  </a:moveTo>
                  <a:lnTo>
                    <a:pt x="1" y="2065"/>
                  </a:lnTo>
                  <a:lnTo>
                    <a:pt x="1" y="2079"/>
                  </a:lnTo>
                  <a:cubicBezTo>
                    <a:pt x="20" y="2168"/>
                    <a:pt x="99" y="2230"/>
                    <a:pt x="186" y="2230"/>
                  </a:cubicBezTo>
                  <a:cubicBezTo>
                    <a:pt x="198" y="2230"/>
                    <a:pt x="209" y="2229"/>
                    <a:pt x="221" y="2227"/>
                  </a:cubicBezTo>
                  <a:lnTo>
                    <a:pt x="10454" y="199"/>
                  </a:lnTo>
                  <a:lnTo>
                    <a:pt x="12912" y="1683"/>
                  </a:lnTo>
                  <a:cubicBezTo>
                    <a:pt x="12940" y="1702"/>
                    <a:pt x="12973" y="1710"/>
                    <a:pt x="13006" y="1710"/>
                  </a:cubicBezTo>
                  <a:cubicBezTo>
                    <a:pt x="13046" y="1710"/>
                    <a:pt x="13086" y="1697"/>
                    <a:pt x="13115" y="1672"/>
                  </a:cubicBezTo>
                  <a:cubicBezTo>
                    <a:pt x="13135" y="1658"/>
                    <a:pt x="13152" y="1638"/>
                    <a:pt x="13166" y="1619"/>
                  </a:cubicBezTo>
                  <a:lnTo>
                    <a:pt x="1048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64"/>
            <p:cNvSpPr/>
            <p:nvPr/>
          </p:nvSpPr>
          <p:spPr>
            <a:xfrm>
              <a:off x="5650876" y="2558321"/>
              <a:ext cx="1015881" cy="805082"/>
            </a:xfrm>
            <a:custGeom>
              <a:avLst/>
              <a:gdLst/>
              <a:ahLst/>
              <a:cxnLst/>
              <a:rect l="l" t="t" r="r" b="b"/>
              <a:pathLst>
                <a:path w="11701" h="9273" extrusionOk="0">
                  <a:moveTo>
                    <a:pt x="1806" y="1"/>
                  </a:moveTo>
                  <a:lnTo>
                    <a:pt x="1806" y="1"/>
                  </a:lnTo>
                  <a:cubicBezTo>
                    <a:pt x="1" y="2729"/>
                    <a:pt x="723" y="6406"/>
                    <a:pt x="3440" y="8245"/>
                  </a:cubicBezTo>
                  <a:cubicBezTo>
                    <a:pt x="4468" y="8940"/>
                    <a:pt x="5633" y="9273"/>
                    <a:pt x="6786" y="9273"/>
                  </a:cubicBezTo>
                  <a:cubicBezTo>
                    <a:pt x="8682" y="9273"/>
                    <a:pt x="10544" y="8372"/>
                    <a:pt x="11701" y="6699"/>
                  </a:cubicBezTo>
                  <a:lnTo>
                    <a:pt x="11196" y="6359"/>
                  </a:lnTo>
                  <a:cubicBezTo>
                    <a:pt x="10155" y="7856"/>
                    <a:pt x="8485" y="8662"/>
                    <a:pt x="6786" y="8662"/>
                  </a:cubicBezTo>
                  <a:cubicBezTo>
                    <a:pt x="5752" y="8662"/>
                    <a:pt x="4707" y="8364"/>
                    <a:pt x="3786" y="7740"/>
                  </a:cubicBezTo>
                  <a:cubicBezTo>
                    <a:pt x="1348" y="6088"/>
                    <a:pt x="698" y="2794"/>
                    <a:pt x="2313" y="347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8E9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64"/>
            <p:cNvSpPr/>
            <p:nvPr/>
          </p:nvSpPr>
          <p:spPr>
            <a:xfrm>
              <a:off x="5650876" y="2558148"/>
              <a:ext cx="1015881" cy="805256"/>
            </a:xfrm>
            <a:custGeom>
              <a:avLst/>
              <a:gdLst/>
              <a:ahLst/>
              <a:cxnLst/>
              <a:rect l="l" t="t" r="r" b="b"/>
              <a:pathLst>
                <a:path w="11701" h="9275" extrusionOk="0">
                  <a:moveTo>
                    <a:pt x="1806" y="0"/>
                  </a:moveTo>
                  <a:lnTo>
                    <a:pt x="1806" y="0"/>
                  </a:lnTo>
                  <a:cubicBezTo>
                    <a:pt x="1" y="2731"/>
                    <a:pt x="723" y="6408"/>
                    <a:pt x="3440" y="8247"/>
                  </a:cubicBezTo>
                  <a:cubicBezTo>
                    <a:pt x="4468" y="8942"/>
                    <a:pt x="5633" y="9275"/>
                    <a:pt x="6786" y="9275"/>
                  </a:cubicBezTo>
                  <a:cubicBezTo>
                    <a:pt x="8682" y="9275"/>
                    <a:pt x="10544" y="8374"/>
                    <a:pt x="11701" y="6701"/>
                  </a:cubicBezTo>
                  <a:lnTo>
                    <a:pt x="11475" y="6548"/>
                  </a:lnTo>
                  <a:cubicBezTo>
                    <a:pt x="10350" y="8040"/>
                    <a:pt x="8624" y="8844"/>
                    <a:pt x="6868" y="8844"/>
                  </a:cubicBezTo>
                  <a:cubicBezTo>
                    <a:pt x="5760" y="8844"/>
                    <a:pt x="4640" y="8523"/>
                    <a:pt x="3652" y="7853"/>
                  </a:cubicBezTo>
                  <a:cubicBezTo>
                    <a:pt x="1100" y="6127"/>
                    <a:pt x="377" y="2712"/>
                    <a:pt x="1956" y="103"/>
                  </a:cubicBezTo>
                  <a:lnTo>
                    <a:pt x="180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64"/>
            <p:cNvSpPr/>
            <p:nvPr/>
          </p:nvSpPr>
          <p:spPr>
            <a:xfrm>
              <a:off x="5711215" y="2588361"/>
              <a:ext cx="911002" cy="721995"/>
            </a:xfrm>
            <a:custGeom>
              <a:avLst/>
              <a:gdLst/>
              <a:ahLst/>
              <a:cxnLst/>
              <a:rect l="l" t="t" r="r" b="b"/>
              <a:pathLst>
                <a:path w="10493" h="8316" extrusionOk="0">
                  <a:moveTo>
                    <a:pt x="1613" y="1"/>
                  </a:moveTo>
                  <a:lnTo>
                    <a:pt x="1613" y="1"/>
                  </a:lnTo>
                  <a:cubicBezTo>
                    <a:pt x="0" y="2448"/>
                    <a:pt x="650" y="5748"/>
                    <a:pt x="3083" y="7394"/>
                  </a:cubicBezTo>
                  <a:cubicBezTo>
                    <a:pt x="4005" y="8017"/>
                    <a:pt x="5050" y="8316"/>
                    <a:pt x="6085" y="8316"/>
                  </a:cubicBezTo>
                  <a:cubicBezTo>
                    <a:pt x="7785" y="8316"/>
                    <a:pt x="9455" y="7508"/>
                    <a:pt x="10493" y="6013"/>
                  </a:cubicBezTo>
                  <a:lnTo>
                    <a:pt x="10138" y="5770"/>
                  </a:lnTo>
                  <a:cubicBezTo>
                    <a:pt x="9180" y="7145"/>
                    <a:pt x="7646" y="7886"/>
                    <a:pt x="6084" y="7886"/>
                  </a:cubicBezTo>
                  <a:cubicBezTo>
                    <a:pt x="5133" y="7886"/>
                    <a:pt x="4171" y="7611"/>
                    <a:pt x="3323" y="7037"/>
                  </a:cubicBezTo>
                  <a:cubicBezTo>
                    <a:pt x="1088" y="5522"/>
                    <a:pt x="488" y="2489"/>
                    <a:pt x="1967" y="241"/>
                  </a:cubicBezTo>
                  <a:lnTo>
                    <a:pt x="1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64"/>
            <p:cNvSpPr/>
            <p:nvPr/>
          </p:nvSpPr>
          <p:spPr>
            <a:xfrm>
              <a:off x="5753844" y="2609024"/>
              <a:ext cx="838073" cy="663999"/>
            </a:xfrm>
            <a:custGeom>
              <a:avLst/>
              <a:gdLst/>
              <a:ahLst/>
              <a:cxnLst/>
              <a:rect l="l" t="t" r="r" b="b"/>
              <a:pathLst>
                <a:path w="9653" h="7648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0" y="2251"/>
                    <a:pt x="597" y="5284"/>
                    <a:pt x="2837" y="6799"/>
                  </a:cubicBezTo>
                  <a:cubicBezTo>
                    <a:pt x="3685" y="7372"/>
                    <a:pt x="4647" y="7647"/>
                    <a:pt x="5599" y="7647"/>
                  </a:cubicBezTo>
                  <a:cubicBezTo>
                    <a:pt x="7161" y="7647"/>
                    <a:pt x="8696" y="6908"/>
                    <a:pt x="9653" y="5535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64"/>
            <p:cNvSpPr/>
            <p:nvPr/>
          </p:nvSpPr>
          <p:spPr>
            <a:xfrm>
              <a:off x="5753583" y="2609197"/>
              <a:ext cx="583604" cy="663826"/>
            </a:xfrm>
            <a:custGeom>
              <a:avLst/>
              <a:gdLst/>
              <a:ahLst/>
              <a:cxnLst/>
              <a:rect l="l" t="t" r="r" b="b"/>
              <a:pathLst>
                <a:path w="6722" h="7646" extrusionOk="0">
                  <a:moveTo>
                    <a:pt x="1482" y="1"/>
                  </a:moveTo>
                  <a:lnTo>
                    <a:pt x="1482" y="1"/>
                  </a:lnTo>
                  <a:cubicBezTo>
                    <a:pt x="0" y="2249"/>
                    <a:pt x="600" y="5282"/>
                    <a:pt x="2840" y="6797"/>
                  </a:cubicBezTo>
                  <a:cubicBezTo>
                    <a:pt x="3686" y="7372"/>
                    <a:pt x="4649" y="7646"/>
                    <a:pt x="5602" y="7646"/>
                  </a:cubicBezTo>
                  <a:cubicBezTo>
                    <a:pt x="5979" y="7646"/>
                    <a:pt x="6355" y="7603"/>
                    <a:pt x="6721" y="7519"/>
                  </a:cubicBezTo>
                  <a:lnTo>
                    <a:pt x="6721" y="7519"/>
                  </a:lnTo>
                  <a:cubicBezTo>
                    <a:pt x="6644" y="7523"/>
                    <a:pt x="6567" y="7525"/>
                    <a:pt x="6490" y="7525"/>
                  </a:cubicBezTo>
                  <a:cubicBezTo>
                    <a:pt x="5535" y="7525"/>
                    <a:pt x="4571" y="7252"/>
                    <a:pt x="3722" y="6677"/>
                  </a:cubicBezTo>
                  <a:cubicBezTo>
                    <a:pt x="1649" y="5274"/>
                    <a:pt x="985" y="2576"/>
                    <a:pt x="2068" y="39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64"/>
            <p:cNvSpPr/>
            <p:nvPr/>
          </p:nvSpPr>
          <p:spPr>
            <a:xfrm>
              <a:off x="6500574" y="3199218"/>
              <a:ext cx="71713" cy="74926"/>
            </a:xfrm>
            <a:custGeom>
              <a:avLst/>
              <a:gdLst/>
              <a:ahLst/>
              <a:cxnLst/>
              <a:rect l="l" t="t" r="r" b="b"/>
              <a:pathLst>
                <a:path w="826" h="863" extrusionOk="0">
                  <a:moveTo>
                    <a:pt x="474" y="1"/>
                  </a:moveTo>
                  <a:cubicBezTo>
                    <a:pt x="321" y="129"/>
                    <a:pt x="165" y="249"/>
                    <a:pt x="0" y="361"/>
                  </a:cubicBezTo>
                  <a:cubicBezTo>
                    <a:pt x="117" y="528"/>
                    <a:pt x="232" y="695"/>
                    <a:pt x="352" y="863"/>
                  </a:cubicBezTo>
                  <a:cubicBezTo>
                    <a:pt x="516" y="751"/>
                    <a:pt x="673" y="631"/>
                    <a:pt x="826" y="503"/>
                  </a:cubicBezTo>
                  <a:cubicBezTo>
                    <a:pt x="712" y="336"/>
                    <a:pt x="592" y="168"/>
                    <a:pt x="474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64"/>
            <p:cNvSpPr/>
            <p:nvPr/>
          </p:nvSpPr>
          <p:spPr>
            <a:xfrm>
              <a:off x="6380156" y="3269975"/>
              <a:ext cx="61121" cy="70324"/>
            </a:xfrm>
            <a:custGeom>
              <a:avLst/>
              <a:gdLst/>
              <a:ahLst/>
              <a:cxnLst/>
              <a:rect l="l" t="t" r="r" b="b"/>
              <a:pathLst>
                <a:path w="704" h="810" extrusionOk="0">
                  <a:moveTo>
                    <a:pt x="564" y="0"/>
                  </a:moveTo>
                  <a:cubicBezTo>
                    <a:pt x="380" y="78"/>
                    <a:pt x="193" y="148"/>
                    <a:pt x="1" y="212"/>
                  </a:cubicBezTo>
                  <a:cubicBezTo>
                    <a:pt x="48" y="410"/>
                    <a:pt x="93" y="609"/>
                    <a:pt x="140" y="809"/>
                  </a:cubicBezTo>
                  <a:cubicBezTo>
                    <a:pt x="330" y="754"/>
                    <a:pt x="520" y="684"/>
                    <a:pt x="704" y="606"/>
                  </a:cubicBezTo>
                  <a:cubicBezTo>
                    <a:pt x="653" y="405"/>
                    <a:pt x="609" y="201"/>
                    <a:pt x="564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64"/>
            <p:cNvSpPr/>
            <p:nvPr/>
          </p:nvSpPr>
          <p:spPr>
            <a:xfrm>
              <a:off x="6233866" y="3307047"/>
              <a:ext cx="58690" cy="56173"/>
            </a:xfrm>
            <a:custGeom>
              <a:avLst/>
              <a:gdLst/>
              <a:ahLst/>
              <a:cxnLst/>
              <a:rect l="l" t="t" r="r" b="b"/>
              <a:pathLst>
                <a:path w="676" h="647" extrusionOk="0">
                  <a:moveTo>
                    <a:pt x="676" y="0"/>
                  </a:moveTo>
                  <a:lnTo>
                    <a:pt x="676" y="0"/>
                  </a:lnTo>
                  <a:cubicBezTo>
                    <a:pt x="478" y="23"/>
                    <a:pt x="274" y="36"/>
                    <a:pt x="73" y="36"/>
                  </a:cubicBezTo>
                  <a:lnTo>
                    <a:pt x="1" y="645"/>
                  </a:lnTo>
                  <a:cubicBezTo>
                    <a:pt x="36" y="646"/>
                    <a:pt x="72" y="646"/>
                    <a:pt x="107" y="646"/>
                  </a:cubicBezTo>
                  <a:cubicBezTo>
                    <a:pt x="272" y="646"/>
                    <a:pt x="436" y="636"/>
                    <a:pt x="603" y="622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64"/>
            <p:cNvSpPr/>
            <p:nvPr/>
          </p:nvSpPr>
          <p:spPr>
            <a:xfrm>
              <a:off x="6063093" y="3282825"/>
              <a:ext cx="70324" cy="64507"/>
            </a:xfrm>
            <a:custGeom>
              <a:avLst/>
              <a:gdLst/>
              <a:ahLst/>
              <a:cxnLst/>
              <a:rect l="l" t="t" r="r" b="b"/>
              <a:pathLst>
                <a:path w="810" h="743" extrusionOk="0">
                  <a:moveTo>
                    <a:pt x="232" y="0"/>
                  </a:moveTo>
                  <a:cubicBezTo>
                    <a:pt x="157" y="190"/>
                    <a:pt x="79" y="377"/>
                    <a:pt x="1" y="567"/>
                  </a:cubicBezTo>
                  <a:cubicBezTo>
                    <a:pt x="188" y="636"/>
                    <a:pt x="380" y="695"/>
                    <a:pt x="573" y="742"/>
                  </a:cubicBezTo>
                  <a:cubicBezTo>
                    <a:pt x="651" y="555"/>
                    <a:pt x="732" y="363"/>
                    <a:pt x="810" y="170"/>
                  </a:cubicBezTo>
                  <a:cubicBezTo>
                    <a:pt x="615" y="123"/>
                    <a:pt x="422" y="67"/>
                    <a:pt x="23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64"/>
            <p:cNvSpPr/>
            <p:nvPr/>
          </p:nvSpPr>
          <p:spPr>
            <a:xfrm>
              <a:off x="5937900" y="3220315"/>
              <a:ext cx="71279" cy="73450"/>
            </a:xfrm>
            <a:custGeom>
              <a:avLst/>
              <a:gdLst/>
              <a:ahLst/>
              <a:cxnLst/>
              <a:rect l="l" t="t" r="r" b="b"/>
              <a:pathLst>
                <a:path w="821" h="846" extrusionOk="0">
                  <a:moveTo>
                    <a:pt x="319" y="0"/>
                  </a:moveTo>
                  <a:cubicBezTo>
                    <a:pt x="215" y="176"/>
                    <a:pt x="109" y="352"/>
                    <a:pt x="1" y="525"/>
                  </a:cubicBezTo>
                  <a:cubicBezTo>
                    <a:pt x="42" y="558"/>
                    <a:pt x="90" y="589"/>
                    <a:pt x="134" y="617"/>
                  </a:cubicBezTo>
                  <a:cubicBezTo>
                    <a:pt x="257" y="698"/>
                    <a:pt x="377" y="776"/>
                    <a:pt x="503" y="846"/>
                  </a:cubicBezTo>
                  <a:cubicBezTo>
                    <a:pt x="611" y="673"/>
                    <a:pt x="717" y="497"/>
                    <a:pt x="821" y="324"/>
                  </a:cubicBezTo>
                  <a:cubicBezTo>
                    <a:pt x="706" y="257"/>
                    <a:pt x="592" y="187"/>
                    <a:pt x="480" y="109"/>
                  </a:cubicBezTo>
                  <a:cubicBezTo>
                    <a:pt x="425" y="76"/>
                    <a:pt x="372" y="37"/>
                    <a:pt x="31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64"/>
            <p:cNvSpPr/>
            <p:nvPr/>
          </p:nvSpPr>
          <p:spPr>
            <a:xfrm>
              <a:off x="5823820" y="3120560"/>
              <a:ext cx="74926" cy="72929"/>
            </a:xfrm>
            <a:custGeom>
              <a:avLst/>
              <a:gdLst/>
              <a:ahLst/>
              <a:cxnLst/>
              <a:rect l="l" t="t" r="r" b="b"/>
              <a:pathLst>
                <a:path w="863" h="840" extrusionOk="0">
                  <a:moveTo>
                    <a:pt x="478" y="0"/>
                  </a:moveTo>
                  <a:cubicBezTo>
                    <a:pt x="321" y="128"/>
                    <a:pt x="162" y="257"/>
                    <a:pt x="1" y="382"/>
                  </a:cubicBezTo>
                  <a:cubicBezTo>
                    <a:pt x="120" y="541"/>
                    <a:pt x="246" y="692"/>
                    <a:pt x="380" y="840"/>
                  </a:cubicBezTo>
                  <a:cubicBezTo>
                    <a:pt x="542" y="717"/>
                    <a:pt x="701" y="592"/>
                    <a:pt x="863" y="460"/>
                  </a:cubicBezTo>
                  <a:cubicBezTo>
                    <a:pt x="723" y="315"/>
                    <a:pt x="598" y="162"/>
                    <a:pt x="478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64"/>
            <p:cNvSpPr/>
            <p:nvPr/>
          </p:nvSpPr>
          <p:spPr>
            <a:xfrm>
              <a:off x="5750197" y="2991634"/>
              <a:ext cx="67372" cy="71366"/>
            </a:xfrm>
            <a:custGeom>
              <a:avLst/>
              <a:gdLst/>
              <a:ahLst/>
              <a:cxnLst/>
              <a:rect l="l" t="t" r="r" b="b"/>
              <a:pathLst>
                <a:path w="776" h="822" extrusionOk="0">
                  <a:moveTo>
                    <a:pt x="556" y="1"/>
                  </a:moveTo>
                  <a:cubicBezTo>
                    <a:pt x="374" y="93"/>
                    <a:pt x="190" y="185"/>
                    <a:pt x="0" y="269"/>
                  </a:cubicBezTo>
                  <a:cubicBezTo>
                    <a:pt x="67" y="458"/>
                    <a:pt x="140" y="643"/>
                    <a:pt x="224" y="821"/>
                  </a:cubicBezTo>
                  <a:cubicBezTo>
                    <a:pt x="411" y="737"/>
                    <a:pt x="595" y="648"/>
                    <a:pt x="776" y="556"/>
                  </a:cubicBezTo>
                  <a:cubicBezTo>
                    <a:pt x="692" y="378"/>
                    <a:pt x="620" y="193"/>
                    <a:pt x="55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64"/>
            <p:cNvSpPr/>
            <p:nvPr/>
          </p:nvSpPr>
          <p:spPr>
            <a:xfrm>
              <a:off x="5721634" y="2853332"/>
              <a:ext cx="57214" cy="52700"/>
            </a:xfrm>
            <a:custGeom>
              <a:avLst/>
              <a:gdLst/>
              <a:ahLst/>
              <a:cxnLst/>
              <a:rect l="l" t="t" r="r" b="b"/>
              <a:pathLst>
                <a:path w="659" h="607" extrusionOk="0">
                  <a:moveTo>
                    <a:pt x="0" y="1"/>
                  </a:moveTo>
                  <a:cubicBezTo>
                    <a:pt x="3" y="199"/>
                    <a:pt x="17" y="397"/>
                    <a:pt x="42" y="595"/>
                  </a:cubicBezTo>
                  <a:cubicBezTo>
                    <a:pt x="246" y="604"/>
                    <a:pt x="452" y="606"/>
                    <a:pt x="659" y="606"/>
                  </a:cubicBezTo>
                  <a:cubicBezTo>
                    <a:pt x="631" y="408"/>
                    <a:pt x="617" y="210"/>
                    <a:pt x="611" y="9"/>
                  </a:cubicBezTo>
                  <a:cubicBezTo>
                    <a:pt x="408" y="9"/>
                    <a:pt x="204" y="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64"/>
            <p:cNvSpPr/>
            <p:nvPr/>
          </p:nvSpPr>
          <p:spPr>
            <a:xfrm>
              <a:off x="5725975" y="2726229"/>
              <a:ext cx="61382" cy="61121"/>
            </a:xfrm>
            <a:custGeom>
              <a:avLst/>
              <a:gdLst/>
              <a:ahLst/>
              <a:cxnLst/>
              <a:rect l="l" t="t" r="r" b="b"/>
              <a:pathLst>
                <a:path w="707" h="704" extrusionOk="0">
                  <a:moveTo>
                    <a:pt x="106" y="0"/>
                  </a:moveTo>
                  <a:cubicBezTo>
                    <a:pt x="62" y="196"/>
                    <a:pt x="26" y="385"/>
                    <a:pt x="0" y="586"/>
                  </a:cubicBezTo>
                  <a:cubicBezTo>
                    <a:pt x="201" y="628"/>
                    <a:pt x="402" y="670"/>
                    <a:pt x="600" y="703"/>
                  </a:cubicBezTo>
                  <a:cubicBezTo>
                    <a:pt x="625" y="508"/>
                    <a:pt x="662" y="313"/>
                    <a:pt x="706" y="117"/>
                  </a:cubicBezTo>
                  <a:cubicBezTo>
                    <a:pt x="503" y="78"/>
                    <a:pt x="305" y="42"/>
                    <a:pt x="1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64"/>
            <p:cNvSpPr/>
            <p:nvPr/>
          </p:nvSpPr>
          <p:spPr>
            <a:xfrm>
              <a:off x="5755754" y="2611628"/>
              <a:ext cx="67633" cy="73016"/>
            </a:xfrm>
            <a:custGeom>
              <a:avLst/>
              <a:gdLst/>
              <a:ahLst/>
              <a:cxnLst/>
              <a:rect l="l" t="t" r="r" b="b"/>
              <a:pathLst>
                <a:path w="779" h="841" extrusionOk="0">
                  <a:moveTo>
                    <a:pt x="240" y="1"/>
                  </a:moveTo>
                  <a:cubicBezTo>
                    <a:pt x="148" y="179"/>
                    <a:pt x="70" y="363"/>
                    <a:pt x="1" y="548"/>
                  </a:cubicBezTo>
                  <a:cubicBezTo>
                    <a:pt x="182" y="645"/>
                    <a:pt x="363" y="743"/>
                    <a:pt x="542" y="840"/>
                  </a:cubicBezTo>
                  <a:cubicBezTo>
                    <a:pt x="612" y="656"/>
                    <a:pt x="687" y="472"/>
                    <a:pt x="779" y="294"/>
                  </a:cubicBezTo>
                  <a:cubicBezTo>
                    <a:pt x="600" y="196"/>
                    <a:pt x="419" y="98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64"/>
            <p:cNvSpPr/>
            <p:nvPr/>
          </p:nvSpPr>
          <p:spPr>
            <a:xfrm>
              <a:off x="6407765" y="3040052"/>
              <a:ext cx="31602" cy="39416"/>
            </a:xfrm>
            <a:custGeom>
              <a:avLst/>
              <a:gdLst/>
              <a:ahLst/>
              <a:cxnLst/>
              <a:rect l="l" t="t" r="r" b="b"/>
              <a:pathLst>
                <a:path w="364" h="454" extrusionOk="0">
                  <a:moveTo>
                    <a:pt x="344" y="1"/>
                  </a:moveTo>
                  <a:cubicBezTo>
                    <a:pt x="299" y="23"/>
                    <a:pt x="260" y="48"/>
                    <a:pt x="218" y="73"/>
                  </a:cubicBezTo>
                  <a:lnTo>
                    <a:pt x="160" y="112"/>
                  </a:lnTo>
                  <a:lnTo>
                    <a:pt x="104" y="151"/>
                  </a:lnTo>
                  <a:cubicBezTo>
                    <a:pt x="84" y="171"/>
                    <a:pt x="65" y="179"/>
                    <a:pt x="43" y="191"/>
                  </a:cubicBezTo>
                  <a:cubicBezTo>
                    <a:pt x="23" y="204"/>
                    <a:pt x="9" y="218"/>
                    <a:pt x="6" y="244"/>
                  </a:cubicBezTo>
                  <a:cubicBezTo>
                    <a:pt x="1" y="269"/>
                    <a:pt x="1" y="291"/>
                    <a:pt x="12" y="324"/>
                  </a:cubicBezTo>
                  <a:cubicBezTo>
                    <a:pt x="20" y="355"/>
                    <a:pt x="34" y="386"/>
                    <a:pt x="62" y="430"/>
                  </a:cubicBezTo>
                  <a:lnTo>
                    <a:pt x="90" y="450"/>
                  </a:lnTo>
                  <a:cubicBezTo>
                    <a:pt x="111" y="452"/>
                    <a:pt x="130" y="453"/>
                    <a:pt x="147" y="453"/>
                  </a:cubicBezTo>
                  <a:cubicBezTo>
                    <a:pt x="170" y="453"/>
                    <a:pt x="189" y="452"/>
                    <a:pt x="207" y="450"/>
                  </a:cubicBezTo>
                  <a:cubicBezTo>
                    <a:pt x="238" y="442"/>
                    <a:pt x="263" y="430"/>
                    <a:pt x="285" y="422"/>
                  </a:cubicBezTo>
                  <a:cubicBezTo>
                    <a:pt x="302" y="408"/>
                    <a:pt x="313" y="389"/>
                    <a:pt x="316" y="366"/>
                  </a:cubicBezTo>
                  <a:cubicBezTo>
                    <a:pt x="316" y="341"/>
                    <a:pt x="316" y="313"/>
                    <a:pt x="322" y="291"/>
                  </a:cubicBezTo>
                  <a:lnTo>
                    <a:pt x="341" y="227"/>
                  </a:lnTo>
                  <a:lnTo>
                    <a:pt x="349" y="157"/>
                  </a:lnTo>
                  <a:cubicBezTo>
                    <a:pt x="358" y="107"/>
                    <a:pt x="363" y="59"/>
                    <a:pt x="363" y="9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64"/>
            <p:cNvSpPr/>
            <p:nvPr/>
          </p:nvSpPr>
          <p:spPr>
            <a:xfrm>
              <a:off x="6063874" y="2853853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1"/>
                  </a:moveTo>
                  <a:cubicBezTo>
                    <a:pt x="299" y="26"/>
                    <a:pt x="260" y="51"/>
                    <a:pt x="218" y="73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68"/>
                    <a:pt x="0" y="293"/>
                    <a:pt x="11" y="324"/>
                  </a:cubicBezTo>
                  <a:cubicBezTo>
                    <a:pt x="20" y="358"/>
                    <a:pt x="34" y="388"/>
                    <a:pt x="62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1" y="226"/>
                  </a:lnTo>
                  <a:lnTo>
                    <a:pt x="349" y="157"/>
                  </a:lnTo>
                  <a:cubicBezTo>
                    <a:pt x="357" y="109"/>
                    <a:pt x="363" y="59"/>
                    <a:pt x="363" y="12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64"/>
            <p:cNvSpPr/>
            <p:nvPr/>
          </p:nvSpPr>
          <p:spPr>
            <a:xfrm>
              <a:off x="5948318" y="3016898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2"/>
                    <a:pt x="257" y="47"/>
                    <a:pt x="215" y="73"/>
                  </a:cubicBezTo>
                  <a:lnTo>
                    <a:pt x="157" y="112"/>
                  </a:lnTo>
                  <a:lnTo>
                    <a:pt x="101" y="151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0"/>
                    <a:pt x="12" y="324"/>
                  </a:cubicBezTo>
                  <a:cubicBezTo>
                    <a:pt x="17" y="354"/>
                    <a:pt x="31" y="385"/>
                    <a:pt x="59" y="430"/>
                  </a:cubicBezTo>
                  <a:lnTo>
                    <a:pt x="87" y="449"/>
                  </a:lnTo>
                  <a:cubicBezTo>
                    <a:pt x="109" y="452"/>
                    <a:pt x="128" y="452"/>
                    <a:pt x="145" y="452"/>
                  </a:cubicBezTo>
                  <a:cubicBezTo>
                    <a:pt x="168" y="452"/>
                    <a:pt x="188" y="451"/>
                    <a:pt x="207" y="449"/>
                  </a:cubicBezTo>
                  <a:cubicBezTo>
                    <a:pt x="238" y="441"/>
                    <a:pt x="263" y="430"/>
                    <a:pt x="282" y="421"/>
                  </a:cubicBezTo>
                  <a:cubicBezTo>
                    <a:pt x="299" y="407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0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59"/>
                    <a:pt x="363" y="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64"/>
            <p:cNvSpPr/>
            <p:nvPr/>
          </p:nvSpPr>
          <p:spPr>
            <a:xfrm>
              <a:off x="6267812" y="3117608"/>
              <a:ext cx="31516" cy="39329"/>
            </a:xfrm>
            <a:custGeom>
              <a:avLst/>
              <a:gdLst/>
              <a:ahLst/>
              <a:cxnLst/>
              <a:rect l="l" t="t" r="r" b="b"/>
              <a:pathLst>
                <a:path w="363" h="453" extrusionOk="0">
                  <a:moveTo>
                    <a:pt x="338" y="1"/>
                  </a:moveTo>
                  <a:cubicBezTo>
                    <a:pt x="293" y="26"/>
                    <a:pt x="254" y="48"/>
                    <a:pt x="212" y="73"/>
                  </a:cubicBezTo>
                  <a:lnTo>
                    <a:pt x="154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0" y="268"/>
                    <a:pt x="0" y="294"/>
                    <a:pt x="9" y="324"/>
                  </a:cubicBezTo>
                  <a:cubicBezTo>
                    <a:pt x="17" y="355"/>
                    <a:pt x="31" y="386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7" y="453"/>
                    <a:pt x="186" y="451"/>
                    <a:pt x="204" y="450"/>
                  </a:cubicBezTo>
                  <a:cubicBezTo>
                    <a:pt x="237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38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62"/>
                    <a:pt x="363" y="12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64"/>
            <p:cNvSpPr/>
            <p:nvPr/>
          </p:nvSpPr>
          <p:spPr>
            <a:xfrm>
              <a:off x="5900394" y="2875905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0"/>
                  </a:moveTo>
                  <a:cubicBezTo>
                    <a:pt x="299" y="26"/>
                    <a:pt x="260" y="51"/>
                    <a:pt x="218" y="76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2" y="207"/>
                    <a:pt x="8" y="221"/>
                    <a:pt x="6" y="246"/>
                  </a:cubicBezTo>
                  <a:cubicBezTo>
                    <a:pt x="0" y="271"/>
                    <a:pt x="0" y="293"/>
                    <a:pt x="11" y="327"/>
                  </a:cubicBezTo>
                  <a:cubicBezTo>
                    <a:pt x="20" y="357"/>
                    <a:pt x="34" y="388"/>
                    <a:pt x="61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0" y="226"/>
                  </a:lnTo>
                  <a:lnTo>
                    <a:pt x="349" y="157"/>
                  </a:lnTo>
                  <a:cubicBezTo>
                    <a:pt x="357" y="109"/>
                    <a:pt x="363" y="62"/>
                    <a:pt x="363" y="12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64"/>
            <p:cNvSpPr/>
            <p:nvPr/>
          </p:nvSpPr>
          <p:spPr>
            <a:xfrm>
              <a:off x="6087576" y="300257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3"/>
                    <a:pt x="12" y="324"/>
                  </a:cubicBezTo>
                  <a:cubicBezTo>
                    <a:pt x="17" y="355"/>
                    <a:pt x="31" y="385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8" y="451"/>
                    <a:pt x="207" y="450"/>
                  </a:cubicBezTo>
                  <a:cubicBezTo>
                    <a:pt x="238" y="441"/>
                    <a:pt x="263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4"/>
            <p:cNvSpPr/>
            <p:nvPr/>
          </p:nvSpPr>
          <p:spPr>
            <a:xfrm>
              <a:off x="6108673" y="3151989"/>
              <a:ext cx="31516" cy="39590"/>
            </a:xfrm>
            <a:custGeom>
              <a:avLst/>
              <a:gdLst/>
              <a:ahLst/>
              <a:cxnLst/>
              <a:rect l="l" t="t" r="r" b="b"/>
              <a:pathLst>
                <a:path w="363" h="456" extrusionOk="0">
                  <a:moveTo>
                    <a:pt x="341" y="1"/>
                  </a:moveTo>
                  <a:cubicBezTo>
                    <a:pt x="293" y="26"/>
                    <a:pt x="257" y="51"/>
                    <a:pt x="215" y="76"/>
                  </a:cubicBezTo>
                  <a:lnTo>
                    <a:pt x="154" y="112"/>
                  </a:lnTo>
                  <a:lnTo>
                    <a:pt x="104" y="154"/>
                  </a:lnTo>
                  <a:cubicBezTo>
                    <a:pt x="84" y="174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71"/>
                    <a:pt x="0" y="294"/>
                    <a:pt x="11" y="327"/>
                  </a:cubicBezTo>
                  <a:cubicBezTo>
                    <a:pt x="20" y="358"/>
                    <a:pt x="34" y="391"/>
                    <a:pt x="62" y="433"/>
                  </a:cubicBezTo>
                  <a:lnTo>
                    <a:pt x="90" y="453"/>
                  </a:lnTo>
                  <a:cubicBezTo>
                    <a:pt x="111" y="455"/>
                    <a:pt x="130" y="456"/>
                    <a:pt x="146" y="456"/>
                  </a:cubicBezTo>
                  <a:cubicBezTo>
                    <a:pt x="169" y="456"/>
                    <a:pt x="189" y="454"/>
                    <a:pt x="207" y="453"/>
                  </a:cubicBezTo>
                  <a:cubicBezTo>
                    <a:pt x="237" y="444"/>
                    <a:pt x="263" y="433"/>
                    <a:pt x="285" y="425"/>
                  </a:cubicBezTo>
                  <a:cubicBezTo>
                    <a:pt x="302" y="408"/>
                    <a:pt x="313" y="391"/>
                    <a:pt x="316" y="369"/>
                  </a:cubicBezTo>
                  <a:cubicBezTo>
                    <a:pt x="316" y="341"/>
                    <a:pt x="316" y="316"/>
                    <a:pt x="321" y="294"/>
                  </a:cubicBezTo>
                  <a:lnTo>
                    <a:pt x="341" y="230"/>
                  </a:lnTo>
                  <a:lnTo>
                    <a:pt x="349" y="160"/>
                  </a:lnTo>
                  <a:cubicBezTo>
                    <a:pt x="357" y="110"/>
                    <a:pt x="363" y="62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64"/>
            <p:cNvSpPr/>
            <p:nvPr/>
          </p:nvSpPr>
          <p:spPr>
            <a:xfrm>
              <a:off x="6237513" y="296602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3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3"/>
                    <a:pt x="9" y="324"/>
                  </a:cubicBezTo>
                  <a:cubicBezTo>
                    <a:pt x="17" y="354"/>
                    <a:pt x="31" y="391"/>
                    <a:pt x="59" y="433"/>
                  </a:cubicBezTo>
                  <a:lnTo>
                    <a:pt x="87" y="449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6" y="451"/>
                    <a:pt x="204" y="449"/>
                  </a:cubicBezTo>
                  <a:cubicBezTo>
                    <a:pt x="238" y="441"/>
                    <a:pt x="260" y="433"/>
                    <a:pt x="282" y="421"/>
                  </a:cubicBezTo>
                  <a:cubicBezTo>
                    <a:pt x="299" y="408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62"/>
                    <a:pt x="363" y="9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64"/>
            <p:cNvSpPr/>
            <p:nvPr/>
          </p:nvSpPr>
          <p:spPr>
            <a:xfrm>
              <a:off x="5902044" y="2737342"/>
              <a:ext cx="31602" cy="39503"/>
            </a:xfrm>
            <a:custGeom>
              <a:avLst/>
              <a:gdLst/>
              <a:ahLst/>
              <a:cxnLst/>
              <a:rect l="l" t="t" r="r" b="b"/>
              <a:pathLst>
                <a:path w="364" h="455" extrusionOk="0">
                  <a:moveTo>
                    <a:pt x="341" y="1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4"/>
                    <a:pt x="9" y="324"/>
                  </a:cubicBezTo>
                  <a:cubicBezTo>
                    <a:pt x="17" y="355"/>
                    <a:pt x="31" y="388"/>
                    <a:pt x="59" y="433"/>
                  </a:cubicBezTo>
                  <a:lnTo>
                    <a:pt x="87" y="450"/>
                  </a:lnTo>
                  <a:cubicBezTo>
                    <a:pt x="108" y="453"/>
                    <a:pt x="126" y="454"/>
                    <a:pt x="141" y="454"/>
                  </a:cubicBezTo>
                  <a:cubicBezTo>
                    <a:pt x="166" y="454"/>
                    <a:pt x="186" y="451"/>
                    <a:pt x="204" y="450"/>
                  </a:cubicBezTo>
                  <a:cubicBezTo>
                    <a:pt x="238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4"/>
            <p:cNvSpPr/>
            <p:nvPr/>
          </p:nvSpPr>
          <p:spPr>
            <a:xfrm>
              <a:off x="5411342" y="1562857"/>
              <a:ext cx="2277549" cy="2277636"/>
            </a:xfrm>
            <a:custGeom>
              <a:avLst/>
              <a:gdLst/>
              <a:ahLst/>
              <a:cxnLst/>
              <a:rect l="l" t="t" r="r" b="b"/>
              <a:pathLst>
                <a:path w="26233" h="26234" extrusionOk="0">
                  <a:moveTo>
                    <a:pt x="13118" y="1346"/>
                  </a:moveTo>
                  <a:cubicBezTo>
                    <a:pt x="19618" y="1346"/>
                    <a:pt x="24888" y="6616"/>
                    <a:pt x="24888" y="13116"/>
                  </a:cubicBezTo>
                  <a:cubicBezTo>
                    <a:pt x="24888" y="19616"/>
                    <a:pt x="19618" y="24886"/>
                    <a:pt x="13118" y="24886"/>
                  </a:cubicBezTo>
                  <a:cubicBezTo>
                    <a:pt x="6618" y="24886"/>
                    <a:pt x="1348" y="19616"/>
                    <a:pt x="1348" y="13116"/>
                  </a:cubicBezTo>
                  <a:cubicBezTo>
                    <a:pt x="1348" y="6616"/>
                    <a:pt x="6618" y="1346"/>
                    <a:pt x="13118" y="1346"/>
                  </a:cubicBezTo>
                  <a:close/>
                  <a:moveTo>
                    <a:pt x="13118" y="1"/>
                  </a:moveTo>
                  <a:cubicBezTo>
                    <a:pt x="5876" y="1"/>
                    <a:pt x="0" y="5873"/>
                    <a:pt x="0" y="13116"/>
                  </a:cubicBezTo>
                  <a:cubicBezTo>
                    <a:pt x="0" y="20358"/>
                    <a:pt x="5873" y="26233"/>
                    <a:pt x="13118" y="26233"/>
                  </a:cubicBezTo>
                  <a:cubicBezTo>
                    <a:pt x="20360" y="26233"/>
                    <a:pt x="26233" y="20358"/>
                    <a:pt x="26233" y="13116"/>
                  </a:cubicBezTo>
                  <a:cubicBezTo>
                    <a:pt x="26233" y="5873"/>
                    <a:pt x="20360" y="1"/>
                    <a:pt x="13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4"/>
            <p:cNvSpPr/>
            <p:nvPr/>
          </p:nvSpPr>
          <p:spPr>
            <a:xfrm>
              <a:off x="5469945" y="1621286"/>
              <a:ext cx="2160603" cy="2160603"/>
            </a:xfrm>
            <a:custGeom>
              <a:avLst/>
              <a:gdLst/>
              <a:ahLst/>
              <a:cxnLst/>
              <a:rect l="l" t="t" r="r" b="b"/>
              <a:pathLst>
                <a:path w="24886" h="24886" extrusionOk="0">
                  <a:moveTo>
                    <a:pt x="12443" y="673"/>
                  </a:moveTo>
                  <a:cubicBezTo>
                    <a:pt x="18943" y="673"/>
                    <a:pt x="24213" y="5943"/>
                    <a:pt x="24213" y="12443"/>
                  </a:cubicBezTo>
                  <a:cubicBezTo>
                    <a:pt x="24213" y="18943"/>
                    <a:pt x="18943" y="24213"/>
                    <a:pt x="12443" y="24213"/>
                  </a:cubicBezTo>
                  <a:cubicBezTo>
                    <a:pt x="5943" y="24213"/>
                    <a:pt x="673" y="18943"/>
                    <a:pt x="673" y="12443"/>
                  </a:cubicBezTo>
                  <a:cubicBezTo>
                    <a:pt x="673" y="5943"/>
                    <a:pt x="5943" y="673"/>
                    <a:pt x="12443" y="673"/>
                  </a:cubicBezTo>
                  <a:close/>
                  <a:moveTo>
                    <a:pt x="12443" y="0"/>
                  </a:moveTo>
                  <a:cubicBezTo>
                    <a:pt x="5569" y="0"/>
                    <a:pt x="1" y="5572"/>
                    <a:pt x="1" y="12443"/>
                  </a:cubicBezTo>
                  <a:cubicBezTo>
                    <a:pt x="1" y="19317"/>
                    <a:pt x="5569" y="24885"/>
                    <a:pt x="12443" y="24885"/>
                  </a:cubicBezTo>
                  <a:cubicBezTo>
                    <a:pt x="19317" y="24885"/>
                    <a:pt x="24886" y="19317"/>
                    <a:pt x="24886" y="12443"/>
                  </a:cubicBezTo>
                  <a:cubicBezTo>
                    <a:pt x="24886" y="5574"/>
                    <a:pt x="19312" y="0"/>
                    <a:pt x="12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4"/>
            <p:cNvSpPr/>
            <p:nvPr/>
          </p:nvSpPr>
          <p:spPr>
            <a:xfrm>
              <a:off x="5442076" y="2964286"/>
              <a:ext cx="129709" cy="34033"/>
            </a:xfrm>
            <a:custGeom>
              <a:avLst/>
              <a:gdLst/>
              <a:ahLst/>
              <a:cxnLst/>
              <a:rect l="l" t="t" r="r" b="b"/>
              <a:pathLst>
                <a:path w="1494" h="392" extrusionOk="0">
                  <a:moveTo>
                    <a:pt x="1" y="1"/>
                  </a:moveTo>
                  <a:lnTo>
                    <a:pt x="62" y="252"/>
                  </a:lnTo>
                  <a:cubicBezTo>
                    <a:pt x="202" y="288"/>
                    <a:pt x="347" y="316"/>
                    <a:pt x="489" y="338"/>
                  </a:cubicBezTo>
                  <a:cubicBezTo>
                    <a:pt x="709" y="374"/>
                    <a:pt x="924" y="391"/>
                    <a:pt x="1131" y="391"/>
                  </a:cubicBezTo>
                  <a:cubicBezTo>
                    <a:pt x="1253" y="391"/>
                    <a:pt x="1373" y="388"/>
                    <a:pt x="1493" y="374"/>
                  </a:cubicBezTo>
                  <a:cubicBezTo>
                    <a:pt x="1468" y="302"/>
                    <a:pt x="1449" y="229"/>
                    <a:pt x="1426" y="151"/>
                  </a:cubicBezTo>
                  <a:cubicBezTo>
                    <a:pt x="1329" y="161"/>
                    <a:pt x="1229" y="166"/>
                    <a:pt x="1126" y="166"/>
                  </a:cubicBezTo>
                  <a:cubicBezTo>
                    <a:pt x="932" y="166"/>
                    <a:pt x="729" y="149"/>
                    <a:pt x="522" y="118"/>
                  </a:cubicBezTo>
                  <a:cubicBezTo>
                    <a:pt x="347" y="84"/>
                    <a:pt x="171" y="4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4"/>
            <p:cNvSpPr/>
            <p:nvPr/>
          </p:nvSpPr>
          <p:spPr>
            <a:xfrm>
              <a:off x="5425146" y="2877815"/>
              <a:ext cx="127712" cy="47317"/>
            </a:xfrm>
            <a:custGeom>
              <a:avLst/>
              <a:gdLst/>
              <a:ahLst/>
              <a:cxnLst/>
              <a:rect l="l" t="t" r="r" b="b"/>
              <a:pathLst>
                <a:path w="1471" h="54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87"/>
                    <a:pt x="28" y="174"/>
                    <a:pt x="42" y="257"/>
                  </a:cubicBezTo>
                  <a:cubicBezTo>
                    <a:pt x="503" y="419"/>
                    <a:pt x="988" y="517"/>
                    <a:pt x="1471" y="545"/>
                  </a:cubicBezTo>
                  <a:cubicBezTo>
                    <a:pt x="1454" y="467"/>
                    <a:pt x="1437" y="391"/>
                    <a:pt x="1423" y="313"/>
                  </a:cubicBezTo>
                  <a:cubicBezTo>
                    <a:pt x="938" y="280"/>
                    <a:pt x="458" y="17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4"/>
            <p:cNvSpPr/>
            <p:nvPr/>
          </p:nvSpPr>
          <p:spPr>
            <a:xfrm>
              <a:off x="5415683" y="2801501"/>
              <a:ext cx="125108" cy="61121"/>
            </a:xfrm>
            <a:custGeom>
              <a:avLst/>
              <a:gdLst/>
              <a:ahLst/>
              <a:cxnLst/>
              <a:rect l="l" t="t" r="r" b="b"/>
              <a:pathLst>
                <a:path w="144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7"/>
                    <a:pt x="15" y="174"/>
                    <a:pt x="26" y="260"/>
                  </a:cubicBezTo>
                  <a:cubicBezTo>
                    <a:pt x="483" y="458"/>
                    <a:pt x="958" y="606"/>
                    <a:pt x="1440" y="704"/>
                  </a:cubicBezTo>
                  <a:cubicBezTo>
                    <a:pt x="1426" y="626"/>
                    <a:pt x="1418" y="545"/>
                    <a:pt x="1407" y="464"/>
                  </a:cubicBezTo>
                  <a:cubicBezTo>
                    <a:pt x="924" y="364"/>
                    <a:pt x="450" y="207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4"/>
            <p:cNvSpPr/>
            <p:nvPr/>
          </p:nvSpPr>
          <p:spPr>
            <a:xfrm>
              <a:off x="5411863" y="2733956"/>
              <a:ext cx="121114" cy="67893"/>
            </a:xfrm>
            <a:custGeom>
              <a:avLst/>
              <a:gdLst/>
              <a:ahLst/>
              <a:cxnLst/>
              <a:rect l="l" t="t" r="r" b="b"/>
              <a:pathLst>
                <a:path w="1395" h="782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7"/>
                    <a:pt x="6" y="179"/>
                    <a:pt x="11" y="266"/>
                  </a:cubicBezTo>
                  <a:cubicBezTo>
                    <a:pt x="449" y="497"/>
                    <a:pt x="918" y="670"/>
                    <a:pt x="1395" y="782"/>
                  </a:cubicBezTo>
                  <a:lnTo>
                    <a:pt x="1373" y="542"/>
                  </a:lnTo>
                  <a:cubicBezTo>
                    <a:pt x="896" y="427"/>
                    <a:pt x="432" y="24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4"/>
            <p:cNvSpPr/>
            <p:nvPr/>
          </p:nvSpPr>
          <p:spPr>
            <a:xfrm>
              <a:off x="5411863" y="2654256"/>
              <a:ext cx="117554" cy="88990"/>
            </a:xfrm>
            <a:custGeom>
              <a:avLst/>
              <a:gdLst/>
              <a:ahLst/>
              <a:cxnLst/>
              <a:rect l="l" t="t" r="r" b="b"/>
              <a:pathLst>
                <a:path w="1354" h="1025" extrusionOk="0">
                  <a:moveTo>
                    <a:pt x="6" y="1"/>
                  </a:moveTo>
                  <a:cubicBezTo>
                    <a:pt x="3" y="90"/>
                    <a:pt x="0" y="179"/>
                    <a:pt x="0" y="271"/>
                  </a:cubicBezTo>
                  <a:cubicBezTo>
                    <a:pt x="432" y="556"/>
                    <a:pt x="882" y="807"/>
                    <a:pt x="1353" y="1025"/>
                  </a:cubicBezTo>
                  <a:cubicBezTo>
                    <a:pt x="1345" y="935"/>
                    <a:pt x="1345" y="852"/>
                    <a:pt x="1342" y="765"/>
                  </a:cubicBezTo>
                  <a:cubicBezTo>
                    <a:pt x="879" y="545"/>
                    <a:pt x="432" y="291"/>
                    <a:pt x="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4"/>
            <p:cNvSpPr/>
            <p:nvPr/>
          </p:nvSpPr>
          <p:spPr>
            <a:xfrm>
              <a:off x="5415423" y="2584801"/>
              <a:ext cx="114429" cy="84129"/>
            </a:xfrm>
            <a:custGeom>
              <a:avLst/>
              <a:gdLst/>
              <a:ahLst/>
              <a:cxnLst/>
              <a:rect l="l" t="t" r="r" b="b"/>
              <a:pathLst>
                <a:path w="1318" h="969" extrusionOk="0">
                  <a:moveTo>
                    <a:pt x="23" y="0"/>
                  </a:moveTo>
                  <a:cubicBezTo>
                    <a:pt x="15" y="87"/>
                    <a:pt x="6" y="170"/>
                    <a:pt x="1" y="257"/>
                  </a:cubicBezTo>
                  <a:cubicBezTo>
                    <a:pt x="425" y="533"/>
                    <a:pt x="877" y="764"/>
                    <a:pt x="1309" y="968"/>
                  </a:cubicBezTo>
                  <a:cubicBezTo>
                    <a:pt x="1312" y="884"/>
                    <a:pt x="1315" y="806"/>
                    <a:pt x="1318" y="723"/>
                  </a:cubicBezTo>
                  <a:cubicBezTo>
                    <a:pt x="882" y="513"/>
                    <a:pt x="436" y="279"/>
                    <a:pt x="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4"/>
            <p:cNvSpPr/>
            <p:nvPr/>
          </p:nvSpPr>
          <p:spPr>
            <a:xfrm>
              <a:off x="5426622" y="2490342"/>
              <a:ext cx="111216" cy="91335"/>
            </a:xfrm>
            <a:custGeom>
              <a:avLst/>
              <a:gdLst/>
              <a:ahLst/>
              <a:cxnLst/>
              <a:rect l="l" t="t" r="r" b="b"/>
              <a:pathLst>
                <a:path w="1281" h="1052" extrusionOk="0">
                  <a:moveTo>
                    <a:pt x="45" y="0"/>
                  </a:moveTo>
                  <a:cubicBezTo>
                    <a:pt x="31" y="87"/>
                    <a:pt x="14" y="179"/>
                    <a:pt x="0" y="265"/>
                  </a:cubicBezTo>
                  <a:cubicBezTo>
                    <a:pt x="377" y="586"/>
                    <a:pt x="795" y="851"/>
                    <a:pt x="1250" y="1052"/>
                  </a:cubicBezTo>
                  <a:cubicBezTo>
                    <a:pt x="1258" y="974"/>
                    <a:pt x="1270" y="896"/>
                    <a:pt x="1281" y="815"/>
                  </a:cubicBezTo>
                  <a:cubicBezTo>
                    <a:pt x="834" y="605"/>
                    <a:pt x="419" y="332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4"/>
            <p:cNvSpPr/>
            <p:nvPr/>
          </p:nvSpPr>
          <p:spPr>
            <a:xfrm>
              <a:off x="5441903" y="2416633"/>
              <a:ext cx="104879" cy="112258"/>
            </a:xfrm>
            <a:custGeom>
              <a:avLst/>
              <a:gdLst/>
              <a:ahLst/>
              <a:cxnLst/>
              <a:rect l="l" t="t" r="r" b="b"/>
              <a:pathLst>
                <a:path w="1208" h="1293" extrusionOk="0">
                  <a:moveTo>
                    <a:pt x="64" y="1"/>
                  </a:moveTo>
                  <a:cubicBezTo>
                    <a:pt x="42" y="87"/>
                    <a:pt x="20" y="177"/>
                    <a:pt x="0" y="266"/>
                  </a:cubicBezTo>
                  <a:cubicBezTo>
                    <a:pt x="357" y="643"/>
                    <a:pt x="748" y="989"/>
                    <a:pt x="1163" y="1293"/>
                  </a:cubicBezTo>
                  <a:cubicBezTo>
                    <a:pt x="1177" y="1209"/>
                    <a:pt x="1191" y="1125"/>
                    <a:pt x="1208" y="1042"/>
                  </a:cubicBezTo>
                  <a:cubicBezTo>
                    <a:pt x="798" y="735"/>
                    <a:pt x="413" y="386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4"/>
            <p:cNvSpPr/>
            <p:nvPr/>
          </p:nvSpPr>
          <p:spPr>
            <a:xfrm>
              <a:off x="5463868" y="2336760"/>
              <a:ext cx="101579" cy="111477"/>
            </a:xfrm>
            <a:custGeom>
              <a:avLst/>
              <a:gdLst/>
              <a:ahLst/>
              <a:cxnLst/>
              <a:rect l="l" t="t" r="r" b="b"/>
              <a:pathLst>
                <a:path w="1170" h="1284" extrusionOk="0">
                  <a:moveTo>
                    <a:pt x="85" y="0"/>
                  </a:moveTo>
                  <a:cubicBezTo>
                    <a:pt x="57" y="84"/>
                    <a:pt x="29" y="171"/>
                    <a:pt x="1" y="260"/>
                  </a:cubicBezTo>
                  <a:cubicBezTo>
                    <a:pt x="324" y="642"/>
                    <a:pt x="698" y="991"/>
                    <a:pt x="1106" y="1284"/>
                  </a:cubicBezTo>
                  <a:cubicBezTo>
                    <a:pt x="1128" y="1203"/>
                    <a:pt x="1147" y="1127"/>
                    <a:pt x="1170" y="1047"/>
                  </a:cubicBezTo>
                  <a:cubicBezTo>
                    <a:pt x="768" y="748"/>
                    <a:pt x="403" y="394"/>
                    <a:pt x="8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4"/>
            <p:cNvSpPr/>
            <p:nvPr/>
          </p:nvSpPr>
          <p:spPr>
            <a:xfrm>
              <a:off x="5501721" y="2235008"/>
              <a:ext cx="92116" cy="127018"/>
            </a:xfrm>
            <a:custGeom>
              <a:avLst/>
              <a:gdLst/>
              <a:ahLst/>
              <a:cxnLst/>
              <a:rect l="l" t="t" r="r" b="b"/>
              <a:pathLst>
                <a:path w="1061" h="1463" extrusionOk="0">
                  <a:moveTo>
                    <a:pt x="112" y="1"/>
                  </a:moveTo>
                  <a:cubicBezTo>
                    <a:pt x="73" y="84"/>
                    <a:pt x="36" y="168"/>
                    <a:pt x="0" y="252"/>
                  </a:cubicBezTo>
                  <a:cubicBezTo>
                    <a:pt x="260" y="645"/>
                    <a:pt x="580" y="1047"/>
                    <a:pt x="974" y="1462"/>
                  </a:cubicBezTo>
                  <a:cubicBezTo>
                    <a:pt x="1002" y="1382"/>
                    <a:pt x="1030" y="1301"/>
                    <a:pt x="1060" y="1223"/>
                  </a:cubicBezTo>
                  <a:cubicBezTo>
                    <a:pt x="670" y="799"/>
                    <a:pt x="357" y="394"/>
                    <a:pt x="1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4"/>
            <p:cNvSpPr/>
            <p:nvPr/>
          </p:nvSpPr>
          <p:spPr>
            <a:xfrm>
              <a:off x="5551555" y="2133517"/>
              <a:ext cx="84129" cy="131619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5" y="1"/>
                  </a:moveTo>
                  <a:cubicBezTo>
                    <a:pt x="90" y="82"/>
                    <a:pt x="43" y="160"/>
                    <a:pt x="1" y="238"/>
                  </a:cubicBezTo>
                  <a:cubicBezTo>
                    <a:pt x="224" y="665"/>
                    <a:pt x="511" y="1089"/>
                    <a:pt x="860" y="1516"/>
                  </a:cubicBezTo>
                  <a:cubicBezTo>
                    <a:pt x="894" y="1443"/>
                    <a:pt x="930" y="1365"/>
                    <a:pt x="969" y="1292"/>
                  </a:cubicBezTo>
                  <a:cubicBezTo>
                    <a:pt x="623" y="863"/>
                    <a:pt x="344" y="430"/>
                    <a:pt x="1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4"/>
            <p:cNvSpPr/>
            <p:nvPr/>
          </p:nvSpPr>
          <p:spPr>
            <a:xfrm>
              <a:off x="5604602" y="2048000"/>
              <a:ext cx="79527" cy="129188"/>
            </a:xfrm>
            <a:custGeom>
              <a:avLst/>
              <a:gdLst/>
              <a:ahLst/>
              <a:cxnLst/>
              <a:rect l="l" t="t" r="r" b="b"/>
              <a:pathLst>
                <a:path w="916" h="1488" extrusionOk="0">
                  <a:moveTo>
                    <a:pt x="149" y="1"/>
                  </a:moveTo>
                  <a:cubicBezTo>
                    <a:pt x="98" y="73"/>
                    <a:pt x="51" y="143"/>
                    <a:pt x="1" y="216"/>
                  </a:cubicBezTo>
                  <a:cubicBezTo>
                    <a:pt x="224" y="662"/>
                    <a:pt x="486" y="1092"/>
                    <a:pt x="785" y="1488"/>
                  </a:cubicBezTo>
                  <a:cubicBezTo>
                    <a:pt x="827" y="1418"/>
                    <a:pt x="874" y="1348"/>
                    <a:pt x="916" y="1279"/>
                  </a:cubicBezTo>
                  <a:cubicBezTo>
                    <a:pt x="623" y="880"/>
                    <a:pt x="366" y="450"/>
                    <a:pt x="1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4"/>
            <p:cNvSpPr/>
            <p:nvPr/>
          </p:nvSpPr>
          <p:spPr>
            <a:xfrm>
              <a:off x="5668587" y="1962310"/>
              <a:ext cx="63292" cy="145424"/>
            </a:xfrm>
            <a:custGeom>
              <a:avLst/>
              <a:gdLst/>
              <a:ahLst/>
              <a:cxnLst/>
              <a:rect l="l" t="t" r="r" b="b"/>
              <a:pathLst>
                <a:path w="729" h="1675" extrusionOk="0">
                  <a:moveTo>
                    <a:pt x="179" y="0"/>
                  </a:moveTo>
                  <a:cubicBezTo>
                    <a:pt x="117" y="70"/>
                    <a:pt x="59" y="143"/>
                    <a:pt x="0" y="212"/>
                  </a:cubicBezTo>
                  <a:cubicBezTo>
                    <a:pt x="112" y="592"/>
                    <a:pt x="257" y="985"/>
                    <a:pt x="444" y="1401"/>
                  </a:cubicBezTo>
                  <a:cubicBezTo>
                    <a:pt x="486" y="1496"/>
                    <a:pt x="530" y="1588"/>
                    <a:pt x="578" y="1674"/>
                  </a:cubicBezTo>
                  <a:cubicBezTo>
                    <a:pt x="628" y="1604"/>
                    <a:pt x="681" y="1535"/>
                    <a:pt x="728" y="1468"/>
                  </a:cubicBezTo>
                  <a:cubicBezTo>
                    <a:pt x="700" y="1415"/>
                    <a:pt x="675" y="1365"/>
                    <a:pt x="653" y="1309"/>
                  </a:cubicBezTo>
                  <a:cubicBezTo>
                    <a:pt x="444" y="848"/>
                    <a:pt x="285" y="410"/>
                    <a:pt x="1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4"/>
            <p:cNvSpPr/>
            <p:nvPr/>
          </p:nvSpPr>
          <p:spPr>
            <a:xfrm>
              <a:off x="5745075" y="1879485"/>
              <a:ext cx="55825" cy="143427"/>
            </a:xfrm>
            <a:custGeom>
              <a:avLst/>
              <a:gdLst/>
              <a:ahLst/>
              <a:cxnLst/>
              <a:rect l="l" t="t" r="r" b="b"/>
              <a:pathLst>
                <a:path w="643" h="1652" extrusionOk="0">
                  <a:moveTo>
                    <a:pt x="193" y="0"/>
                  </a:moveTo>
                  <a:cubicBezTo>
                    <a:pt x="129" y="64"/>
                    <a:pt x="65" y="129"/>
                    <a:pt x="1" y="190"/>
                  </a:cubicBezTo>
                  <a:cubicBezTo>
                    <a:pt x="107" y="659"/>
                    <a:pt x="263" y="1147"/>
                    <a:pt x="472" y="1652"/>
                  </a:cubicBezTo>
                  <a:cubicBezTo>
                    <a:pt x="528" y="1588"/>
                    <a:pt x="587" y="1529"/>
                    <a:pt x="642" y="1468"/>
                  </a:cubicBezTo>
                  <a:cubicBezTo>
                    <a:pt x="436" y="960"/>
                    <a:pt x="291" y="472"/>
                    <a:pt x="1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4"/>
            <p:cNvSpPr/>
            <p:nvPr/>
          </p:nvSpPr>
          <p:spPr>
            <a:xfrm>
              <a:off x="5830157" y="1804126"/>
              <a:ext cx="43150" cy="146639"/>
            </a:xfrm>
            <a:custGeom>
              <a:avLst/>
              <a:gdLst/>
              <a:ahLst/>
              <a:cxnLst/>
              <a:rect l="l" t="t" r="r" b="b"/>
              <a:pathLst>
                <a:path w="497" h="1689" extrusionOk="0">
                  <a:moveTo>
                    <a:pt x="220" y="1"/>
                  </a:moveTo>
                  <a:cubicBezTo>
                    <a:pt x="148" y="56"/>
                    <a:pt x="75" y="118"/>
                    <a:pt x="0" y="176"/>
                  </a:cubicBezTo>
                  <a:cubicBezTo>
                    <a:pt x="39" y="692"/>
                    <a:pt x="145" y="1200"/>
                    <a:pt x="313" y="1688"/>
                  </a:cubicBezTo>
                  <a:cubicBezTo>
                    <a:pt x="371" y="1633"/>
                    <a:pt x="432" y="1577"/>
                    <a:pt x="497" y="1521"/>
                  </a:cubicBezTo>
                  <a:cubicBezTo>
                    <a:pt x="335" y="1033"/>
                    <a:pt x="243" y="522"/>
                    <a:pt x="2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4"/>
            <p:cNvSpPr/>
            <p:nvPr/>
          </p:nvSpPr>
          <p:spPr>
            <a:xfrm>
              <a:off x="5902304" y="1752035"/>
              <a:ext cx="33773" cy="145944"/>
            </a:xfrm>
            <a:custGeom>
              <a:avLst/>
              <a:gdLst/>
              <a:ahLst/>
              <a:cxnLst/>
              <a:rect l="l" t="t" r="r" b="b"/>
              <a:pathLst>
                <a:path w="389" h="1681" extrusionOk="0">
                  <a:moveTo>
                    <a:pt x="224" y="1"/>
                  </a:moveTo>
                  <a:cubicBezTo>
                    <a:pt x="145" y="51"/>
                    <a:pt x="73" y="98"/>
                    <a:pt x="0" y="151"/>
                  </a:cubicBezTo>
                  <a:cubicBezTo>
                    <a:pt x="12" y="411"/>
                    <a:pt x="31" y="679"/>
                    <a:pt x="59" y="958"/>
                  </a:cubicBezTo>
                  <a:cubicBezTo>
                    <a:pt x="84" y="1206"/>
                    <a:pt x="118" y="1451"/>
                    <a:pt x="196" y="1680"/>
                  </a:cubicBezTo>
                  <a:cubicBezTo>
                    <a:pt x="257" y="1630"/>
                    <a:pt x="321" y="1583"/>
                    <a:pt x="388" y="1532"/>
                  </a:cubicBezTo>
                  <a:cubicBezTo>
                    <a:pt x="332" y="1340"/>
                    <a:pt x="304" y="1131"/>
                    <a:pt x="285" y="935"/>
                  </a:cubicBezTo>
                  <a:cubicBezTo>
                    <a:pt x="251" y="609"/>
                    <a:pt x="229" y="299"/>
                    <a:pt x="2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4"/>
            <p:cNvSpPr/>
            <p:nvPr/>
          </p:nvSpPr>
          <p:spPr>
            <a:xfrm>
              <a:off x="5981049" y="1702201"/>
              <a:ext cx="25438" cy="146379"/>
            </a:xfrm>
            <a:custGeom>
              <a:avLst/>
              <a:gdLst/>
              <a:ahLst/>
              <a:cxnLst/>
              <a:rect l="l" t="t" r="r" b="b"/>
              <a:pathLst>
                <a:path w="293" h="1686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84" y="42"/>
                    <a:pt x="109" y="87"/>
                    <a:pt x="28" y="134"/>
                  </a:cubicBezTo>
                  <a:cubicBezTo>
                    <a:pt x="0" y="653"/>
                    <a:pt x="17" y="1169"/>
                    <a:pt x="75" y="1685"/>
                  </a:cubicBezTo>
                  <a:cubicBezTo>
                    <a:pt x="151" y="1635"/>
                    <a:pt x="220" y="1590"/>
                    <a:pt x="293" y="1546"/>
                  </a:cubicBezTo>
                  <a:cubicBezTo>
                    <a:pt x="240" y="1032"/>
                    <a:pt x="234" y="516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4"/>
            <p:cNvSpPr/>
            <p:nvPr/>
          </p:nvSpPr>
          <p:spPr>
            <a:xfrm>
              <a:off x="6058492" y="1660962"/>
              <a:ext cx="28911" cy="143774"/>
            </a:xfrm>
            <a:custGeom>
              <a:avLst/>
              <a:gdLst/>
              <a:ahLst/>
              <a:cxnLst/>
              <a:rect l="l" t="t" r="r" b="b"/>
              <a:pathLst>
                <a:path w="333" h="1656" extrusionOk="0">
                  <a:moveTo>
                    <a:pt x="333" y="1"/>
                  </a:moveTo>
                  <a:lnTo>
                    <a:pt x="333" y="1"/>
                  </a:lnTo>
                  <a:cubicBezTo>
                    <a:pt x="252" y="37"/>
                    <a:pt x="168" y="73"/>
                    <a:pt x="87" y="112"/>
                  </a:cubicBezTo>
                  <a:cubicBezTo>
                    <a:pt x="26" y="623"/>
                    <a:pt x="1" y="1139"/>
                    <a:pt x="20" y="1655"/>
                  </a:cubicBezTo>
                  <a:cubicBezTo>
                    <a:pt x="96" y="1616"/>
                    <a:pt x="168" y="1574"/>
                    <a:pt x="244" y="1535"/>
                  </a:cubicBezTo>
                  <a:cubicBezTo>
                    <a:pt x="230" y="1022"/>
                    <a:pt x="263" y="511"/>
                    <a:pt x="33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4"/>
            <p:cNvSpPr/>
            <p:nvPr/>
          </p:nvSpPr>
          <p:spPr>
            <a:xfrm>
              <a:off x="6162414" y="1614687"/>
              <a:ext cx="47838" cy="141603"/>
            </a:xfrm>
            <a:custGeom>
              <a:avLst/>
              <a:gdLst/>
              <a:ahLst/>
              <a:cxnLst/>
              <a:rect l="l" t="t" r="r" b="b"/>
              <a:pathLst>
                <a:path w="551" h="1631" extrusionOk="0">
                  <a:moveTo>
                    <a:pt x="550" y="1"/>
                  </a:moveTo>
                  <a:cubicBezTo>
                    <a:pt x="467" y="26"/>
                    <a:pt x="383" y="54"/>
                    <a:pt x="296" y="85"/>
                  </a:cubicBezTo>
                  <a:cubicBezTo>
                    <a:pt x="176" y="592"/>
                    <a:pt x="79" y="1109"/>
                    <a:pt x="1" y="1630"/>
                  </a:cubicBezTo>
                  <a:cubicBezTo>
                    <a:pt x="84" y="1594"/>
                    <a:pt x="162" y="1563"/>
                    <a:pt x="246" y="1533"/>
                  </a:cubicBezTo>
                  <a:cubicBezTo>
                    <a:pt x="330" y="1016"/>
                    <a:pt x="433" y="506"/>
                    <a:pt x="55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4"/>
            <p:cNvSpPr/>
            <p:nvPr/>
          </p:nvSpPr>
          <p:spPr>
            <a:xfrm>
              <a:off x="6249841" y="1591680"/>
              <a:ext cx="45407" cy="133356"/>
            </a:xfrm>
            <a:custGeom>
              <a:avLst/>
              <a:gdLst/>
              <a:ahLst/>
              <a:cxnLst/>
              <a:rect l="l" t="t" r="r" b="b"/>
              <a:pathLst>
                <a:path w="523" h="1536" extrusionOk="0">
                  <a:moveTo>
                    <a:pt x="522" y="1"/>
                  </a:moveTo>
                  <a:lnTo>
                    <a:pt x="522" y="1"/>
                  </a:lnTo>
                  <a:cubicBezTo>
                    <a:pt x="439" y="18"/>
                    <a:pt x="361" y="40"/>
                    <a:pt x="280" y="60"/>
                  </a:cubicBezTo>
                  <a:cubicBezTo>
                    <a:pt x="182" y="551"/>
                    <a:pt x="87" y="1044"/>
                    <a:pt x="1" y="1535"/>
                  </a:cubicBezTo>
                  <a:cubicBezTo>
                    <a:pt x="82" y="1510"/>
                    <a:pt x="160" y="1485"/>
                    <a:pt x="243" y="1463"/>
                  </a:cubicBezTo>
                  <a:cubicBezTo>
                    <a:pt x="333" y="975"/>
                    <a:pt x="425" y="486"/>
                    <a:pt x="52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4"/>
            <p:cNvSpPr/>
            <p:nvPr/>
          </p:nvSpPr>
          <p:spPr>
            <a:xfrm>
              <a:off x="6351853" y="1573535"/>
              <a:ext cx="43150" cy="125542"/>
            </a:xfrm>
            <a:custGeom>
              <a:avLst/>
              <a:gdLst/>
              <a:ahLst/>
              <a:cxnLst/>
              <a:rect l="l" t="t" r="r" b="b"/>
              <a:pathLst>
                <a:path w="497" h="1446" extrusionOk="0">
                  <a:moveTo>
                    <a:pt x="497" y="1"/>
                  </a:moveTo>
                  <a:cubicBezTo>
                    <a:pt x="416" y="12"/>
                    <a:pt x="338" y="20"/>
                    <a:pt x="260" y="34"/>
                  </a:cubicBezTo>
                  <a:cubicBezTo>
                    <a:pt x="196" y="450"/>
                    <a:pt x="115" y="860"/>
                    <a:pt x="37" y="1264"/>
                  </a:cubicBezTo>
                  <a:lnTo>
                    <a:pt x="0" y="1446"/>
                  </a:lnTo>
                  <a:cubicBezTo>
                    <a:pt x="81" y="1429"/>
                    <a:pt x="165" y="1415"/>
                    <a:pt x="246" y="1401"/>
                  </a:cubicBezTo>
                  <a:lnTo>
                    <a:pt x="262" y="1312"/>
                  </a:lnTo>
                  <a:cubicBezTo>
                    <a:pt x="346" y="882"/>
                    <a:pt x="433" y="444"/>
                    <a:pt x="49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4"/>
            <p:cNvSpPr/>
            <p:nvPr/>
          </p:nvSpPr>
          <p:spPr>
            <a:xfrm>
              <a:off x="6473140" y="1563638"/>
              <a:ext cx="45407" cy="119030"/>
            </a:xfrm>
            <a:custGeom>
              <a:avLst/>
              <a:gdLst/>
              <a:ahLst/>
              <a:cxnLst/>
              <a:rect l="l" t="t" r="r" b="b"/>
              <a:pathLst>
                <a:path w="523" h="1371" extrusionOk="0">
                  <a:moveTo>
                    <a:pt x="523" y="0"/>
                  </a:moveTo>
                  <a:cubicBezTo>
                    <a:pt x="445" y="0"/>
                    <a:pt x="369" y="3"/>
                    <a:pt x="288" y="6"/>
                  </a:cubicBezTo>
                  <a:cubicBezTo>
                    <a:pt x="246" y="469"/>
                    <a:pt x="152" y="927"/>
                    <a:pt x="1" y="1370"/>
                  </a:cubicBezTo>
                  <a:cubicBezTo>
                    <a:pt x="85" y="1367"/>
                    <a:pt x="166" y="1359"/>
                    <a:pt x="249" y="1356"/>
                  </a:cubicBezTo>
                  <a:cubicBezTo>
                    <a:pt x="392" y="915"/>
                    <a:pt x="484" y="461"/>
                    <a:pt x="5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64"/>
            <p:cNvSpPr/>
            <p:nvPr/>
          </p:nvSpPr>
          <p:spPr>
            <a:xfrm>
              <a:off x="6574197" y="1564333"/>
              <a:ext cx="47577" cy="116860"/>
            </a:xfrm>
            <a:custGeom>
              <a:avLst/>
              <a:gdLst/>
              <a:ahLst/>
              <a:cxnLst/>
              <a:rect l="l" t="t" r="r" b="b"/>
              <a:pathLst>
                <a:path w="548" h="1346" extrusionOk="0">
                  <a:moveTo>
                    <a:pt x="321" y="1"/>
                  </a:moveTo>
                  <a:cubicBezTo>
                    <a:pt x="254" y="455"/>
                    <a:pt x="140" y="902"/>
                    <a:pt x="0" y="1337"/>
                  </a:cubicBezTo>
                  <a:cubicBezTo>
                    <a:pt x="78" y="1337"/>
                    <a:pt x="157" y="1340"/>
                    <a:pt x="237" y="1345"/>
                  </a:cubicBezTo>
                  <a:cubicBezTo>
                    <a:pt x="371" y="907"/>
                    <a:pt x="483" y="467"/>
                    <a:pt x="547" y="12"/>
                  </a:cubicBezTo>
                  <a:cubicBezTo>
                    <a:pt x="469" y="6"/>
                    <a:pt x="394" y="1"/>
                    <a:pt x="3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64"/>
            <p:cNvSpPr/>
            <p:nvPr/>
          </p:nvSpPr>
          <p:spPr>
            <a:xfrm>
              <a:off x="6686107" y="1575706"/>
              <a:ext cx="54089" cy="116339"/>
            </a:xfrm>
            <a:custGeom>
              <a:avLst/>
              <a:gdLst/>
              <a:ahLst/>
              <a:cxnLst/>
              <a:rect l="l" t="t" r="r" b="b"/>
              <a:pathLst>
                <a:path w="623" h="1340" extrusionOk="0">
                  <a:moveTo>
                    <a:pt x="399" y="1"/>
                  </a:moveTo>
                  <a:cubicBezTo>
                    <a:pt x="321" y="450"/>
                    <a:pt x="190" y="888"/>
                    <a:pt x="0" y="1304"/>
                  </a:cubicBezTo>
                  <a:cubicBezTo>
                    <a:pt x="81" y="1315"/>
                    <a:pt x="156" y="1329"/>
                    <a:pt x="237" y="1340"/>
                  </a:cubicBezTo>
                  <a:cubicBezTo>
                    <a:pt x="416" y="924"/>
                    <a:pt x="547" y="483"/>
                    <a:pt x="622" y="37"/>
                  </a:cubicBezTo>
                  <a:cubicBezTo>
                    <a:pt x="544" y="23"/>
                    <a:pt x="469" y="9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64"/>
            <p:cNvSpPr/>
            <p:nvPr/>
          </p:nvSpPr>
          <p:spPr>
            <a:xfrm>
              <a:off x="6786122" y="1599234"/>
              <a:ext cx="69109" cy="112953"/>
            </a:xfrm>
            <a:custGeom>
              <a:avLst/>
              <a:gdLst/>
              <a:ahLst/>
              <a:cxnLst/>
              <a:rect l="l" t="t" r="r" b="b"/>
              <a:pathLst>
                <a:path w="796" h="1301" extrusionOk="0">
                  <a:moveTo>
                    <a:pt x="572" y="0"/>
                  </a:moveTo>
                  <a:cubicBezTo>
                    <a:pt x="422" y="433"/>
                    <a:pt x="229" y="849"/>
                    <a:pt x="0" y="1245"/>
                  </a:cubicBezTo>
                  <a:cubicBezTo>
                    <a:pt x="76" y="1264"/>
                    <a:pt x="154" y="1281"/>
                    <a:pt x="229" y="1300"/>
                  </a:cubicBezTo>
                  <a:cubicBezTo>
                    <a:pt x="455" y="907"/>
                    <a:pt x="645" y="489"/>
                    <a:pt x="795" y="59"/>
                  </a:cubicBezTo>
                  <a:cubicBezTo>
                    <a:pt x="720" y="40"/>
                    <a:pt x="648" y="17"/>
                    <a:pt x="5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64"/>
            <p:cNvSpPr/>
            <p:nvPr/>
          </p:nvSpPr>
          <p:spPr>
            <a:xfrm>
              <a:off x="6867993" y="1633180"/>
              <a:ext cx="94981" cy="104184"/>
            </a:xfrm>
            <a:custGeom>
              <a:avLst/>
              <a:gdLst/>
              <a:ahLst/>
              <a:cxnLst/>
              <a:rect l="l" t="t" r="r" b="b"/>
              <a:pathLst>
                <a:path w="1094" h="1200" extrusionOk="0">
                  <a:moveTo>
                    <a:pt x="876" y="0"/>
                  </a:moveTo>
                  <a:cubicBezTo>
                    <a:pt x="653" y="396"/>
                    <a:pt x="349" y="764"/>
                    <a:pt x="0" y="1119"/>
                  </a:cubicBezTo>
                  <a:cubicBezTo>
                    <a:pt x="81" y="1144"/>
                    <a:pt x="162" y="1172"/>
                    <a:pt x="243" y="1200"/>
                  </a:cubicBezTo>
                  <a:cubicBezTo>
                    <a:pt x="564" y="868"/>
                    <a:pt x="865" y="497"/>
                    <a:pt x="1094" y="81"/>
                  </a:cubicBezTo>
                  <a:cubicBezTo>
                    <a:pt x="1024" y="53"/>
                    <a:pt x="954" y="28"/>
                    <a:pt x="87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64"/>
            <p:cNvSpPr/>
            <p:nvPr/>
          </p:nvSpPr>
          <p:spPr>
            <a:xfrm>
              <a:off x="6956375" y="1669731"/>
              <a:ext cx="94026" cy="102795"/>
            </a:xfrm>
            <a:custGeom>
              <a:avLst/>
              <a:gdLst/>
              <a:ahLst/>
              <a:cxnLst/>
              <a:rect l="l" t="t" r="r" b="b"/>
              <a:pathLst>
                <a:path w="1083" h="1184" extrusionOk="0">
                  <a:moveTo>
                    <a:pt x="877" y="0"/>
                  </a:moveTo>
                  <a:cubicBezTo>
                    <a:pt x="734" y="229"/>
                    <a:pt x="567" y="438"/>
                    <a:pt x="405" y="628"/>
                  </a:cubicBezTo>
                  <a:cubicBezTo>
                    <a:pt x="274" y="787"/>
                    <a:pt x="140" y="935"/>
                    <a:pt x="1" y="1085"/>
                  </a:cubicBezTo>
                  <a:cubicBezTo>
                    <a:pt x="76" y="1116"/>
                    <a:pt x="148" y="1150"/>
                    <a:pt x="221" y="1183"/>
                  </a:cubicBezTo>
                  <a:cubicBezTo>
                    <a:pt x="344" y="1046"/>
                    <a:pt x="461" y="915"/>
                    <a:pt x="578" y="776"/>
                  </a:cubicBezTo>
                  <a:cubicBezTo>
                    <a:pt x="748" y="572"/>
                    <a:pt x="927" y="349"/>
                    <a:pt x="1083" y="103"/>
                  </a:cubicBezTo>
                  <a:cubicBezTo>
                    <a:pt x="1013" y="67"/>
                    <a:pt x="946" y="37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64"/>
            <p:cNvSpPr/>
            <p:nvPr/>
          </p:nvSpPr>
          <p:spPr>
            <a:xfrm>
              <a:off x="7069934" y="1732240"/>
              <a:ext cx="94547" cy="100277"/>
            </a:xfrm>
            <a:custGeom>
              <a:avLst/>
              <a:gdLst/>
              <a:ahLst/>
              <a:cxnLst/>
              <a:rect l="l" t="t" r="r" b="b"/>
              <a:pathLst>
                <a:path w="1089" h="1155" extrusionOk="0">
                  <a:moveTo>
                    <a:pt x="897" y="0"/>
                  </a:moveTo>
                  <a:cubicBezTo>
                    <a:pt x="645" y="382"/>
                    <a:pt x="344" y="728"/>
                    <a:pt x="1" y="1032"/>
                  </a:cubicBezTo>
                  <a:cubicBezTo>
                    <a:pt x="68" y="1069"/>
                    <a:pt x="138" y="1113"/>
                    <a:pt x="205" y="1155"/>
                  </a:cubicBezTo>
                  <a:cubicBezTo>
                    <a:pt x="542" y="848"/>
                    <a:pt x="841" y="502"/>
                    <a:pt x="1089" y="123"/>
                  </a:cubicBezTo>
                  <a:cubicBezTo>
                    <a:pt x="1028" y="81"/>
                    <a:pt x="961" y="42"/>
                    <a:pt x="89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64"/>
            <p:cNvSpPr/>
            <p:nvPr/>
          </p:nvSpPr>
          <p:spPr>
            <a:xfrm>
              <a:off x="7136351" y="1784245"/>
              <a:ext cx="104184" cy="92376"/>
            </a:xfrm>
            <a:custGeom>
              <a:avLst/>
              <a:gdLst/>
              <a:ahLst/>
              <a:cxnLst/>
              <a:rect l="l" t="t" r="r" b="b"/>
              <a:pathLst>
                <a:path w="1200" h="1064" extrusionOk="0">
                  <a:moveTo>
                    <a:pt x="1021" y="1"/>
                  </a:moveTo>
                  <a:cubicBezTo>
                    <a:pt x="857" y="238"/>
                    <a:pt x="659" y="433"/>
                    <a:pt x="491" y="573"/>
                  </a:cubicBezTo>
                  <a:cubicBezTo>
                    <a:pt x="338" y="698"/>
                    <a:pt x="171" y="813"/>
                    <a:pt x="0" y="921"/>
                  </a:cubicBezTo>
                  <a:cubicBezTo>
                    <a:pt x="67" y="966"/>
                    <a:pt x="132" y="1014"/>
                    <a:pt x="198" y="1064"/>
                  </a:cubicBezTo>
                  <a:cubicBezTo>
                    <a:pt x="349" y="966"/>
                    <a:pt x="494" y="863"/>
                    <a:pt x="634" y="746"/>
                  </a:cubicBezTo>
                  <a:cubicBezTo>
                    <a:pt x="862" y="559"/>
                    <a:pt x="1049" y="352"/>
                    <a:pt x="1200" y="138"/>
                  </a:cubicBezTo>
                  <a:cubicBezTo>
                    <a:pt x="1141" y="90"/>
                    <a:pt x="1077" y="45"/>
                    <a:pt x="10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64"/>
            <p:cNvSpPr/>
            <p:nvPr/>
          </p:nvSpPr>
          <p:spPr>
            <a:xfrm>
              <a:off x="7192523" y="1827133"/>
              <a:ext cx="101840" cy="93071"/>
            </a:xfrm>
            <a:custGeom>
              <a:avLst/>
              <a:gdLst/>
              <a:ahLst/>
              <a:cxnLst/>
              <a:rect l="l" t="t" r="r" b="b"/>
              <a:pathLst>
                <a:path w="1173" h="1072" extrusionOk="0">
                  <a:moveTo>
                    <a:pt x="999" y="1"/>
                  </a:moveTo>
                  <a:cubicBezTo>
                    <a:pt x="706" y="347"/>
                    <a:pt x="369" y="656"/>
                    <a:pt x="1" y="921"/>
                  </a:cubicBezTo>
                  <a:cubicBezTo>
                    <a:pt x="62" y="971"/>
                    <a:pt x="123" y="1022"/>
                    <a:pt x="182" y="1072"/>
                  </a:cubicBezTo>
                  <a:cubicBezTo>
                    <a:pt x="545" y="804"/>
                    <a:pt x="879" y="489"/>
                    <a:pt x="1172" y="148"/>
                  </a:cubicBezTo>
                  <a:cubicBezTo>
                    <a:pt x="1114" y="95"/>
                    <a:pt x="1058" y="48"/>
                    <a:pt x="9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64"/>
            <p:cNvSpPr/>
            <p:nvPr/>
          </p:nvSpPr>
          <p:spPr>
            <a:xfrm>
              <a:off x="7247479" y="1877488"/>
              <a:ext cx="102534" cy="91421"/>
            </a:xfrm>
            <a:custGeom>
              <a:avLst/>
              <a:gdLst/>
              <a:ahLst/>
              <a:cxnLst/>
              <a:rect l="l" t="t" r="r" b="b"/>
              <a:pathLst>
                <a:path w="1181" h="1053" extrusionOk="0">
                  <a:moveTo>
                    <a:pt x="1019" y="1"/>
                  </a:moveTo>
                  <a:cubicBezTo>
                    <a:pt x="757" y="355"/>
                    <a:pt x="400" y="643"/>
                    <a:pt x="1" y="888"/>
                  </a:cubicBezTo>
                  <a:cubicBezTo>
                    <a:pt x="59" y="947"/>
                    <a:pt x="115" y="997"/>
                    <a:pt x="171" y="1053"/>
                  </a:cubicBezTo>
                  <a:cubicBezTo>
                    <a:pt x="564" y="807"/>
                    <a:pt x="916" y="520"/>
                    <a:pt x="1181" y="160"/>
                  </a:cubicBezTo>
                  <a:cubicBezTo>
                    <a:pt x="1125" y="104"/>
                    <a:pt x="1069" y="54"/>
                    <a:pt x="101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64"/>
            <p:cNvSpPr/>
            <p:nvPr/>
          </p:nvSpPr>
          <p:spPr>
            <a:xfrm>
              <a:off x="7328134" y="1948766"/>
              <a:ext cx="90466" cy="105920"/>
            </a:xfrm>
            <a:custGeom>
              <a:avLst/>
              <a:gdLst/>
              <a:ahLst/>
              <a:cxnLst/>
              <a:rect l="l" t="t" r="r" b="b"/>
              <a:pathLst>
                <a:path w="1042" h="1220" extrusionOk="0">
                  <a:moveTo>
                    <a:pt x="877" y="0"/>
                  </a:moveTo>
                  <a:cubicBezTo>
                    <a:pt x="684" y="413"/>
                    <a:pt x="375" y="776"/>
                    <a:pt x="1" y="1046"/>
                  </a:cubicBezTo>
                  <a:cubicBezTo>
                    <a:pt x="51" y="1102"/>
                    <a:pt x="99" y="1161"/>
                    <a:pt x="149" y="1219"/>
                  </a:cubicBezTo>
                  <a:cubicBezTo>
                    <a:pt x="523" y="951"/>
                    <a:pt x="832" y="592"/>
                    <a:pt x="1041" y="187"/>
                  </a:cubicBezTo>
                  <a:cubicBezTo>
                    <a:pt x="988" y="126"/>
                    <a:pt x="933" y="64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64"/>
            <p:cNvSpPr/>
            <p:nvPr/>
          </p:nvSpPr>
          <p:spPr>
            <a:xfrm>
              <a:off x="7376405" y="2032286"/>
              <a:ext cx="107310" cy="84823"/>
            </a:xfrm>
            <a:custGeom>
              <a:avLst/>
              <a:gdLst/>
              <a:ahLst/>
              <a:cxnLst/>
              <a:rect l="l" t="t" r="r" b="b"/>
              <a:pathLst>
                <a:path w="1236" h="977" extrusionOk="0">
                  <a:moveTo>
                    <a:pt x="1096" y="1"/>
                  </a:moveTo>
                  <a:cubicBezTo>
                    <a:pt x="893" y="302"/>
                    <a:pt x="561" y="519"/>
                    <a:pt x="287" y="656"/>
                  </a:cubicBezTo>
                  <a:cubicBezTo>
                    <a:pt x="193" y="701"/>
                    <a:pt x="98" y="743"/>
                    <a:pt x="0" y="785"/>
                  </a:cubicBezTo>
                  <a:cubicBezTo>
                    <a:pt x="45" y="846"/>
                    <a:pt x="92" y="913"/>
                    <a:pt x="137" y="977"/>
                  </a:cubicBezTo>
                  <a:cubicBezTo>
                    <a:pt x="220" y="941"/>
                    <a:pt x="304" y="902"/>
                    <a:pt x="388" y="860"/>
                  </a:cubicBezTo>
                  <a:cubicBezTo>
                    <a:pt x="670" y="720"/>
                    <a:pt x="1004" y="506"/>
                    <a:pt x="1236" y="199"/>
                  </a:cubicBezTo>
                  <a:cubicBezTo>
                    <a:pt x="1189" y="132"/>
                    <a:pt x="1141" y="65"/>
                    <a:pt x="10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64"/>
            <p:cNvSpPr/>
            <p:nvPr/>
          </p:nvSpPr>
          <p:spPr>
            <a:xfrm>
              <a:off x="7431362" y="2105214"/>
              <a:ext cx="99843" cy="96717"/>
            </a:xfrm>
            <a:custGeom>
              <a:avLst/>
              <a:gdLst/>
              <a:ahLst/>
              <a:cxnLst/>
              <a:rect l="l" t="t" r="r" b="b"/>
              <a:pathLst>
                <a:path w="1150" h="1114" extrusionOk="0">
                  <a:moveTo>
                    <a:pt x="1024" y="0"/>
                  </a:moveTo>
                  <a:cubicBezTo>
                    <a:pt x="748" y="366"/>
                    <a:pt x="397" y="675"/>
                    <a:pt x="0" y="913"/>
                  </a:cubicBezTo>
                  <a:lnTo>
                    <a:pt x="118" y="1113"/>
                  </a:lnTo>
                  <a:cubicBezTo>
                    <a:pt x="511" y="874"/>
                    <a:pt x="862" y="569"/>
                    <a:pt x="1150" y="210"/>
                  </a:cubicBezTo>
                  <a:lnTo>
                    <a:pt x="102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64"/>
            <p:cNvSpPr/>
            <p:nvPr/>
          </p:nvSpPr>
          <p:spPr>
            <a:xfrm>
              <a:off x="7473035" y="2205924"/>
              <a:ext cx="111216" cy="75447"/>
            </a:xfrm>
            <a:custGeom>
              <a:avLst/>
              <a:gdLst/>
              <a:ahLst/>
              <a:cxnLst/>
              <a:rect l="l" t="t" r="r" b="b"/>
              <a:pathLst>
                <a:path w="1281" h="869" extrusionOk="0">
                  <a:moveTo>
                    <a:pt x="1177" y="1"/>
                  </a:moveTo>
                  <a:cubicBezTo>
                    <a:pt x="834" y="294"/>
                    <a:pt x="430" y="520"/>
                    <a:pt x="0" y="659"/>
                  </a:cubicBezTo>
                  <a:cubicBezTo>
                    <a:pt x="34" y="729"/>
                    <a:pt x="67" y="799"/>
                    <a:pt x="98" y="868"/>
                  </a:cubicBezTo>
                  <a:cubicBezTo>
                    <a:pt x="525" y="723"/>
                    <a:pt x="932" y="503"/>
                    <a:pt x="1281" y="213"/>
                  </a:cubicBezTo>
                  <a:cubicBezTo>
                    <a:pt x="1247" y="143"/>
                    <a:pt x="1214" y="71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64"/>
            <p:cNvSpPr/>
            <p:nvPr/>
          </p:nvSpPr>
          <p:spPr>
            <a:xfrm>
              <a:off x="7512017" y="2297952"/>
              <a:ext cx="110522" cy="77357"/>
            </a:xfrm>
            <a:custGeom>
              <a:avLst/>
              <a:gdLst/>
              <a:ahLst/>
              <a:cxnLst/>
              <a:rect l="l" t="t" r="r" b="b"/>
              <a:pathLst>
                <a:path w="1273" h="891" extrusionOk="0">
                  <a:moveTo>
                    <a:pt x="1189" y="1"/>
                  </a:moveTo>
                  <a:cubicBezTo>
                    <a:pt x="1055" y="143"/>
                    <a:pt x="874" y="255"/>
                    <a:pt x="698" y="350"/>
                  </a:cubicBezTo>
                  <a:cubicBezTo>
                    <a:pt x="472" y="472"/>
                    <a:pt x="237" y="581"/>
                    <a:pt x="0" y="673"/>
                  </a:cubicBezTo>
                  <a:cubicBezTo>
                    <a:pt x="28" y="749"/>
                    <a:pt x="53" y="818"/>
                    <a:pt x="78" y="891"/>
                  </a:cubicBezTo>
                  <a:cubicBezTo>
                    <a:pt x="330" y="790"/>
                    <a:pt x="569" y="676"/>
                    <a:pt x="807" y="548"/>
                  </a:cubicBezTo>
                  <a:cubicBezTo>
                    <a:pt x="960" y="464"/>
                    <a:pt x="1130" y="364"/>
                    <a:pt x="1273" y="233"/>
                  </a:cubicBezTo>
                  <a:lnTo>
                    <a:pt x="11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64"/>
            <p:cNvSpPr/>
            <p:nvPr/>
          </p:nvSpPr>
          <p:spPr>
            <a:xfrm>
              <a:off x="7538931" y="2381558"/>
              <a:ext cx="110001" cy="81958"/>
            </a:xfrm>
            <a:custGeom>
              <a:avLst/>
              <a:gdLst/>
              <a:ahLst/>
              <a:cxnLst/>
              <a:rect l="l" t="t" r="r" b="b"/>
              <a:pathLst>
                <a:path w="1267" h="944" extrusionOk="0">
                  <a:moveTo>
                    <a:pt x="1200" y="0"/>
                  </a:moveTo>
                  <a:cubicBezTo>
                    <a:pt x="829" y="282"/>
                    <a:pt x="427" y="525"/>
                    <a:pt x="0" y="715"/>
                  </a:cubicBezTo>
                  <a:cubicBezTo>
                    <a:pt x="22" y="793"/>
                    <a:pt x="39" y="865"/>
                    <a:pt x="56" y="943"/>
                  </a:cubicBezTo>
                  <a:cubicBezTo>
                    <a:pt x="485" y="754"/>
                    <a:pt x="890" y="517"/>
                    <a:pt x="1267" y="238"/>
                  </a:cubicBezTo>
                  <a:cubicBezTo>
                    <a:pt x="1247" y="157"/>
                    <a:pt x="1225" y="81"/>
                    <a:pt x="12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64"/>
            <p:cNvSpPr/>
            <p:nvPr/>
          </p:nvSpPr>
          <p:spPr>
            <a:xfrm>
              <a:off x="7555600" y="2464644"/>
              <a:ext cx="112692" cy="73189"/>
            </a:xfrm>
            <a:custGeom>
              <a:avLst/>
              <a:gdLst/>
              <a:ahLst/>
              <a:cxnLst/>
              <a:rect l="l" t="t" r="r" b="b"/>
              <a:pathLst>
                <a:path w="1298" h="843" extrusionOk="0">
                  <a:moveTo>
                    <a:pt x="1253" y="0"/>
                  </a:moveTo>
                  <a:cubicBezTo>
                    <a:pt x="849" y="232"/>
                    <a:pt x="430" y="436"/>
                    <a:pt x="1" y="614"/>
                  </a:cubicBezTo>
                  <a:cubicBezTo>
                    <a:pt x="14" y="689"/>
                    <a:pt x="28" y="768"/>
                    <a:pt x="40" y="843"/>
                  </a:cubicBezTo>
                  <a:cubicBezTo>
                    <a:pt x="472" y="664"/>
                    <a:pt x="890" y="463"/>
                    <a:pt x="1298" y="232"/>
                  </a:cubicBezTo>
                  <a:cubicBezTo>
                    <a:pt x="1281" y="154"/>
                    <a:pt x="1267" y="76"/>
                    <a:pt x="125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64"/>
            <p:cNvSpPr/>
            <p:nvPr/>
          </p:nvSpPr>
          <p:spPr>
            <a:xfrm>
              <a:off x="7568710" y="2572386"/>
              <a:ext cx="115123" cy="66938"/>
            </a:xfrm>
            <a:custGeom>
              <a:avLst/>
              <a:gdLst/>
              <a:ahLst/>
              <a:cxnLst/>
              <a:rect l="l" t="t" r="r" b="b"/>
              <a:pathLst>
                <a:path w="1326" h="771" extrusionOk="0">
                  <a:moveTo>
                    <a:pt x="1300" y="1"/>
                  </a:moveTo>
                  <a:cubicBezTo>
                    <a:pt x="879" y="210"/>
                    <a:pt x="447" y="391"/>
                    <a:pt x="0" y="536"/>
                  </a:cubicBezTo>
                  <a:cubicBezTo>
                    <a:pt x="6" y="615"/>
                    <a:pt x="14" y="693"/>
                    <a:pt x="17" y="771"/>
                  </a:cubicBezTo>
                  <a:cubicBezTo>
                    <a:pt x="463" y="628"/>
                    <a:pt x="904" y="450"/>
                    <a:pt x="1325" y="241"/>
                  </a:cubicBezTo>
                  <a:cubicBezTo>
                    <a:pt x="1317" y="157"/>
                    <a:pt x="1309" y="76"/>
                    <a:pt x="130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64"/>
            <p:cNvSpPr/>
            <p:nvPr/>
          </p:nvSpPr>
          <p:spPr>
            <a:xfrm>
              <a:off x="7571314" y="2664414"/>
              <a:ext cx="117381" cy="66938"/>
            </a:xfrm>
            <a:custGeom>
              <a:avLst/>
              <a:gdLst/>
              <a:ahLst/>
              <a:cxnLst/>
              <a:rect l="l" t="t" r="r" b="b"/>
              <a:pathLst>
                <a:path w="1352" h="771" extrusionOk="0">
                  <a:moveTo>
                    <a:pt x="1343" y="1"/>
                  </a:moveTo>
                  <a:cubicBezTo>
                    <a:pt x="910" y="210"/>
                    <a:pt x="461" y="383"/>
                    <a:pt x="4" y="531"/>
                  </a:cubicBezTo>
                  <a:cubicBezTo>
                    <a:pt x="4" y="609"/>
                    <a:pt x="4" y="690"/>
                    <a:pt x="1" y="771"/>
                  </a:cubicBezTo>
                  <a:cubicBezTo>
                    <a:pt x="461" y="629"/>
                    <a:pt x="910" y="453"/>
                    <a:pt x="1351" y="252"/>
                  </a:cubicBezTo>
                  <a:cubicBezTo>
                    <a:pt x="1351" y="163"/>
                    <a:pt x="1351" y="85"/>
                    <a:pt x="1343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64"/>
            <p:cNvSpPr/>
            <p:nvPr/>
          </p:nvSpPr>
          <p:spPr>
            <a:xfrm>
              <a:off x="7566713" y="2755313"/>
              <a:ext cx="120940" cy="49227"/>
            </a:xfrm>
            <a:custGeom>
              <a:avLst/>
              <a:gdLst/>
              <a:ahLst/>
              <a:cxnLst/>
              <a:rect l="l" t="t" r="r" b="b"/>
              <a:pathLst>
                <a:path w="1393" h="567" extrusionOk="0">
                  <a:moveTo>
                    <a:pt x="1393" y="0"/>
                  </a:moveTo>
                  <a:lnTo>
                    <a:pt x="1393" y="0"/>
                  </a:lnTo>
                  <a:cubicBezTo>
                    <a:pt x="941" y="128"/>
                    <a:pt x="483" y="240"/>
                    <a:pt x="23" y="329"/>
                  </a:cubicBezTo>
                  <a:cubicBezTo>
                    <a:pt x="15" y="410"/>
                    <a:pt x="9" y="488"/>
                    <a:pt x="1" y="566"/>
                  </a:cubicBezTo>
                  <a:cubicBezTo>
                    <a:pt x="467" y="477"/>
                    <a:pt x="927" y="366"/>
                    <a:pt x="1379" y="240"/>
                  </a:cubicBezTo>
                  <a:cubicBezTo>
                    <a:pt x="1387" y="159"/>
                    <a:pt x="1390" y="78"/>
                    <a:pt x="139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64"/>
            <p:cNvSpPr/>
            <p:nvPr/>
          </p:nvSpPr>
          <p:spPr>
            <a:xfrm>
              <a:off x="7552214" y="2868351"/>
              <a:ext cx="124587" cy="34033"/>
            </a:xfrm>
            <a:custGeom>
              <a:avLst/>
              <a:gdLst/>
              <a:ahLst/>
              <a:cxnLst/>
              <a:rect l="l" t="t" r="r" b="b"/>
              <a:pathLst>
                <a:path w="1435" h="392" extrusionOk="0">
                  <a:moveTo>
                    <a:pt x="1434" y="1"/>
                  </a:moveTo>
                  <a:lnTo>
                    <a:pt x="48" y="154"/>
                  </a:lnTo>
                  <a:cubicBezTo>
                    <a:pt x="31" y="235"/>
                    <a:pt x="20" y="316"/>
                    <a:pt x="0" y="391"/>
                  </a:cubicBezTo>
                  <a:lnTo>
                    <a:pt x="1401" y="235"/>
                  </a:lnTo>
                  <a:cubicBezTo>
                    <a:pt x="1409" y="157"/>
                    <a:pt x="1423" y="79"/>
                    <a:pt x="1434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64"/>
            <p:cNvSpPr/>
            <p:nvPr/>
          </p:nvSpPr>
          <p:spPr>
            <a:xfrm>
              <a:off x="7531638" y="2952653"/>
              <a:ext cx="129449" cy="33773"/>
            </a:xfrm>
            <a:custGeom>
              <a:avLst/>
              <a:gdLst/>
              <a:ahLst/>
              <a:cxnLst/>
              <a:rect l="l" t="t" r="r" b="b"/>
              <a:pathLst>
                <a:path w="1491" h="389" extrusionOk="0">
                  <a:moveTo>
                    <a:pt x="1490" y="1"/>
                  </a:moveTo>
                  <a:cubicBezTo>
                    <a:pt x="1387" y="37"/>
                    <a:pt x="1267" y="54"/>
                    <a:pt x="1144" y="71"/>
                  </a:cubicBezTo>
                  <a:cubicBezTo>
                    <a:pt x="790" y="115"/>
                    <a:pt x="427" y="143"/>
                    <a:pt x="67" y="160"/>
                  </a:cubicBezTo>
                  <a:cubicBezTo>
                    <a:pt x="48" y="235"/>
                    <a:pt x="23" y="313"/>
                    <a:pt x="0" y="389"/>
                  </a:cubicBezTo>
                  <a:cubicBezTo>
                    <a:pt x="391" y="372"/>
                    <a:pt x="781" y="341"/>
                    <a:pt x="1169" y="296"/>
                  </a:cubicBezTo>
                  <a:cubicBezTo>
                    <a:pt x="1261" y="285"/>
                    <a:pt x="1348" y="274"/>
                    <a:pt x="1431" y="255"/>
                  </a:cubicBezTo>
                  <a:cubicBezTo>
                    <a:pt x="1451" y="171"/>
                    <a:pt x="1471" y="87"/>
                    <a:pt x="149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64"/>
            <p:cNvSpPr/>
            <p:nvPr/>
          </p:nvSpPr>
          <p:spPr>
            <a:xfrm>
              <a:off x="7513232" y="3014902"/>
              <a:ext cx="132053" cy="29866"/>
            </a:xfrm>
            <a:custGeom>
              <a:avLst/>
              <a:gdLst/>
              <a:ahLst/>
              <a:cxnLst/>
              <a:rect l="l" t="t" r="r" b="b"/>
              <a:pathLst>
                <a:path w="1521" h="344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4" y="65"/>
                    <a:pt x="558" y="101"/>
                    <a:pt x="81" y="112"/>
                  </a:cubicBezTo>
                  <a:cubicBezTo>
                    <a:pt x="53" y="190"/>
                    <a:pt x="28" y="266"/>
                    <a:pt x="0" y="344"/>
                  </a:cubicBezTo>
                  <a:cubicBezTo>
                    <a:pt x="486" y="336"/>
                    <a:pt x="971" y="299"/>
                    <a:pt x="1451" y="241"/>
                  </a:cubicBezTo>
                  <a:cubicBezTo>
                    <a:pt x="1476" y="160"/>
                    <a:pt x="1496" y="82"/>
                    <a:pt x="1521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64"/>
            <p:cNvSpPr/>
            <p:nvPr/>
          </p:nvSpPr>
          <p:spPr>
            <a:xfrm>
              <a:off x="6495192" y="2295087"/>
              <a:ext cx="987838" cy="1248472"/>
            </a:xfrm>
            <a:custGeom>
              <a:avLst/>
              <a:gdLst/>
              <a:ahLst/>
              <a:cxnLst/>
              <a:rect l="l" t="t" r="r" b="b"/>
              <a:pathLst>
                <a:path w="11378" h="14380" extrusionOk="0">
                  <a:moveTo>
                    <a:pt x="4660" y="0"/>
                  </a:moveTo>
                  <a:lnTo>
                    <a:pt x="1" y="11706"/>
                  </a:lnTo>
                  <a:lnTo>
                    <a:pt x="6721" y="14379"/>
                  </a:lnTo>
                  <a:lnTo>
                    <a:pt x="11378" y="2673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64"/>
            <p:cNvSpPr/>
            <p:nvPr/>
          </p:nvSpPr>
          <p:spPr>
            <a:xfrm>
              <a:off x="6896817" y="2209831"/>
              <a:ext cx="588640" cy="402150"/>
            </a:xfrm>
            <a:custGeom>
              <a:avLst/>
              <a:gdLst/>
              <a:ahLst/>
              <a:cxnLst/>
              <a:rect l="l" t="t" r="r" b="b"/>
              <a:pathLst>
                <a:path w="6780" h="4632" extrusionOk="0">
                  <a:moveTo>
                    <a:pt x="2347" y="0"/>
                  </a:moveTo>
                  <a:lnTo>
                    <a:pt x="0" y="971"/>
                  </a:lnTo>
                  <a:lnTo>
                    <a:pt x="1044" y="3287"/>
                  </a:lnTo>
                  <a:lnTo>
                    <a:pt x="4433" y="4632"/>
                  </a:lnTo>
                  <a:lnTo>
                    <a:pt x="6779" y="3666"/>
                  </a:lnTo>
                  <a:lnTo>
                    <a:pt x="5736" y="1351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64"/>
            <p:cNvSpPr/>
            <p:nvPr/>
          </p:nvSpPr>
          <p:spPr>
            <a:xfrm>
              <a:off x="6896817" y="2294132"/>
              <a:ext cx="588640" cy="317848"/>
            </a:xfrm>
            <a:custGeom>
              <a:avLst/>
              <a:gdLst/>
              <a:ahLst/>
              <a:cxnLst/>
              <a:rect l="l" t="t" r="r" b="b"/>
              <a:pathLst>
                <a:path w="6780" h="3661" extrusionOk="0">
                  <a:moveTo>
                    <a:pt x="0" y="0"/>
                  </a:moveTo>
                  <a:lnTo>
                    <a:pt x="1044" y="2316"/>
                  </a:lnTo>
                  <a:lnTo>
                    <a:pt x="4433" y="3661"/>
                  </a:lnTo>
                  <a:lnTo>
                    <a:pt x="6779" y="2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64"/>
            <p:cNvSpPr/>
            <p:nvPr/>
          </p:nvSpPr>
          <p:spPr>
            <a:xfrm>
              <a:off x="6971394" y="2337888"/>
              <a:ext cx="382095" cy="274091"/>
            </a:xfrm>
            <a:custGeom>
              <a:avLst/>
              <a:gdLst/>
              <a:ahLst/>
              <a:cxnLst/>
              <a:rect l="l" t="t" r="r" b="b"/>
              <a:pathLst>
                <a:path w="4401" h="3157" extrusionOk="0">
                  <a:moveTo>
                    <a:pt x="1991" y="0"/>
                  </a:moveTo>
                  <a:cubicBezTo>
                    <a:pt x="1151" y="0"/>
                    <a:pt x="356" y="502"/>
                    <a:pt x="23" y="1329"/>
                  </a:cubicBezTo>
                  <a:cubicBezTo>
                    <a:pt x="14" y="1352"/>
                    <a:pt x="9" y="1377"/>
                    <a:pt x="1" y="1396"/>
                  </a:cubicBezTo>
                  <a:lnTo>
                    <a:pt x="185" y="1809"/>
                  </a:lnTo>
                  <a:lnTo>
                    <a:pt x="3574" y="3157"/>
                  </a:lnTo>
                  <a:lnTo>
                    <a:pt x="3915" y="3014"/>
                  </a:lnTo>
                  <a:cubicBezTo>
                    <a:pt x="3929" y="2984"/>
                    <a:pt x="3948" y="2950"/>
                    <a:pt x="3962" y="2917"/>
                  </a:cubicBezTo>
                  <a:cubicBezTo>
                    <a:pt x="4400" y="1829"/>
                    <a:pt x="3873" y="590"/>
                    <a:pt x="2785" y="155"/>
                  </a:cubicBezTo>
                  <a:cubicBezTo>
                    <a:pt x="2524" y="50"/>
                    <a:pt x="2255" y="0"/>
                    <a:pt x="19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64"/>
            <p:cNvSpPr/>
            <p:nvPr/>
          </p:nvSpPr>
          <p:spPr>
            <a:xfrm>
              <a:off x="6587480" y="2538527"/>
              <a:ext cx="746131" cy="903709"/>
            </a:xfrm>
            <a:custGeom>
              <a:avLst/>
              <a:gdLst/>
              <a:ahLst/>
              <a:cxnLst/>
              <a:rect l="l" t="t" r="r" b="b"/>
              <a:pathLst>
                <a:path w="8594" h="10409" extrusionOk="0">
                  <a:moveTo>
                    <a:pt x="3839" y="0"/>
                  </a:moveTo>
                  <a:cubicBezTo>
                    <a:pt x="3725" y="284"/>
                    <a:pt x="3451" y="457"/>
                    <a:pt x="3161" y="457"/>
                  </a:cubicBezTo>
                  <a:cubicBezTo>
                    <a:pt x="3078" y="457"/>
                    <a:pt x="2993" y="443"/>
                    <a:pt x="2910" y="413"/>
                  </a:cubicBezTo>
                  <a:lnTo>
                    <a:pt x="1" y="7734"/>
                  </a:lnTo>
                  <a:cubicBezTo>
                    <a:pt x="358" y="7890"/>
                    <a:pt x="534" y="8305"/>
                    <a:pt x="386" y="8671"/>
                  </a:cubicBezTo>
                  <a:cubicBezTo>
                    <a:pt x="383" y="8676"/>
                    <a:pt x="383" y="8679"/>
                    <a:pt x="383" y="8679"/>
                  </a:cubicBezTo>
                  <a:lnTo>
                    <a:pt x="4729" y="10409"/>
                  </a:lnTo>
                  <a:cubicBezTo>
                    <a:pt x="4732" y="10406"/>
                    <a:pt x="4732" y="10401"/>
                    <a:pt x="4732" y="10401"/>
                  </a:cubicBezTo>
                  <a:cubicBezTo>
                    <a:pt x="4850" y="10117"/>
                    <a:pt x="5126" y="9942"/>
                    <a:pt x="5415" y="9942"/>
                  </a:cubicBezTo>
                  <a:cubicBezTo>
                    <a:pt x="5504" y="9942"/>
                    <a:pt x="5594" y="9959"/>
                    <a:pt x="5681" y="9993"/>
                  </a:cubicBezTo>
                  <a:lnTo>
                    <a:pt x="8593" y="2673"/>
                  </a:lnTo>
                  <a:cubicBezTo>
                    <a:pt x="8219" y="2522"/>
                    <a:pt x="8038" y="2101"/>
                    <a:pt x="8183" y="1730"/>
                  </a:cubicBezTo>
                  <a:lnTo>
                    <a:pt x="38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64"/>
            <p:cNvSpPr/>
            <p:nvPr/>
          </p:nvSpPr>
          <p:spPr>
            <a:xfrm>
              <a:off x="6788032" y="2747413"/>
              <a:ext cx="405797" cy="509633"/>
            </a:xfrm>
            <a:custGeom>
              <a:avLst/>
              <a:gdLst/>
              <a:ahLst/>
              <a:cxnLst/>
              <a:rect l="l" t="t" r="r" b="b"/>
              <a:pathLst>
                <a:path w="4674" h="5870" extrusionOk="0">
                  <a:moveTo>
                    <a:pt x="1016" y="1573"/>
                  </a:moveTo>
                  <a:cubicBezTo>
                    <a:pt x="1020" y="1573"/>
                    <a:pt x="1023" y="1574"/>
                    <a:pt x="1027" y="1575"/>
                  </a:cubicBezTo>
                  <a:cubicBezTo>
                    <a:pt x="1033" y="1578"/>
                    <a:pt x="1041" y="1581"/>
                    <a:pt x="1044" y="1589"/>
                  </a:cubicBezTo>
                  <a:lnTo>
                    <a:pt x="1055" y="1617"/>
                  </a:lnTo>
                  <a:lnTo>
                    <a:pt x="1030" y="1628"/>
                  </a:lnTo>
                  <a:cubicBezTo>
                    <a:pt x="1027" y="1630"/>
                    <a:pt x="1024" y="1630"/>
                    <a:pt x="1020" y="1630"/>
                  </a:cubicBezTo>
                  <a:cubicBezTo>
                    <a:pt x="1017" y="1630"/>
                    <a:pt x="1013" y="1630"/>
                    <a:pt x="1011" y="1628"/>
                  </a:cubicBezTo>
                  <a:cubicBezTo>
                    <a:pt x="1002" y="1625"/>
                    <a:pt x="997" y="1620"/>
                    <a:pt x="991" y="1614"/>
                  </a:cubicBezTo>
                  <a:cubicBezTo>
                    <a:pt x="985" y="1600"/>
                    <a:pt x="991" y="1581"/>
                    <a:pt x="1005" y="1575"/>
                  </a:cubicBezTo>
                  <a:cubicBezTo>
                    <a:pt x="1009" y="1574"/>
                    <a:pt x="1013" y="1573"/>
                    <a:pt x="1016" y="1573"/>
                  </a:cubicBezTo>
                  <a:close/>
                  <a:moveTo>
                    <a:pt x="3743" y="2653"/>
                  </a:moveTo>
                  <a:cubicBezTo>
                    <a:pt x="3747" y="2653"/>
                    <a:pt x="3750" y="2653"/>
                    <a:pt x="3753" y="2655"/>
                  </a:cubicBezTo>
                  <a:cubicBezTo>
                    <a:pt x="3761" y="2660"/>
                    <a:pt x="3767" y="2666"/>
                    <a:pt x="3772" y="2669"/>
                  </a:cubicBezTo>
                  <a:cubicBezTo>
                    <a:pt x="3775" y="2677"/>
                    <a:pt x="3775" y="2683"/>
                    <a:pt x="3772" y="2691"/>
                  </a:cubicBezTo>
                  <a:cubicBezTo>
                    <a:pt x="3767" y="2697"/>
                    <a:pt x="3761" y="2705"/>
                    <a:pt x="3759" y="2708"/>
                  </a:cubicBezTo>
                  <a:cubicBezTo>
                    <a:pt x="3754" y="2709"/>
                    <a:pt x="3751" y="2710"/>
                    <a:pt x="3747" y="2710"/>
                  </a:cubicBezTo>
                  <a:cubicBezTo>
                    <a:pt x="3744" y="2710"/>
                    <a:pt x="3740" y="2709"/>
                    <a:pt x="3736" y="2708"/>
                  </a:cubicBezTo>
                  <a:cubicBezTo>
                    <a:pt x="3725" y="2705"/>
                    <a:pt x="3719" y="2702"/>
                    <a:pt x="3717" y="2694"/>
                  </a:cubicBezTo>
                  <a:lnTo>
                    <a:pt x="3706" y="2666"/>
                  </a:lnTo>
                  <a:lnTo>
                    <a:pt x="3733" y="2655"/>
                  </a:lnTo>
                  <a:cubicBezTo>
                    <a:pt x="3736" y="2653"/>
                    <a:pt x="3740" y="2653"/>
                    <a:pt x="3743" y="2653"/>
                  </a:cubicBezTo>
                  <a:close/>
                  <a:moveTo>
                    <a:pt x="2097" y="0"/>
                  </a:moveTo>
                  <a:cubicBezTo>
                    <a:pt x="2002" y="0"/>
                    <a:pt x="1908" y="19"/>
                    <a:pt x="1820" y="58"/>
                  </a:cubicBezTo>
                  <a:cubicBezTo>
                    <a:pt x="1644" y="136"/>
                    <a:pt x="1504" y="275"/>
                    <a:pt x="1435" y="457"/>
                  </a:cubicBezTo>
                  <a:cubicBezTo>
                    <a:pt x="1396" y="557"/>
                    <a:pt x="1379" y="660"/>
                    <a:pt x="1382" y="766"/>
                  </a:cubicBezTo>
                  <a:lnTo>
                    <a:pt x="1362" y="755"/>
                  </a:lnTo>
                  <a:cubicBezTo>
                    <a:pt x="1253" y="712"/>
                    <a:pt x="1141" y="691"/>
                    <a:pt x="1029" y="691"/>
                  </a:cubicBezTo>
                  <a:cubicBezTo>
                    <a:pt x="907" y="691"/>
                    <a:pt x="785" y="717"/>
                    <a:pt x="670" y="766"/>
                  </a:cubicBezTo>
                  <a:cubicBezTo>
                    <a:pt x="213" y="964"/>
                    <a:pt x="1" y="1497"/>
                    <a:pt x="196" y="1955"/>
                  </a:cubicBezTo>
                  <a:cubicBezTo>
                    <a:pt x="291" y="2178"/>
                    <a:pt x="469" y="2345"/>
                    <a:pt x="693" y="2437"/>
                  </a:cubicBezTo>
                  <a:cubicBezTo>
                    <a:pt x="698" y="2440"/>
                    <a:pt x="706" y="2443"/>
                    <a:pt x="712" y="2443"/>
                  </a:cubicBezTo>
                  <a:cubicBezTo>
                    <a:pt x="640" y="2513"/>
                    <a:pt x="581" y="2599"/>
                    <a:pt x="542" y="2697"/>
                  </a:cubicBezTo>
                  <a:cubicBezTo>
                    <a:pt x="472" y="2878"/>
                    <a:pt x="472" y="3076"/>
                    <a:pt x="547" y="3249"/>
                  </a:cubicBezTo>
                  <a:cubicBezTo>
                    <a:pt x="626" y="3425"/>
                    <a:pt x="765" y="3564"/>
                    <a:pt x="938" y="3634"/>
                  </a:cubicBezTo>
                  <a:cubicBezTo>
                    <a:pt x="944" y="3634"/>
                    <a:pt x="944" y="3637"/>
                    <a:pt x="944" y="3637"/>
                  </a:cubicBezTo>
                  <a:cubicBezTo>
                    <a:pt x="994" y="3656"/>
                    <a:pt x="1052" y="3670"/>
                    <a:pt x="1105" y="3679"/>
                  </a:cubicBezTo>
                  <a:cubicBezTo>
                    <a:pt x="1050" y="3737"/>
                    <a:pt x="1005" y="3804"/>
                    <a:pt x="974" y="3882"/>
                  </a:cubicBezTo>
                  <a:cubicBezTo>
                    <a:pt x="930" y="3994"/>
                    <a:pt x="919" y="4111"/>
                    <a:pt x="935" y="4226"/>
                  </a:cubicBezTo>
                  <a:lnTo>
                    <a:pt x="489" y="4717"/>
                  </a:lnTo>
                  <a:cubicBezTo>
                    <a:pt x="366" y="4853"/>
                    <a:pt x="319" y="5043"/>
                    <a:pt x="358" y="5219"/>
                  </a:cubicBezTo>
                  <a:cubicBezTo>
                    <a:pt x="394" y="5397"/>
                    <a:pt x="525" y="5545"/>
                    <a:pt x="693" y="5615"/>
                  </a:cubicBezTo>
                  <a:cubicBezTo>
                    <a:pt x="693" y="5615"/>
                    <a:pt x="695" y="5615"/>
                    <a:pt x="695" y="5618"/>
                  </a:cubicBezTo>
                  <a:lnTo>
                    <a:pt x="1231" y="5830"/>
                  </a:lnTo>
                  <a:cubicBezTo>
                    <a:pt x="1299" y="5856"/>
                    <a:pt x="1370" y="5869"/>
                    <a:pt x="1440" y="5869"/>
                  </a:cubicBezTo>
                  <a:cubicBezTo>
                    <a:pt x="1548" y="5869"/>
                    <a:pt x="1654" y="5838"/>
                    <a:pt x="1747" y="5774"/>
                  </a:cubicBezTo>
                  <a:cubicBezTo>
                    <a:pt x="1901" y="5673"/>
                    <a:pt x="1993" y="5503"/>
                    <a:pt x="1995" y="5322"/>
                  </a:cubicBezTo>
                  <a:lnTo>
                    <a:pt x="2007" y="4655"/>
                  </a:lnTo>
                  <a:cubicBezTo>
                    <a:pt x="2099" y="4585"/>
                    <a:pt x="2168" y="4493"/>
                    <a:pt x="2213" y="4379"/>
                  </a:cubicBezTo>
                  <a:cubicBezTo>
                    <a:pt x="2244" y="4298"/>
                    <a:pt x="2260" y="4214"/>
                    <a:pt x="2260" y="4131"/>
                  </a:cubicBezTo>
                  <a:cubicBezTo>
                    <a:pt x="2316" y="4173"/>
                    <a:pt x="2375" y="4209"/>
                    <a:pt x="2442" y="4234"/>
                  </a:cubicBezTo>
                  <a:cubicBezTo>
                    <a:pt x="2530" y="4268"/>
                    <a:pt x="2621" y="4285"/>
                    <a:pt x="2712" y="4285"/>
                  </a:cubicBezTo>
                  <a:cubicBezTo>
                    <a:pt x="2808" y="4285"/>
                    <a:pt x="2904" y="4266"/>
                    <a:pt x="2994" y="4226"/>
                  </a:cubicBezTo>
                  <a:cubicBezTo>
                    <a:pt x="3170" y="4150"/>
                    <a:pt x="3307" y="4011"/>
                    <a:pt x="3376" y="3829"/>
                  </a:cubicBezTo>
                  <a:cubicBezTo>
                    <a:pt x="3415" y="3732"/>
                    <a:pt x="3432" y="3629"/>
                    <a:pt x="3429" y="3528"/>
                  </a:cubicBezTo>
                  <a:lnTo>
                    <a:pt x="3429" y="3528"/>
                  </a:lnTo>
                  <a:cubicBezTo>
                    <a:pt x="3533" y="3566"/>
                    <a:pt x="3642" y="3586"/>
                    <a:pt x="3750" y="3586"/>
                  </a:cubicBezTo>
                  <a:cubicBezTo>
                    <a:pt x="3871" y="3586"/>
                    <a:pt x="3991" y="3561"/>
                    <a:pt x="4104" y="3511"/>
                  </a:cubicBezTo>
                  <a:cubicBezTo>
                    <a:pt x="4322" y="3419"/>
                    <a:pt x="4498" y="3244"/>
                    <a:pt x="4584" y="3015"/>
                  </a:cubicBezTo>
                  <a:cubicBezTo>
                    <a:pt x="4674" y="2789"/>
                    <a:pt x="4668" y="2546"/>
                    <a:pt x="4573" y="2326"/>
                  </a:cubicBezTo>
                  <a:cubicBezTo>
                    <a:pt x="4478" y="2108"/>
                    <a:pt x="4308" y="1938"/>
                    <a:pt x="4088" y="1849"/>
                  </a:cubicBezTo>
                  <a:cubicBezTo>
                    <a:pt x="4166" y="1779"/>
                    <a:pt x="4224" y="1687"/>
                    <a:pt x="4266" y="1589"/>
                  </a:cubicBezTo>
                  <a:cubicBezTo>
                    <a:pt x="4336" y="1408"/>
                    <a:pt x="4336" y="1213"/>
                    <a:pt x="4261" y="1040"/>
                  </a:cubicBezTo>
                  <a:cubicBezTo>
                    <a:pt x="4183" y="861"/>
                    <a:pt x="4043" y="724"/>
                    <a:pt x="3870" y="655"/>
                  </a:cubicBezTo>
                  <a:cubicBezTo>
                    <a:pt x="3865" y="655"/>
                    <a:pt x="3865" y="652"/>
                    <a:pt x="3865" y="652"/>
                  </a:cubicBezTo>
                  <a:cubicBezTo>
                    <a:pt x="3776" y="618"/>
                    <a:pt x="3683" y="600"/>
                    <a:pt x="3592" y="600"/>
                  </a:cubicBezTo>
                  <a:cubicBezTo>
                    <a:pt x="3497" y="600"/>
                    <a:pt x="3403" y="619"/>
                    <a:pt x="3315" y="657"/>
                  </a:cubicBezTo>
                  <a:lnTo>
                    <a:pt x="2930" y="822"/>
                  </a:lnTo>
                  <a:lnTo>
                    <a:pt x="2763" y="437"/>
                  </a:lnTo>
                  <a:cubicBezTo>
                    <a:pt x="2687" y="261"/>
                    <a:pt x="2548" y="125"/>
                    <a:pt x="2372" y="55"/>
                  </a:cubicBezTo>
                  <a:cubicBezTo>
                    <a:pt x="2369" y="55"/>
                    <a:pt x="2369" y="52"/>
                    <a:pt x="2369" y="52"/>
                  </a:cubicBezTo>
                  <a:cubicBezTo>
                    <a:pt x="2280" y="18"/>
                    <a:pt x="2188" y="0"/>
                    <a:pt x="2097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64"/>
            <p:cNvSpPr/>
            <p:nvPr/>
          </p:nvSpPr>
          <p:spPr>
            <a:xfrm>
              <a:off x="6819982" y="2776063"/>
              <a:ext cx="349624" cy="314288"/>
            </a:xfrm>
            <a:custGeom>
              <a:avLst/>
              <a:gdLst/>
              <a:ahLst/>
              <a:cxnLst/>
              <a:rect l="l" t="t" r="r" b="b"/>
              <a:pathLst>
                <a:path w="4027" h="3620" extrusionOk="0">
                  <a:moveTo>
                    <a:pt x="1727" y="217"/>
                  </a:moveTo>
                  <a:cubicBezTo>
                    <a:pt x="1796" y="217"/>
                    <a:pt x="1861" y="257"/>
                    <a:pt x="1892" y="325"/>
                  </a:cubicBezTo>
                  <a:lnTo>
                    <a:pt x="2171" y="969"/>
                  </a:lnTo>
                  <a:lnTo>
                    <a:pt x="1848" y="1109"/>
                  </a:lnTo>
                  <a:lnTo>
                    <a:pt x="1569" y="464"/>
                  </a:lnTo>
                  <a:cubicBezTo>
                    <a:pt x="1527" y="375"/>
                    <a:pt x="1569" y="269"/>
                    <a:pt x="1661" y="230"/>
                  </a:cubicBezTo>
                  <a:cubicBezTo>
                    <a:pt x="1683" y="221"/>
                    <a:pt x="1705" y="217"/>
                    <a:pt x="1727" y="217"/>
                  </a:cubicBezTo>
                  <a:close/>
                  <a:moveTo>
                    <a:pt x="3232" y="813"/>
                  </a:moveTo>
                  <a:cubicBezTo>
                    <a:pt x="3254" y="813"/>
                    <a:pt x="3275" y="816"/>
                    <a:pt x="3296" y="824"/>
                  </a:cubicBezTo>
                  <a:cubicBezTo>
                    <a:pt x="3340" y="841"/>
                    <a:pt x="3371" y="877"/>
                    <a:pt x="3393" y="919"/>
                  </a:cubicBezTo>
                  <a:cubicBezTo>
                    <a:pt x="3432" y="1008"/>
                    <a:pt x="3391" y="1109"/>
                    <a:pt x="3298" y="1150"/>
                  </a:cubicBezTo>
                  <a:lnTo>
                    <a:pt x="2632" y="1438"/>
                  </a:lnTo>
                  <a:lnTo>
                    <a:pt x="2492" y="1111"/>
                  </a:lnTo>
                  <a:lnTo>
                    <a:pt x="3159" y="827"/>
                  </a:lnTo>
                  <a:cubicBezTo>
                    <a:pt x="3182" y="818"/>
                    <a:pt x="3207" y="813"/>
                    <a:pt x="3232" y="813"/>
                  </a:cubicBezTo>
                  <a:close/>
                  <a:moveTo>
                    <a:pt x="651" y="912"/>
                  </a:moveTo>
                  <a:cubicBezTo>
                    <a:pt x="697" y="912"/>
                    <a:pt x="742" y="921"/>
                    <a:pt x="785" y="938"/>
                  </a:cubicBezTo>
                  <a:cubicBezTo>
                    <a:pt x="869" y="972"/>
                    <a:pt x="941" y="1039"/>
                    <a:pt x="983" y="1131"/>
                  </a:cubicBezTo>
                  <a:lnTo>
                    <a:pt x="1125" y="1457"/>
                  </a:lnTo>
                  <a:cubicBezTo>
                    <a:pt x="1125" y="1460"/>
                    <a:pt x="1122" y="1460"/>
                    <a:pt x="1122" y="1466"/>
                  </a:cubicBezTo>
                  <a:lnTo>
                    <a:pt x="796" y="1600"/>
                  </a:lnTo>
                  <a:cubicBezTo>
                    <a:pt x="748" y="1620"/>
                    <a:pt x="700" y="1630"/>
                    <a:pt x="652" y="1630"/>
                  </a:cubicBezTo>
                  <a:cubicBezTo>
                    <a:pt x="607" y="1630"/>
                    <a:pt x="563" y="1621"/>
                    <a:pt x="520" y="1605"/>
                  </a:cubicBezTo>
                  <a:cubicBezTo>
                    <a:pt x="428" y="1569"/>
                    <a:pt x="358" y="1499"/>
                    <a:pt x="322" y="1413"/>
                  </a:cubicBezTo>
                  <a:cubicBezTo>
                    <a:pt x="244" y="1231"/>
                    <a:pt x="327" y="1019"/>
                    <a:pt x="509" y="941"/>
                  </a:cubicBezTo>
                  <a:cubicBezTo>
                    <a:pt x="556" y="921"/>
                    <a:pt x="604" y="912"/>
                    <a:pt x="651" y="912"/>
                  </a:cubicBezTo>
                  <a:close/>
                  <a:moveTo>
                    <a:pt x="2280" y="1159"/>
                  </a:moveTo>
                  <a:lnTo>
                    <a:pt x="2434" y="1519"/>
                  </a:lnTo>
                  <a:lnTo>
                    <a:pt x="2074" y="1672"/>
                  </a:lnTo>
                  <a:lnTo>
                    <a:pt x="1920" y="1312"/>
                  </a:lnTo>
                  <a:lnTo>
                    <a:pt x="2280" y="1159"/>
                  </a:lnTo>
                  <a:close/>
                  <a:moveTo>
                    <a:pt x="1722" y="1396"/>
                  </a:moveTo>
                  <a:lnTo>
                    <a:pt x="1876" y="1756"/>
                  </a:lnTo>
                  <a:lnTo>
                    <a:pt x="1516" y="1909"/>
                  </a:lnTo>
                  <a:lnTo>
                    <a:pt x="1362" y="1552"/>
                  </a:lnTo>
                  <a:cubicBezTo>
                    <a:pt x="1362" y="1552"/>
                    <a:pt x="1362" y="1549"/>
                    <a:pt x="1368" y="1549"/>
                  </a:cubicBezTo>
                  <a:lnTo>
                    <a:pt x="1722" y="1396"/>
                  </a:lnTo>
                  <a:close/>
                  <a:moveTo>
                    <a:pt x="2520" y="1717"/>
                  </a:moveTo>
                  <a:lnTo>
                    <a:pt x="2668" y="2057"/>
                  </a:lnTo>
                  <a:cubicBezTo>
                    <a:pt x="2665" y="2065"/>
                    <a:pt x="2660" y="2071"/>
                    <a:pt x="2657" y="2082"/>
                  </a:cubicBezTo>
                  <a:lnTo>
                    <a:pt x="2316" y="2227"/>
                  </a:lnTo>
                  <a:lnTo>
                    <a:pt x="2163" y="1870"/>
                  </a:lnTo>
                  <a:lnTo>
                    <a:pt x="2520" y="1717"/>
                  </a:lnTo>
                  <a:close/>
                  <a:moveTo>
                    <a:pt x="1968" y="1954"/>
                  </a:moveTo>
                  <a:lnTo>
                    <a:pt x="2121" y="2314"/>
                  </a:lnTo>
                  <a:lnTo>
                    <a:pt x="1761" y="2467"/>
                  </a:lnTo>
                  <a:lnTo>
                    <a:pt x="1608" y="2107"/>
                  </a:lnTo>
                  <a:lnTo>
                    <a:pt x="1968" y="1954"/>
                  </a:lnTo>
                  <a:close/>
                  <a:moveTo>
                    <a:pt x="3370" y="1990"/>
                  </a:moveTo>
                  <a:cubicBezTo>
                    <a:pt x="3511" y="1990"/>
                    <a:pt x="3646" y="2072"/>
                    <a:pt x="3703" y="2208"/>
                  </a:cubicBezTo>
                  <a:cubicBezTo>
                    <a:pt x="3784" y="2392"/>
                    <a:pt x="3700" y="2607"/>
                    <a:pt x="3519" y="2682"/>
                  </a:cubicBezTo>
                  <a:cubicBezTo>
                    <a:pt x="3472" y="2702"/>
                    <a:pt x="3425" y="2712"/>
                    <a:pt x="3378" y="2712"/>
                  </a:cubicBezTo>
                  <a:cubicBezTo>
                    <a:pt x="3333" y="2712"/>
                    <a:pt x="3288" y="2703"/>
                    <a:pt x="3243" y="2685"/>
                  </a:cubicBezTo>
                  <a:cubicBezTo>
                    <a:pt x="3153" y="2651"/>
                    <a:pt x="3084" y="2582"/>
                    <a:pt x="3045" y="2492"/>
                  </a:cubicBezTo>
                  <a:lnTo>
                    <a:pt x="2908" y="2180"/>
                  </a:lnTo>
                  <a:cubicBezTo>
                    <a:pt x="2911" y="2177"/>
                    <a:pt x="2911" y="2174"/>
                    <a:pt x="2916" y="2169"/>
                  </a:cubicBezTo>
                  <a:cubicBezTo>
                    <a:pt x="2919" y="2166"/>
                    <a:pt x="2919" y="2163"/>
                    <a:pt x="2919" y="2155"/>
                  </a:cubicBezTo>
                  <a:lnTo>
                    <a:pt x="3232" y="2018"/>
                  </a:lnTo>
                  <a:cubicBezTo>
                    <a:pt x="3277" y="1999"/>
                    <a:pt x="3324" y="1990"/>
                    <a:pt x="3370" y="1990"/>
                  </a:cubicBezTo>
                  <a:close/>
                  <a:moveTo>
                    <a:pt x="1410" y="2197"/>
                  </a:moveTo>
                  <a:lnTo>
                    <a:pt x="1549" y="2523"/>
                  </a:lnTo>
                  <a:lnTo>
                    <a:pt x="908" y="2802"/>
                  </a:lnTo>
                  <a:cubicBezTo>
                    <a:pt x="885" y="2811"/>
                    <a:pt x="862" y="2815"/>
                    <a:pt x="840" y="2815"/>
                  </a:cubicBezTo>
                  <a:cubicBezTo>
                    <a:pt x="770" y="2815"/>
                    <a:pt x="705" y="2775"/>
                    <a:pt x="673" y="2707"/>
                  </a:cubicBezTo>
                  <a:cubicBezTo>
                    <a:pt x="634" y="2615"/>
                    <a:pt x="676" y="2515"/>
                    <a:pt x="768" y="2473"/>
                  </a:cubicBezTo>
                  <a:lnTo>
                    <a:pt x="1410" y="2197"/>
                  </a:lnTo>
                  <a:close/>
                  <a:moveTo>
                    <a:pt x="2210" y="2506"/>
                  </a:moveTo>
                  <a:lnTo>
                    <a:pt x="2501" y="3165"/>
                  </a:lnTo>
                  <a:cubicBezTo>
                    <a:pt x="2540" y="3254"/>
                    <a:pt x="2498" y="3354"/>
                    <a:pt x="2406" y="3396"/>
                  </a:cubicBezTo>
                  <a:cubicBezTo>
                    <a:pt x="2381" y="3405"/>
                    <a:pt x="2356" y="3411"/>
                    <a:pt x="2331" y="3411"/>
                  </a:cubicBezTo>
                  <a:cubicBezTo>
                    <a:pt x="2311" y="3411"/>
                    <a:pt x="2290" y="3408"/>
                    <a:pt x="2269" y="3399"/>
                  </a:cubicBezTo>
                  <a:cubicBezTo>
                    <a:pt x="2227" y="3382"/>
                    <a:pt x="2194" y="3349"/>
                    <a:pt x="2171" y="3307"/>
                  </a:cubicBezTo>
                  <a:lnTo>
                    <a:pt x="1887" y="2646"/>
                  </a:lnTo>
                  <a:lnTo>
                    <a:pt x="2210" y="2506"/>
                  </a:lnTo>
                  <a:close/>
                  <a:moveTo>
                    <a:pt x="1730" y="1"/>
                  </a:moveTo>
                  <a:cubicBezTo>
                    <a:pt x="1678" y="1"/>
                    <a:pt x="1625" y="11"/>
                    <a:pt x="1574" y="32"/>
                  </a:cubicBezTo>
                  <a:cubicBezTo>
                    <a:pt x="1477" y="74"/>
                    <a:pt x="1404" y="152"/>
                    <a:pt x="1365" y="244"/>
                  </a:cubicBezTo>
                  <a:cubicBezTo>
                    <a:pt x="1329" y="341"/>
                    <a:pt x="1332" y="447"/>
                    <a:pt x="1371" y="545"/>
                  </a:cubicBezTo>
                  <a:lnTo>
                    <a:pt x="1650" y="1189"/>
                  </a:lnTo>
                  <a:lnTo>
                    <a:pt x="1312" y="1337"/>
                  </a:lnTo>
                  <a:lnTo>
                    <a:pt x="1181" y="1036"/>
                  </a:lnTo>
                  <a:cubicBezTo>
                    <a:pt x="1087" y="820"/>
                    <a:pt x="876" y="690"/>
                    <a:pt x="653" y="690"/>
                  </a:cubicBezTo>
                  <a:cubicBezTo>
                    <a:pt x="577" y="690"/>
                    <a:pt x="500" y="706"/>
                    <a:pt x="425" y="738"/>
                  </a:cubicBezTo>
                  <a:cubicBezTo>
                    <a:pt x="135" y="863"/>
                    <a:pt x="1" y="1201"/>
                    <a:pt x="126" y="1494"/>
                  </a:cubicBezTo>
                  <a:cubicBezTo>
                    <a:pt x="185" y="1636"/>
                    <a:pt x="297" y="1745"/>
                    <a:pt x="442" y="1800"/>
                  </a:cubicBezTo>
                  <a:cubicBezTo>
                    <a:pt x="512" y="1827"/>
                    <a:pt x="584" y="1841"/>
                    <a:pt x="656" y="1841"/>
                  </a:cubicBezTo>
                  <a:cubicBezTo>
                    <a:pt x="734" y="1841"/>
                    <a:pt x="810" y="1825"/>
                    <a:pt x="882" y="1792"/>
                  </a:cubicBezTo>
                  <a:lnTo>
                    <a:pt x="1181" y="1664"/>
                  </a:lnTo>
                  <a:lnTo>
                    <a:pt x="1326" y="1998"/>
                  </a:lnTo>
                  <a:lnTo>
                    <a:pt x="684" y="2275"/>
                  </a:lnTo>
                  <a:cubicBezTo>
                    <a:pt x="587" y="2317"/>
                    <a:pt x="511" y="2392"/>
                    <a:pt x="475" y="2487"/>
                  </a:cubicBezTo>
                  <a:cubicBezTo>
                    <a:pt x="436" y="2584"/>
                    <a:pt x="439" y="2690"/>
                    <a:pt x="478" y="2788"/>
                  </a:cubicBezTo>
                  <a:cubicBezTo>
                    <a:pt x="520" y="2886"/>
                    <a:pt x="595" y="2958"/>
                    <a:pt x="690" y="2997"/>
                  </a:cubicBezTo>
                  <a:cubicBezTo>
                    <a:pt x="736" y="3014"/>
                    <a:pt x="784" y="3023"/>
                    <a:pt x="832" y="3023"/>
                  </a:cubicBezTo>
                  <a:cubicBezTo>
                    <a:pt x="886" y="3023"/>
                    <a:pt x="940" y="3012"/>
                    <a:pt x="991" y="2992"/>
                  </a:cubicBezTo>
                  <a:lnTo>
                    <a:pt x="1661" y="2704"/>
                  </a:lnTo>
                  <a:lnTo>
                    <a:pt x="1664" y="2704"/>
                  </a:lnTo>
                  <a:cubicBezTo>
                    <a:pt x="1669" y="2707"/>
                    <a:pt x="1680" y="2710"/>
                    <a:pt x="1689" y="2710"/>
                  </a:cubicBezTo>
                  <a:lnTo>
                    <a:pt x="1976" y="3382"/>
                  </a:lnTo>
                  <a:cubicBezTo>
                    <a:pt x="2018" y="3480"/>
                    <a:pt x="2096" y="3555"/>
                    <a:pt x="2191" y="3591"/>
                  </a:cubicBezTo>
                  <a:cubicBezTo>
                    <a:pt x="2238" y="3610"/>
                    <a:pt x="2286" y="3619"/>
                    <a:pt x="2335" y="3619"/>
                  </a:cubicBezTo>
                  <a:cubicBezTo>
                    <a:pt x="2387" y="3619"/>
                    <a:pt x="2439" y="3609"/>
                    <a:pt x="2489" y="3589"/>
                  </a:cubicBezTo>
                  <a:cubicBezTo>
                    <a:pt x="2587" y="3547"/>
                    <a:pt x="2660" y="3471"/>
                    <a:pt x="2699" y="3377"/>
                  </a:cubicBezTo>
                  <a:cubicBezTo>
                    <a:pt x="2738" y="3279"/>
                    <a:pt x="2735" y="3173"/>
                    <a:pt x="2696" y="3075"/>
                  </a:cubicBezTo>
                  <a:lnTo>
                    <a:pt x="2414" y="2417"/>
                  </a:lnTo>
                  <a:lnTo>
                    <a:pt x="2724" y="2286"/>
                  </a:lnTo>
                  <a:lnTo>
                    <a:pt x="2849" y="2579"/>
                  </a:lnTo>
                  <a:cubicBezTo>
                    <a:pt x="2908" y="2721"/>
                    <a:pt x="3019" y="2830"/>
                    <a:pt x="3167" y="2886"/>
                  </a:cubicBezTo>
                  <a:cubicBezTo>
                    <a:pt x="3236" y="2913"/>
                    <a:pt x="3308" y="2926"/>
                    <a:pt x="3380" y="2926"/>
                  </a:cubicBezTo>
                  <a:cubicBezTo>
                    <a:pt x="3456" y="2926"/>
                    <a:pt x="3533" y="2910"/>
                    <a:pt x="3605" y="2877"/>
                  </a:cubicBezTo>
                  <a:cubicBezTo>
                    <a:pt x="3895" y="2755"/>
                    <a:pt x="4027" y="2417"/>
                    <a:pt x="3901" y="2124"/>
                  </a:cubicBezTo>
                  <a:cubicBezTo>
                    <a:pt x="3808" y="1908"/>
                    <a:pt x="3596" y="1778"/>
                    <a:pt x="3373" y="1778"/>
                  </a:cubicBezTo>
                  <a:cubicBezTo>
                    <a:pt x="3297" y="1778"/>
                    <a:pt x="3220" y="1794"/>
                    <a:pt x="3145" y="1826"/>
                  </a:cubicBezTo>
                  <a:lnTo>
                    <a:pt x="2852" y="1948"/>
                  </a:lnTo>
                  <a:lnTo>
                    <a:pt x="2715" y="1636"/>
                  </a:lnTo>
                  <a:lnTo>
                    <a:pt x="3382" y="1351"/>
                  </a:lnTo>
                  <a:cubicBezTo>
                    <a:pt x="3480" y="1309"/>
                    <a:pt x="3552" y="1231"/>
                    <a:pt x="3591" y="1136"/>
                  </a:cubicBezTo>
                  <a:cubicBezTo>
                    <a:pt x="3630" y="1039"/>
                    <a:pt x="3628" y="936"/>
                    <a:pt x="3589" y="838"/>
                  </a:cubicBezTo>
                  <a:cubicBezTo>
                    <a:pt x="3547" y="740"/>
                    <a:pt x="3469" y="668"/>
                    <a:pt x="3377" y="629"/>
                  </a:cubicBezTo>
                  <a:cubicBezTo>
                    <a:pt x="3329" y="610"/>
                    <a:pt x="3280" y="601"/>
                    <a:pt x="3231" y="601"/>
                  </a:cubicBezTo>
                  <a:cubicBezTo>
                    <a:pt x="3179" y="601"/>
                    <a:pt x="3126" y="611"/>
                    <a:pt x="3075" y="631"/>
                  </a:cubicBezTo>
                  <a:lnTo>
                    <a:pt x="2392" y="924"/>
                  </a:lnTo>
                  <a:cubicBezTo>
                    <a:pt x="2389" y="922"/>
                    <a:pt x="2386" y="922"/>
                    <a:pt x="2381" y="919"/>
                  </a:cubicBezTo>
                  <a:lnTo>
                    <a:pt x="2088" y="238"/>
                  </a:lnTo>
                  <a:cubicBezTo>
                    <a:pt x="2046" y="140"/>
                    <a:pt x="1971" y="68"/>
                    <a:pt x="1876" y="29"/>
                  </a:cubicBezTo>
                  <a:cubicBezTo>
                    <a:pt x="1829" y="10"/>
                    <a:pt x="1780" y="1"/>
                    <a:pt x="1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64"/>
            <p:cNvSpPr/>
            <p:nvPr/>
          </p:nvSpPr>
          <p:spPr>
            <a:xfrm>
              <a:off x="6581924" y="2534359"/>
              <a:ext cx="756984" cy="912999"/>
            </a:xfrm>
            <a:custGeom>
              <a:avLst/>
              <a:gdLst/>
              <a:ahLst/>
              <a:cxnLst/>
              <a:rect l="l" t="t" r="r" b="b"/>
              <a:pathLst>
                <a:path w="8719" h="10516" extrusionOk="0">
                  <a:moveTo>
                    <a:pt x="3937" y="124"/>
                  </a:moveTo>
                  <a:lnTo>
                    <a:pt x="8183" y="1811"/>
                  </a:lnTo>
                  <a:cubicBezTo>
                    <a:pt x="8127" y="1993"/>
                    <a:pt x="8133" y="2185"/>
                    <a:pt x="8211" y="2358"/>
                  </a:cubicBezTo>
                  <a:cubicBezTo>
                    <a:pt x="8283" y="2534"/>
                    <a:pt x="8415" y="2676"/>
                    <a:pt x="8588" y="2757"/>
                  </a:cubicBezTo>
                  <a:lnTo>
                    <a:pt x="5717" y="9971"/>
                  </a:lnTo>
                  <a:cubicBezTo>
                    <a:pt x="5639" y="9947"/>
                    <a:pt x="5560" y="9935"/>
                    <a:pt x="5481" y="9935"/>
                  </a:cubicBezTo>
                  <a:cubicBezTo>
                    <a:pt x="5186" y="9935"/>
                    <a:pt x="4906" y="10103"/>
                    <a:pt x="4771" y="10387"/>
                  </a:cubicBezTo>
                  <a:lnTo>
                    <a:pt x="528" y="8699"/>
                  </a:lnTo>
                  <a:cubicBezTo>
                    <a:pt x="645" y="8328"/>
                    <a:pt x="486" y="7935"/>
                    <a:pt x="143" y="7756"/>
                  </a:cubicBezTo>
                  <a:lnTo>
                    <a:pt x="3014" y="536"/>
                  </a:lnTo>
                  <a:cubicBezTo>
                    <a:pt x="3086" y="557"/>
                    <a:pt x="3159" y="566"/>
                    <a:pt x="3231" y="566"/>
                  </a:cubicBezTo>
                  <a:cubicBezTo>
                    <a:pt x="3527" y="566"/>
                    <a:pt x="3802" y="402"/>
                    <a:pt x="3937" y="124"/>
                  </a:cubicBezTo>
                  <a:close/>
                  <a:moveTo>
                    <a:pt x="3903" y="0"/>
                  </a:moveTo>
                  <a:cubicBezTo>
                    <a:pt x="3895" y="0"/>
                    <a:pt x="3888" y="2"/>
                    <a:pt x="3881" y="6"/>
                  </a:cubicBezTo>
                  <a:cubicBezTo>
                    <a:pt x="3867" y="12"/>
                    <a:pt x="3859" y="23"/>
                    <a:pt x="3850" y="37"/>
                  </a:cubicBezTo>
                  <a:cubicBezTo>
                    <a:pt x="3745" y="299"/>
                    <a:pt x="3494" y="458"/>
                    <a:pt x="3229" y="458"/>
                  </a:cubicBezTo>
                  <a:cubicBezTo>
                    <a:pt x="3152" y="458"/>
                    <a:pt x="3073" y="445"/>
                    <a:pt x="2997" y="416"/>
                  </a:cubicBezTo>
                  <a:cubicBezTo>
                    <a:pt x="2990" y="414"/>
                    <a:pt x="2983" y="413"/>
                    <a:pt x="2976" y="413"/>
                  </a:cubicBezTo>
                  <a:cubicBezTo>
                    <a:pt x="2953" y="413"/>
                    <a:pt x="2931" y="426"/>
                    <a:pt x="2924" y="447"/>
                  </a:cubicBezTo>
                  <a:lnTo>
                    <a:pt x="12" y="7768"/>
                  </a:lnTo>
                  <a:cubicBezTo>
                    <a:pt x="1" y="7795"/>
                    <a:pt x="15" y="7826"/>
                    <a:pt x="42" y="7840"/>
                  </a:cubicBezTo>
                  <a:cubicBezTo>
                    <a:pt x="380" y="7985"/>
                    <a:pt x="539" y="8365"/>
                    <a:pt x="399" y="8711"/>
                  </a:cubicBezTo>
                  <a:cubicBezTo>
                    <a:pt x="391" y="8719"/>
                    <a:pt x="391" y="8738"/>
                    <a:pt x="399" y="8752"/>
                  </a:cubicBezTo>
                  <a:cubicBezTo>
                    <a:pt x="405" y="8766"/>
                    <a:pt x="416" y="8775"/>
                    <a:pt x="430" y="8783"/>
                  </a:cubicBezTo>
                  <a:lnTo>
                    <a:pt x="4774" y="10513"/>
                  </a:lnTo>
                  <a:cubicBezTo>
                    <a:pt x="4782" y="10513"/>
                    <a:pt x="4785" y="10515"/>
                    <a:pt x="4793" y="10515"/>
                  </a:cubicBezTo>
                  <a:cubicBezTo>
                    <a:pt x="4821" y="10515"/>
                    <a:pt x="4844" y="10496"/>
                    <a:pt x="4855" y="10482"/>
                  </a:cubicBezTo>
                  <a:cubicBezTo>
                    <a:pt x="4960" y="10217"/>
                    <a:pt x="5215" y="10057"/>
                    <a:pt x="5484" y="10057"/>
                  </a:cubicBezTo>
                  <a:cubicBezTo>
                    <a:pt x="5565" y="10057"/>
                    <a:pt x="5648" y="10071"/>
                    <a:pt x="5728" y="10103"/>
                  </a:cubicBezTo>
                  <a:cubicBezTo>
                    <a:pt x="5735" y="10105"/>
                    <a:pt x="5741" y="10106"/>
                    <a:pt x="5748" y="10106"/>
                  </a:cubicBezTo>
                  <a:cubicBezTo>
                    <a:pt x="5770" y="10106"/>
                    <a:pt x="5792" y="10093"/>
                    <a:pt x="5801" y="10072"/>
                  </a:cubicBezTo>
                  <a:lnTo>
                    <a:pt x="8713" y="2752"/>
                  </a:lnTo>
                  <a:cubicBezTo>
                    <a:pt x="8719" y="2740"/>
                    <a:pt x="8719" y="2726"/>
                    <a:pt x="8713" y="2710"/>
                  </a:cubicBezTo>
                  <a:cubicBezTo>
                    <a:pt x="8705" y="2696"/>
                    <a:pt x="8694" y="2687"/>
                    <a:pt x="8680" y="2679"/>
                  </a:cubicBezTo>
                  <a:cubicBezTo>
                    <a:pt x="8512" y="2612"/>
                    <a:pt x="8381" y="2484"/>
                    <a:pt x="8311" y="2319"/>
                  </a:cubicBezTo>
                  <a:cubicBezTo>
                    <a:pt x="8242" y="2157"/>
                    <a:pt x="8239" y="1976"/>
                    <a:pt x="8303" y="1809"/>
                  </a:cubicBezTo>
                  <a:cubicBezTo>
                    <a:pt x="8314" y="1781"/>
                    <a:pt x="8300" y="1744"/>
                    <a:pt x="8272" y="1733"/>
                  </a:cubicBezTo>
                  <a:lnTo>
                    <a:pt x="3929" y="6"/>
                  </a:lnTo>
                  <a:cubicBezTo>
                    <a:pt x="3919" y="2"/>
                    <a:pt x="3910" y="0"/>
                    <a:pt x="3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64"/>
            <p:cNvSpPr/>
            <p:nvPr/>
          </p:nvSpPr>
          <p:spPr>
            <a:xfrm>
              <a:off x="6892910" y="3076977"/>
              <a:ext cx="66504" cy="58864"/>
            </a:xfrm>
            <a:custGeom>
              <a:avLst/>
              <a:gdLst/>
              <a:ahLst/>
              <a:cxnLst/>
              <a:rect l="l" t="t" r="r" b="b"/>
              <a:pathLst>
                <a:path w="766" h="678" extrusionOk="0">
                  <a:moveTo>
                    <a:pt x="383" y="0"/>
                  </a:moveTo>
                  <a:cubicBezTo>
                    <a:pt x="249" y="0"/>
                    <a:pt x="123" y="81"/>
                    <a:pt x="70" y="215"/>
                  </a:cubicBezTo>
                  <a:cubicBezTo>
                    <a:pt x="1" y="388"/>
                    <a:pt x="84" y="583"/>
                    <a:pt x="257" y="653"/>
                  </a:cubicBezTo>
                  <a:cubicBezTo>
                    <a:pt x="299" y="669"/>
                    <a:pt x="343" y="677"/>
                    <a:pt x="385" y="677"/>
                  </a:cubicBezTo>
                  <a:cubicBezTo>
                    <a:pt x="519" y="677"/>
                    <a:pt x="645" y="597"/>
                    <a:pt x="698" y="466"/>
                  </a:cubicBezTo>
                  <a:cubicBezTo>
                    <a:pt x="765" y="290"/>
                    <a:pt x="681" y="95"/>
                    <a:pt x="508" y="25"/>
                  </a:cubicBezTo>
                  <a:cubicBezTo>
                    <a:pt x="467" y="8"/>
                    <a:pt x="425" y="0"/>
                    <a:pt x="383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64"/>
            <p:cNvSpPr/>
            <p:nvPr/>
          </p:nvSpPr>
          <p:spPr>
            <a:xfrm>
              <a:off x="6837172" y="3103110"/>
              <a:ext cx="96891" cy="129362"/>
            </a:xfrm>
            <a:custGeom>
              <a:avLst/>
              <a:gdLst/>
              <a:ahLst/>
              <a:cxnLst/>
              <a:rect l="l" t="t" r="r" b="b"/>
              <a:pathLst>
                <a:path w="1116" h="1490" extrusionOk="0">
                  <a:moveTo>
                    <a:pt x="987" y="1"/>
                  </a:moveTo>
                  <a:cubicBezTo>
                    <a:pt x="954" y="1"/>
                    <a:pt x="921" y="13"/>
                    <a:pt x="894" y="42"/>
                  </a:cubicBezTo>
                  <a:lnTo>
                    <a:pt x="60" y="954"/>
                  </a:lnTo>
                  <a:cubicBezTo>
                    <a:pt x="1" y="1021"/>
                    <a:pt x="26" y="1122"/>
                    <a:pt x="110" y="1158"/>
                  </a:cubicBezTo>
                  <a:lnTo>
                    <a:pt x="922" y="1482"/>
                  </a:lnTo>
                  <a:cubicBezTo>
                    <a:pt x="936" y="1487"/>
                    <a:pt x="952" y="1490"/>
                    <a:pt x="966" y="1490"/>
                  </a:cubicBezTo>
                  <a:cubicBezTo>
                    <a:pt x="1032" y="1490"/>
                    <a:pt x="1092" y="1438"/>
                    <a:pt x="1092" y="1367"/>
                  </a:cubicBezTo>
                  <a:lnTo>
                    <a:pt x="1114" y="129"/>
                  </a:lnTo>
                  <a:cubicBezTo>
                    <a:pt x="1116" y="52"/>
                    <a:pt x="1053" y="1"/>
                    <a:pt x="987" y="1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64"/>
            <p:cNvSpPr/>
            <p:nvPr/>
          </p:nvSpPr>
          <p:spPr>
            <a:xfrm>
              <a:off x="6925641" y="2992589"/>
              <a:ext cx="49921" cy="103924"/>
            </a:xfrm>
            <a:custGeom>
              <a:avLst/>
              <a:gdLst/>
              <a:ahLst/>
              <a:cxnLst/>
              <a:rect l="l" t="t" r="r" b="b"/>
              <a:pathLst>
                <a:path w="575" h="1197" extrusionOk="0">
                  <a:moveTo>
                    <a:pt x="496" y="0"/>
                  </a:moveTo>
                  <a:cubicBezTo>
                    <a:pt x="472" y="0"/>
                    <a:pt x="449" y="16"/>
                    <a:pt x="438" y="43"/>
                  </a:cubicBezTo>
                  <a:lnTo>
                    <a:pt x="17" y="1106"/>
                  </a:lnTo>
                  <a:cubicBezTo>
                    <a:pt x="0" y="1137"/>
                    <a:pt x="17" y="1176"/>
                    <a:pt x="53" y="1190"/>
                  </a:cubicBezTo>
                  <a:cubicBezTo>
                    <a:pt x="62" y="1194"/>
                    <a:pt x="71" y="1196"/>
                    <a:pt x="80" y="1196"/>
                  </a:cubicBezTo>
                  <a:cubicBezTo>
                    <a:pt x="105" y="1196"/>
                    <a:pt x="128" y="1180"/>
                    <a:pt x="134" y="1153"/>
                  </a:cubicBezTo>
                  <a:lnTo>
                    <a:pt x="558" y="90"/>
                  </a:lnTo>
                  <a:cubicBezTo>
                    <a:pt x="575" y="60"/>
                    <a:pt x="558" y="21"/>
                    <a:pt x="522" y="7"/>
                  </a:cubicBezTo>
                  <a:cubicBezTo>
                    <a:pt x="514" y="2"/>
                    <a:pt x="505" y="0"/>
                    <a:pt x="496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64"/>
            <p:cNvSpPr/>
            <p:nvPr/>
          </p:nvSpPr>
          <p:spPr>
            <a:xfrm>
              <a:off x="6986675" y="2389806"/>
              <a:ext cx="315417" cy="278171"/>
            </a:xfrm>
            <a:custGeom>
              <a:avLst/>
              <a:gdLst/>
              <a:ahLst/>
              <a:cxnLst/>
              <a:rect l="l" t="t" r="r" b="b"/>
              <a:pathLst>
                <a:path w="3633" h="3204" extrusionOk="0">
                  <a:moveTo>
                    <a:pt x="1490" y="851"/>
                  </a:moveTo>
                  <a:lnTo>
                    <a:pt x="2564" y="1275"/>
                  </a:lnTo>
                  <a:lnTo>
                    <a:pt x="2140" y="2349"/>
                  </a:lnTo>
                  <a:lnTo>
                    <a:pt x="1066" y="1925"/>
                  </a:lnTo>
                  <a:lnTo>
                    <a:pt x="1490" y="851"/>
                  </a:lnTo>
                  <a:close/>
                  <a:moveTo>
                    <a:pt x="1816" y="1"/>
                  </a:moveTo>
                  <a:cubicBezTo>
                    <a:pt x="1180" y="1"/>
                    <a:pt x="577" y="382"/>
                    <a:pt x="329" y="1010"/>
                  </a:cubicBezTo>
                  <a:cubicBezTo>
                    <a:pt x="0" y="1830"/>
                    <a:pt x="402" y="2765"/>
                    <a:pt x="1225" y="3089"/>
                  </a:cubicBezTo>
                  <a:cubicBezTo>
                    <a:pt x="1419" y="3167"/>
                    <a:pt x="1620" y="3204"/>
                    <a:pt x="1818" y="3204"/>
                  </a:cubicBezTo>
                  <a:cubicBezTo>
                    <a:pt x="2454" y="3204"/>
                    <a:pt x="3057" y="2821"/>
                    <a:pt x="3303" y="2193"/>
                  </a:cubicBezTo>
                  <a:cubicBezTo>
                    <a:pt x="3633" y="1373"/>
                    <a:pt x="3231" y="444"/>
                    <a:pt x="2408" y="115"/>
                  </a:cubicBezTo>
                  <a:cubicBezTo>
                    <a:pt x="2214" y="37"/>
                    <a:pt x="2013" y="1"/>
                    <a:pt x="1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64"/>
            <p:cNvSpPr/>
            <p:nvPr/>
          </p:nvSpPr>
          <p:spPr>
            <a:xfrm>
              <a:off x="7006990" y="2407778"/>
              <a:ext cx="275219" cy="242749"/>
            </a:xfrm>
            <a:custGeom>
              <a:avLst/>
              <a:gdLst/>
              <a:ahLst/>
              <a:cxnLst/>
              <a:rect l="l" t="t" r="r" b="b"/>
              <a:pathLst>
                <a:path w="3170" h="2796" extrusionOk="0">
                  <a:moveTo>
                    <a:pt x="1585" y="111"/>
                  </a:moveTo>
                  <a:cubicBezTo>
                    <a:pt x="1741" y="111"/>
                    <a:pt x="1900" y="142"/>
                    <a:pt x="2054" y="201"/>
                  </a:cubicBezTo>
                  <a:cubicBezTo>
                    <a:pt x="2715" y="463"/>
                    <a:pt x="3036" y="1208"/>
                    <a:pt x="2774" y="1869"/>
                  </a:cubicBezTo>
                  <a:cubicBezTo>
                    <a:pt x="2574" y="2371"/>
                    <a:pt x="2092" y="2677"/>
                    <a:pt x="1581" y="2677"/>
                  </a:cubicBezTo>
                  <a:cubicBezTo>
                    <a:pt x="1423" y="2677"/>
                    <a:pt x="1262" y="2648"/>
                    <a:pt x="1105" y="2586"/>
                  </a:cubicBezTo>
                  <a:cubicBezTo>
                    <a:pt x="447" y="2324"/>
                    <a:pt x="126" y="1579"/>
                    <a:pt x="388" y="920"/>
                  </a:cubicBezTo>
                  <a:cubicBezTo>
                    <a:pt x="589" y="418"/>
                    <a:pt x="1075" y="111"/>
                    <a:pt x="1585" y="111"/>
                  </a:cubicBezTo>
                  <a:close/>
                  <a:moveTo>
                    <a:pt x="1587" y="0"/>
                  </a:moveTo>
                  <a:cubicBezTo>
                    <a:pt x="1030" y="0"/>
                    <a:pt x="505" y="336"/>
                    <a:pt x="288" y="881"/>
                  </a:cubicBezTo>
                  <a:cubicBezTo>
                    <a:pt x="1" y="1598"/>
                    <a:pt x="352" y="2413"/>
                    <a:pt x="1069" y="2697"/>
                  </a:cubicBezTo>
                  <a:cubicBezTo>
                    <a:pt x="1237" y="2764"/>
                    <a:pt x="1409" y="2795"/>
                    <a:pt x="1580" y="2795"/>
                  </a:cubicBezTo>
                  <a:cubicBezTo>
                    <a:pt x="2135" y="2795"/>
                    <a:pt x="2662" y="2460"/>
                    <a:pt x="2885" y="1916"/>
                  </a:cubicBezTo>
                  <a:cubicBezTo>
                    <a:pt x="3170" y="1199"/>
                    <a:pt x="2818" y="385"/>
                    <a:pt x="2104" y="100"/>
                  </a:cubicBezTo>
                  <a:cubicBezTo>
                    <a:pt x="1934" y="32"/>
                    <a:pt x="1759" y="0"/>
                    <a:pt x="1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64"/>
            <p:cNvSpPr/>
            <p:nvPr/>
          </p:nvSpPr>
          <p:spPr>
            <a:xfrm>
              <a:off x="7063943" y="2448409"/>
              <a:ext cx="160877" cy="160877"/>
            </a:xfrm>
            <a:custGeom>
              <a:avLst/>
              <a:gdLst/>
              <a:ahLst/>
              <a:cxnLst/>
              <a:rect l="l" t="t" r="r" b="b"/>
              <a:pathLst>
                <a:path w="1853" h="1853" extrusionOk="0">
                  <a:moveTo>
                    <a:pt x="600" y="176"/>
                  </a:moveTo>
                  <a:lnTo>
                    <a:pt x="1674" y="600"/>
                  </a:lnTo>
                  <a:lnTo>
                    <a:pt x="1250" y="1674"/>
                  </a:lnTo>
                  <a:lnTo>
                    <a:pt x="176" y="1250"/>
                  </a:lnTo>
                  <a:lnTo>
                    <a:pt x="600" y="176"/>
                  </a:lnTo>
                  <a:close/>
                  <a:moveTo>
                    <a:pt x="528" y="0"/>
                  </a:moveTo>
                  <a:lnTo>
                    <a:pt x="0" y="1326"/>
                  </a:lnTo>
                  <a:lnTo>
                    <a:pt x="1325" y="1853"/>
                  </a:lnTo>
                  <a:lnTo>
                    <a:pt x="1853" y="528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64"/>
            <p:cNvSpPr/>
            <p:nvPr/>
          </p:nvSpPr>
          <p:spPr>
            <a:xfrm>
              <a:off x="7005514" y="2466814"/>
              <a:ext cx="283294" cy="201162"/>
            </a:xfrm>
            <a:custGeom>
              <a:avLst/>
              <a:gdLst/>
              <a:ahLst/>
              <a:cxnLst/>
              <a:rect l="l" t="t" r="r" b="b"/>
              <a:pathLst>
                <a:path w="3263" h="2317" extrusionOk="0">
                  <a:moveTo>
                    <a:pt x="3031" y="0"/>
                  </a:moveTo>
                  <a:cubicBezTo>
                    <a:pt x="3033" y="204"/>
                    <a:pt x="3000" y="411"/>
                    <a:pt x="2919" y="609"/>
                  </a:cubicBezTo>
                  <a:cubicBezTo>
                    <a:pt x="2670" y="1235"/>
                    <a:pt x="2068" y="1619"/>
                    <a:pt x="1432" y="1619"/>
                  </a:cubicBezTo>
                  <a:cubicBezTo>
                    <a:pt x="1235" y="1619"/>
                    <a:pt x="1035" y="1582"/>
                    <a:pt x="841" y="1504"/>
                  </a:cubicBezTo>
                  <a:cubicBezTo>
                    <a:pt x="461" y="1351"/>
                    <a:pt x="171" y="1072"/>
                    <a:pt x="1" y="731"/>
                  </a:cubicBezTo>
                  <a:lnTo>
                    <a:pt x="1" y="731"/>
                  </a:lnTo>
                  <a:cubicBezTo>
                    <a:pt x="6" y="1362"/>
                    <a:pt x="389" y="1953"/>
                    <a:pt x="1011" y="2202"/>
                  </a:cubicBezTo>
                  <a:cubicBezTo>
                    <a:pt x="1205" y="2280"/>
                    <a:pt x="1406" y="2317"/>
                    <a:pt x="1604" y="2317"/>
                  </a:cubicBezTo>
                  <a:cubicBezTo>
                    <a:pt x="2240" y="2317"/>
                    <a:pt x="2842" y="1934"/>
                    <a:pt x="3089" y="1306"/>
                  </a:cubicBezTo>
                  <a:cubicBezTo>
                    <a:pt x="3262" y="868"/>
                    <a:pt x="3226" y="397"/>
                    <a:pt x="30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64"/>
            <p:cNvSpPr/>
            <p:nvPr/>
          </p:nvSpPr>
          <p:spPr>
            <a:xfrm>
              <a:off x="6546328" y="3245753"/>
              <a:ext cx="56520" cy="56780"/>
            </a:xfrm>
            <a:custGeom>
              <a:avLst/>
              <a:gdLst/>
              <a:ahLst/>
              <a:cxnLst/>
              <a:rect l="l" t="t" r="r" b="b"/>
              <a:pathLst>
                <a:path w="651" h="654" extrusionOk="0">
                  <a:moveTo>
                    <a:pt x="455" y="0"/>
                  </a:moveTo>
                  <a:lnTo>
                    <a:pt x="0" y="198"/>
                  </a:lnTo>
                  <a:lnTo>
                    <a:pt x="196" y="653"/>
                  </a:lnTo>
                  <a:lnTo>
                    <a:pt x="650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64"/>
            <p:cNvSpPr/>
            <p:nvPr/>
          </p:nvSpPr>
          <p:spPr>
            <a:xfrm>
              <a:off x="6558222" y="3258081"/>
              <a:ext cx="32037" cy="32037"/>
            </a:xfrm>
            <a:custGeom>
              <a:avLst/>
              <a:gdLst/>
              <a:ahLst/>
              <a:cxnLst/>
              <a:rect l="l" t="t" r="r" b="b"/>
              <a:pathLst>
                <a:path w="369" h="369" extrusionOk="0">
                  <a:moveTo>
                    <a:pt x="257" y="1"/>
                  </a:moveTo>
                  <a:lnTo>
                    <a:pt x="0" y="112"/>
                  </a:lnTo>
                  <a:lnTo>
                    <a:pt x="112" y="369"/>
                  </a:lnTo>
                  <a:lnTo>
                    <a:pt x="368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64"/>
            <p:cNvSpPr/>
            <p:nvPr/>
          </p:nvSpPr>
          <p:spPr>
            <a:xfrm>
              <a:off x="7022270" y="3437796"/>
              <a:ext cx="56780" cy="56520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455" y="1"/>
                  </a:moveTo>
                  <a:lnTo>
                    <a:pt x="0" y="196"/>
                  </a:lnTo>
                  <a:lnTo>
                    <a:pt x="198" y="651"/>
                  </a:lnTo>
                  <a:lnTo>
                    <a:pt x="653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64"/>
            <p:cNvSpPr/>
            <p:nvPr/>
          </p:nvSpPr>
          <p:spPr>
            <a:xfrm>
              <a:off x="7035120" y="3450385"/>
              <a:ext cx="32037" cy="31863"/>
            </a:xfrm>
            <a:custGeom>
              <a:avLst/>
              <a:gdLst/>
              <a:ahLst/>
              <a:cxnLst/>
              <a:rect l="l" t="t" r="r" b="b"/>
              <a:pathLst>
                <a:path w="369" h="367" extrusionOk="0">
                  <a:moveTo>
                    <a:pt x="257" y="1"/>
                  </a:moveTo>
                  <a:lnTo>
                    <a:pt x="0" y="110"/>
                  </a:lnTo>
                  <a:lnTo>
                    <a:pt x="112" y="366"/>
                  </a:lnTo>
                  <a:lnTo>
                    <a:pt x="369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64"/>
            <p:cNvSpPr/>
            <p:nvPr/>
          </p:nvSpPr>
          <p:spPr>
            <a:xfrm>
              <a:off x="6846462" y="2501716"/>
              <a:ext cx="56693" cy="56520"/>
            </a:xfrm>
            <a:custGeom>
              <a:avLst/>
              <a:gdLst/>
              <a:ahLst/>
              <a:cxnLst/>
              <a:rect l="l" t="t" r="r" b="b"/>
              <a:pathLst>
                <a:path w="653" h="651" extrusionOk="0">
                  <a:moveTo>
                    <a:pt x="455" y="0"/>
                  </a:moveTo>
                  <a:lnTo>
                    <a:pt x="0" y="195"/>
                  </a:lnTo>
                  <a:lnTo>
                    <a:pt x="198" y="650"/>
                  </a:lnTo>
                  <a:lnTo>
                    <a:pt x="653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64"/>
            <p:cNvSpPr/>
            <p:nvPr/>
          </p:nvSpPr>
          <p:spPr>
            <a:xfrm>
              <a:off x="6859224" y="2513783"/>
              <a:ext cx="31863" cy="32037"/>
            </a:xfrm>
            <a:custGeom>
              <a:avLst/>
              <a:gdLst/>
              <a:ahLst/>
              <a:cxnLst/>
              <a:rect l="l" t="t" r="r" b="b"/>
              <a:pathLst>
                <a:path w="367" h="369" extrusionOk="0">
                  <a:moveTo>
                    <a:pt x="258" y="1"/>
                  </a:moveTo>
                  <a:lnTo>
                    <a:pt x="1" y="112"/>
                  </a:lnTo>
                  <a:lnTo>
                    <a:pt x="110" y="369"/>
                  </a:lnTo>
                  <a:lnTo>
                    <a:pt x="366" y="257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64"/>
            <p:cNvSpPr/>
            <p:nvPr/>
          </p:nvSpPr>
          <p:spPr>
            <a:xfrm>
              <a:off x="7322838" y="2693498"/>
              <a:ext cx="56520" cy="56520"/>
            </a:xfrm>
            <a:custGeom>
              <a:avLst/>
              <a:gdLst/>
              <a:ahLst/>
              <a:cxnLst/>
              <a:rect l="l" t="t" r="r" b="b"/>
              <a:pathLst>
                <a:path w="651" h="651" extrusionOk="0">
                  <a:moveTo>
                    <a:pt x="455" y="1"/>
                  </a:moveTo>
                  <a:lnTo>
                    <a:pt x="1" y="196"/>
                  </a:lnTo>
                  <a:lnTo>
                    <a:pt x="196" y="651"/>
                  </a:lnTo>
                  <a:lnTo>
                    <a:pt x="651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64"/>
            <p:cNvSpPr/>
            <p:nvPr/>
          </p:nvSpPr>
          <p:spPr>
            <a:xfrm>
              <a:off x="7335427" y="2705827"/>
              <a:ext cx="31863" cy="32123"/>
            </a:xfrm>
            <a:custGeom>
              <a:avLst/>
              <a:gdLst/>
              <a:ahLst/>
              <a:cxnLst/>
              <a:rect l="l" t="t" r="r" b="b"/>
              <a:pathLst>
                <a:path w="367" h="370" extrusionOk="0">
                  <a:moveTo>
                    <a:pt x="257" y="1"/>
                  </a:moveTo>
                  <a:lnTo>
                    <a:pt x="1" y="113"/>
                  </a:lnTo>
                  <a:lnTo>
                    <a:pt x="109" y="369"/>
                  </a:lnTo>
                  <a:lnTo>
                    <a:pt x="366" y="2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64"/>
            <p:cNvSpPr/>
            <p:nvPr/>
          </p:nvSpPr>
          <p:spPr>
            <a:xfrm>
              <a:off x="6684110" y="2439900"/>
              <a:ext cx="1207493" cy="1226159"/>
            </a:xfrm>
            <a:custGeom>
              <a:avLst/>
              <a:gdLst/>
              <a:ahLst/>
              <a:cxnLst/>
              <a:rect l="l" t="t" r="r" b="b"/>
              <a:pathLst>
                <a:path w="13908" h="14123" extrusionOk="0">
                  <a:moveTo>
                    <a:pt x="8652" y="1"/>
                  </a:moveTo>
                  <a:lnTo>
                    <a:pt x="1" y="9154"/>
                  </a:lnTo>
                  <a:lnTo>
                    <a:pt x="5257" y="14123"/>
                  </a:lnTo>
                  <a:lnTo>
                    <a:pt x="13908" y="4967"/>
                  </a:lnTo>
                  <a:lnTo>
                    <a:pt x="8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64"/>
            <p:cNvSpPr/>
            <p:nvPr/>
          </p:nvSpPr>
          <p:spPr>
            <a:xfrm>
              <a:off x="7434227" y="2435820"/>
              <a:ext cx="460320" cy="440177"/>
            </a:xfrm>
            <a:custGeom>
              <a:avLst/>
              <a:gdLst/>
              <a:ahLst/>
              <a:cxnLst/>
              <a:rect l="l" t="t" r="r" b="b"/>
              <a:pathLst>
                <a:path w="5302" h="5070" extrusionOk="0">
                  <a:moveTo>
                    <a:pt x="2540" y="0"/>
                  </a:moveTo>
                  <a:lnTo>
                    <a:pt x="1" y="31"/>
                  </a:lnTo>
                  <a:lnTo>
                    <a:pt x="112" y="2567"/>
                  </a:lnTo>
                  <a:lnTo>
                    <a:pt x="2763" y="5069"/>
                  </a:lnTo>
                  <a:lnTo>
                    <a:pt x="5301" y="5041"/>
                  </a:lnTo>
                  <a:lnTo>
                    <a:pt x="5190" y="250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64"/>
            <p:cNvSpPr/>
            <p:nvPr/>
          </p:nvSpPr>
          <p:spPr>
            <a:xfrm>
              <a:off x="7434227" y="2438511"/>
              <a:ext cx="460320" cy="437486"/>
            </a:xfrm>
            <a:custGeom>
              <a:avLst/>
              <a:gdLst/>
              <a:ahLst/>
              <a:cxnLst/>
              <a:rect l="l" t="t" r="r" b="b"/>
              <a:pathLst>
                <a:path w="5302" h="5039" extrusionOk="0">
                  <a:moveTo>
                    <a:pt x="1" y="0"/>
                  </a:moveTo>
                  <a:lnTo>
                    <a:pt x="112" y="2536"/>
                  </a:lnTo>
                  <a:lnTo>
                    <a:pt x="2763" y="5038"/>
                  </a:lnTo>
                  <a:lnTo>
                    <a:pt x="5301" y="50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64"/>
            <p:cNvSpPr/>
            <p:nvPr/>
          </p:nvSpPr>
          <p:spPr>
            <a:xfrm>
              <a:off x="7441780" y="2557800"/>
              <a:ext cx="341376" cy="318195"/>
            </a:xfrm>
            <a:custGeom>
              <a:avLst/>
              <a:gdLst/>
              <a:ahLst/>
              <a:cxnLst/>
              <a:rect l="l" t="t" r="r" b="b"/>
              <a:pathLst>
                <a:path w="3932" h="3665" extrusionOk="0">
                  <a:moveTo>
                    <a:pt x="1586" y="0"/>
                  </a:moveTo>
                  <a:cubicBezTo>
                    <a:pt x="1026" y="0"/>
                    <a:pt x="467" y="220"/>
                    <a:pt x="51" y="657"/>
                  </a:cubicBezTo>
                  <a:cubicBezTo>
                    <a:pt x="31" y="674"/>
                    <a:pt x="17" y="690"/>
                    <a:pt x="0" y="713"/>
                  </a:cubicBezTo>
                  <a:lnTo>
                    <a:pt x="23" y="1162"/>
                  </a:lnTo>
                  <a:lnTo>
                    <a:pt x="2676" y="3664"/>
                  </a:lnTo>
                  <a:lnTo>
                    <a:pt x="3044" y="3662"/>
                  </a:lnTo>
                  <a:cubicBezTo>
                    <a:pt x="3069" y="3636"/>
                    <a:pt x="3097" y="3614"/>
                    <a:pt x="3122" y="3589"/>
                  </a:cubicBezTo>
                  <a:cubicBezTo>
                    <a:pt x="3931" y="2741"/>
                    <a:pt x="3900" y="1396"/>
                    <a:pt x="3052" y="587"/>
                  </a:cubicBezTo>
                  <a:cubicBezTo>
                    <a:pt x="2641" y="195"/>
                    <a:pt x="2113" y="0"/>
                    <a:pt x="158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64"/>
            <p:cNvSpPr/>
            <p:nvPr/>
          </p:nvSpPr>
          <p:spPr>
            <a:xfrm>
              <a:off x="6808609" y="2674659"/>
              <a:ext cx="855611" cy="868374"/>
            </a:xfrm>
            <a:custGeom>
              <a:avLst/>
              <a:gdLst/>
              <a:ahLst/>
              <a:cxnLst/>
              <a:rect l="l" t="t" r="r" b="b"/>
              <a:pathLst>
                <a:path w="9855" h="10002" extrusionOk="0">
                  <a:moveTo>
                    <a:pt x="6428" y="0"/>
                  </a:moveTo>
                  <a:cubicBezTo>
                    <a:pt x="6286" y="151"/>
                    <a:pt x="6093" y="228"/>
                    <a:pt x="5900" y="228"/>
                  </a:cubicBezTo>
                  <a:cubicBezTo>
                    <a:pt x="5726" y="228"/>
                    <a:pt x="5552" y="166"/>
                    <a:pt x="5413" y="42"/>
                  </a:cubicBezTo>
                  <a:lnTo>
                    <a:pt x="1" y="5767"/>
                  </a:lnTo>
                  <a:cubicBezTo>
                    <a:pt x="280" y="6046"/>
                    <a:pt x="288" y="6495"/>
                    <a:pt x="15" y="6782"/>
                  </a:cubicBezTo>
                  <a:lnTo>
                    <a:pt x="9" y="6790"/>
                  </a:lnTo>
                  <a:lnTo>
                    <a:pt x="3410" y="10001"/>
                  </a:lnTo>
                  <a:lnTo>
                    <a:pt x="3416" y="9993"/>
                  </a:lnTo>
                  <a:cubicBezTo>
                    <a:pt x="3557" y="9843"/>
                    <a:pt x="3748" y="9767"/>
                    <a:pt x="3941" y="9767"/>
                  </a:cubicBezTo>
                  <a:cubicBezTo>
                    <a:pt x="4120" y="9767"/>
                    <a:pt x="4301" y="9833"/>
                    <a:pt x="4442" y="9968"/>
                  </a:cubicBezTo>
                  <a:lnTo>
                    <a:pt x="9854" y="4241"/>
                  </a:lnTo>
                  <a:cubicBezTo>
                    <a:pt x="9561" y="3964"/>
                    <a:pt x="9547" y="3504"/>
                    <a:pt x="9826" y="3211"/>
                  </a:cubicBezTo>
                  <a:lnTo>
                    <a:pt x="64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64"/>
            <p:cNvSpPr/>
            <p:nvPr/>
          </p:nvSpPr>
          <p:spPr>
            <a:xfrm>
              <a:off x="7023920" y="2882677"/>
              <a:ext cx="452593" cy="460406"/>
            </a:xfrm>
            <a:custGeom>
              <a:avLst/>
              <a:gdLst/>
              <a:ahLst/>
              <a:cxnLst/>
              <a:rect l="l" t="t" r="r" b="b"/>
              <a:pathLst>
                <a:path w="5213" h="5303" extrusionOk="0">
                  <a:moveTo>
                    <a:pt x="1984" y="1108"/>
                  </a:moveTo>
                  <a:cubicBezTo>
                    <a:pt x="1993" y="1108"/>
                    <a:pt x="1998" y="1111"/>
                    <a:pt x="2007" y="1116"/>
                  </a:cubicBezTo>
                  <a:cubicBezTo>
                    <a:pt x="2012" y="1122"/>
                    <a:pt x="2018" y="1130"/>
                    <a:pt x="2018" y="1136"/>
                  </a:cubicBezTo>
                  <a:lnTo>
                    <a:pt x="2018" y="1164"/>
                  </a:lnTo>
                  <a:lnTo>
                    <a:pt x="1990" y="1164"/>
                  </a:lnTo>
                  <a:cubicBezTo>
                    <a:pt x="1982" y="1164"/>
                    <a:pt x="1976" y="1161"/>
                    <a:pt x="1968" y="1158"/>
                  </a:cubicBezTo>
                  <a:cubicBezTo>
                    <a:pt x="1962" y="1150"/>
                    <a:pt x="1957" y="1147"/>
                    <a:pt x="1957" y="1136"/>
                  </a:cubicBezTo>
                  <a:cubicBezTo>
                    <a:pt x="1957" y="1119"/>
                    <a:pt x="1971" y="1108"/>
                    <a:pt x="1984" y="1108"/>
                  </a:cubicBezTo>
                  <a:close/>
                  <a:moveTo>
                    <a:pt x="4116" y="3122"/>
                  </a:moveTo>
                  <a:cubicBezTo>
                    <a:pt x="4124" y="3122"/>
                    <a:pt x="4130" y="3125"/>
                    <a:pt x="4138" y="3128"/>
                  </a:cubicBezTo>
                  <a:cubicBezTo>
                    <a:pt x="4144" y="3133"/>
                    <a:pt x="4147" y="3142"/>
                    <a:pt x="4147" y="3147"/>
                  </a:cubicBezTo>
                  <a:cubicBezTo>
                    <a:pt x="4147" y="3156"/>
                    <a:pt x="4144" y="3161"/>
                    <a:pt x="4141" y="3170"/>
                  </a:cubicBezTo>
                  <a:cubicBezTo>
                    <a:pt x="4133" y="3175"/>
                    <a:pt x="4127" y="3181"/>
                    <a:pt x="4119" y="3181"/>
                  </a:cubicBezTo>
                  <a:cubicBezTo>
                    <a:pt x="4110" y="3181"/>
                    <a:pt x="4105" y="3178"/>
                    <a:pt x="4099" y="3172"/>
                  </a:cubicBezTo>
                  <a:cubicBezTo>
                    <a:pt x="4096" y="3161"/>
                    <a:pt x="4088" y="3156"/>
                    <a:pt x="4088" y="3150"/>
                  </a:cubicBezTo>
                  <a:lnTo>
                    <a:pt x="4088" y="3122"/>
                  </a:lnTo>
                  <a:close/>
                  <a:moveTo>
                    <a:pt x="3308" y="0"/>
                  </a:moveTo>
                  <a:cubicBezTo>
                    <a:pt x="3301" y="0"/>
                    <a:pt x="3294" y="0"/>
                    <a:pt x="3287" y="1"/>
                  </a:cubicBezTo>
                  <a:cubicBezTo>
                    <a:pt x="3095" y="6"/>
                    <a:pt x="2913" y="84"/>
                    <a:pt x="2780" y="226"/>
                  </a:cubicBezTo>
                  <a:cubicBezTo>
                    <a:pt x="2707" y="302"/>
                    <a:pt x="2651" y="397"/>
                    <a:pt x="2621" y="500"/>
                  </a:cubicBezTo>
                  <a:cubicBezTo>
                    <a:pt x="2612" y="492"/>
                    <a:pt x="2609" y="489"/>
                    <a:pt x="2604" y="486"/>
                  </a:cubicBezTo>
                  <a:cubicBezTo>
                    <a:pt x="2433" y="326"/>
                    <a:pt x="2219" y="237"/>
                    <a:pt x="1988" y="237"/>
                  </a:cubicBezTo>
                  <a:cubicBezTo>
                    <a:pt x="1977" y="237"/>
                    <a:pt x="1967" y="237"/>
                    <a:pt x="1957" y="238"/>
                  </a:cubicBezTo>
                  <a:cubicBezTo>
                    <a:pt x="1460" y="252"/>
                    <a:pt x="1064" y="670"/>
                    <a:pt x="1078" y="1169"/>
                  </a:cubicBezTo>
                  <a:cubicBezTo>
                    <a:pt x="1086" y="1409"/>
                    <a:pt x="1184" y="1633"/>
                    <a:pt x="1357" y="1800"/>
                  </a:cubicBezTo>
                  <a:cubicBezTo>
                    <a:pt x="1365" y="1805"/>
                    <a:pt x="1368" y="1811"/>
                    <a:pt x="1376" y="1814"/>
                  </a:cubicBezTo>
                  <a:cubicBezTo>
                    <a:pt x="1281" y="1853"/>
                    <a:pt x="1195" y="1912"/>
                    <a:pt x="1125" y="1984"/>
                  </a:cubicBezTo>
                  <a:cubicBezTo>
                    <a:pt x="991" y="2124"/>
                    <a:pt x="922" y="2308"/>
                    <a:pt x="930" y="2500"/>
                  </a:cubicBezTo>
                  <a:cubicBezTo>
                    <a:pt x="936" y="2693"/>
                    <a:pt x="1014" y="2871"/>
                    <a:pt x="1153" y="3002"/>
                  </a:cubicBezTo>
                  <a:cubicBezTo>
                    <a:pt x="1156" y="3002"/>
                    <a:pt x="1156" y="3005"/>
                    <a:pt x="1156" y="3005"/>
                  </a:cubicBezTo>
                  <a:cubicBezTo>
                    <a:pt x="1198" y="3044"/>
                    <a:pt x="1242" y="3075"/>
                    <a:pt x="1293" y="3108"/>
                  </a:cubicBezTo>
                  <a:cubicBezTo>
                    <a:pt x="1217" y="3142"/>
                    <a:pt x="1148" y="3186"/>
                    <a:pt x="1092" y="3251"/>
                  </a:cubicBezTo>
                  <a:cubicBezTo>
                    <a:pt x="1014" y="3334"/>
                    <a:pt x="958" y="3443"/>
                    <a:pt x="933" y="3555"/>
                  </a:cubicBezTo>
                  <a:lnTo>
                    <a:pt x="336" y="3842"/>
                  </a:lnTo>
                  <a:cubicBezTo>
                    <a:pt x="171" y="3923"/>
                    <a:pt x="57" y="4079"/>
                    <a:pt x="29" y="4261"/>
                  </a:cubicBezTo>
                  <a:cubicBezTo>
                    <a:pt x="1" y="4442"/>
                    <a:pt x="62" y="4623"/>
                    <a:pt x="196" y="4749"/>
                  </a:cubicBezTo>
                  <a:lnTo>
                    <a:pt x="199" y="4754"/>
                  </a:lnTo>
                  <a:lnTo>
                    <a:pt x="623" y="5150"/>
                  </a:lnTo>
                  <a:cubicBezTo>
                    <a:pt x="726" y="5249"/>
                    <a:pt x="864" y="5303"/>
                    <a:pt x="1004" y="5303"/>
                  </a:cubicBezTo>
                  <a:cubicBezTo>
                    <a:pt x="1043" y="5303"/>
                    <a:pt x="1081" y="5298"/>
                    <a:pt x="1120" y="5290"/>
                  </a:cubicBezTo>
                  <a:cubicBezTo>
                    <a:pt x="1301" y="5251"/>
                    <a:pt x="1449" y="5131"/>
                    <a:pt x="1521" y="4958"/>
                  </a:cubicBezTo>
                  <a:lnTo>
                    <a:pt x="1775" y="4344"/>
                  </a:lnTo>
                  <a:cubicBezTo>
                    <a:pt x="1884" y="4314"/>
                    <a:pt x="1984" y="4255"/>
                    <a:pt x="2068" y="4168"/>
                  </a:cubicBezTo>
                  <a:cubicBezTo>
                    <a:pt x="2130" y="4104"/>
                    <a:pt x="2174" y="4032"/>
                    <a:pt x="2205" y="3954"/>
                  </a:cubicBezTo>
                  <a:cubicBezTo>
                    <a:pt x="2241" y="4015"/>
                    <a:pt x="2280" y="4071"/>
                    <a:pt x="2339" y="4115"/>
                  </a:cubicBezTo>
                  <a:cubicBezTo>
                    <a:pt x="2473" y="4242"/>
                    <a:pt x="2649" y="4311"/>
                    <a:pt x="2833" y="4311"/>
                  </a:cubicBezTo>
                  <a:cubicBezTo>
                    <a:pt x="2841" y="4311"/>
                    <a:pt x="2848" y="4311"/>
                    <a:pt x="2855" y="4311"/>
                  </a:cubicBezTo>
                  <a:cubicBezTo>
                    <a:pt x="3045" y="4302"/>
                    <a:pt x="3226" y="4227"/>
                    <a:pt x="3360" y="4085"/>
                  </a:cubicBezTo>
                  <a:cubicBezTo>
                    <a:pt x="3432" y="4007"/>
                    <a:pt x="3485" y="3920"/>
                    <a:pt x="3516" y="3823"/>
                  </a:cubicBezTo>
                  <a:cubicBezTo>
                    <a:pt x="3686" y="3974"/>
                    <a:pt x="3901" y="4057"/>
                    <a:pt x="4130" y="4057"/>
                  </a:cubicBezTo>
                  <a:cubicBezTo>
                    <a:pt x="4137" y="4057"/>
                    <a:pt x="4145" y="4057"/>
                    <a:pt x="4152" y="4057"/>
                  </a:cubicBezTo>
                  <a:cubicBezTo>
                    <a:pt x="4384" y="4046"/>
                    <a:pt x="4612" y="3945"/>
                    <a:pt x="4774" y="3770"/>
                  </a:cubicBezTo>
                  <a:cubicBezTo>
                    <a:pt x="4942" y="3591"/>
                    <a:pt x="5031" y="3365"/>
                    <a:pt x="5023" y="3125"/>
                  </a:cubicBezTo>
                  <a:cubicBezTo>
                    <a:pt x="5017" y="2888"/>
                    <a:pt x="4919" y="2668"/>
                    <a:pt x="4752" y="2503"/>
                  </a:cubicBezTo>
                  <a:cubicBezTo>
                    <a:pt x="4850" y="2464"/>
                    <a:pt x="4939" y="2405"/>
                    <a:pt x="5009" y="2324"/>
                  </a:cubicBezTo>
                  <a:cubicBezTo>
                    <a:pt x="5143" y="2185"/>
                    <a:pt x="5212" y="2001"/>
                    <a:pt x="5204" y="1808"/>
                  </a:cubicBezTo>
                  <a:cubicBezTo>
                    <a:pt x="5198" y="1619"/>
                    <a:pt x="5120" y="1440"/>
                    <a:pt x="4981" y="1306"/>
                  </a:cubicBezTo>
                  <a:cubicBezTo>
                    <a:pt x="4978" y="1306"/>
                    <a:pt x="4978" y="1303"/>
                    <a:pt x="4978" y="1303"/>
                  </a:cubicBezTo>
                  <a:cubicBezTo>
                    <a:pt x="4844" y="1177"/>
                    <a:pt x="4668" y="1108"/>
                    <a:pt x="4483" y="1108"/>
                  </a:cubicBezTo>
                  <a:cubicBezTo>
                    <a:pt x="4476" y="1108"/>
                    <a:pt x="4469" y="1108"/>
                    <a:pt x="4462" y="1108"/>
                  </a:cubicBezTo>
                  <a:lnTo>
                    <a:pt x="4043" y="1122"/>
                  </a:lnTo>
                  <a:lnTo>
                    <a:pt x="4029" y="704"/>
                  </a:lnTo>
                  <a:cubicBezTo>
                    <a:pt x="4021" y="511"/>
                    <a:pt x="3946" y="335"/>
                    <a:pt x="3806" y="201"/>
                  </a:cubicBezTo>
                  <a:cubicBezTo>
                    <a:pt x="3803" y="201"/>
                    <a:pt x="3803" y="199"/>
                    <a:pt x="3803" y="199"/>
                  </a:cubicBezTo>
                  <a:cubicBezTo>
                    <a:pt x="3669" y="70"/>
                    <a:pt x="3491" y="0"/>
                    <a:pt x="3308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64"/>
            <p:cNvSpPr/>
            <p:nvPr/>
          </p:nvSpPr>
          <p:spPr>
            <a:xfrm>
              <a:off x="7133225" y="2910806"/>
              <a:ext cx="314462" cy="316893"/>
            </a:xfrm>
            <a:custGeom>
              <a:avLst/>
              <a:gdLst/>
              <a:ahLst/>
              <a:cxnLst/>
              <a:rect l="l" t="t" r="r" b="b"/>
              <a:pathLst>
                <a:path w="3622" h="3650" extrusionOk="0">
                  <a:moveTo>
                    <a:pt x="2058" y="217"/>
                  </a:moveTo>
                  <a:cubicBezTo>
                    <a:pt x="2151" y="217"/>
                    <a:pt x="2226" y="294"/>
                    <a:pt x="2229" y="388"/>
                  </a:cubicBezTo>
                  <a:lnTo>
                    <a:pt x="2251" y="1091"/>
                  </a:lnTo>
                  <a:lnTo>
                    <a:pt x="1897" y="1102"/>
                  </a:lnTo>
                  <a:lnTo>
                    <a:pt x="1878" y="399"/>
                  </a:lnTo>
                  <a:cubicBezTo>
                    <a:pt x="1875" y="301"/>
                    <a:pt x="1950" y="221"/>
                    <a:pt x="2048" y="218"/>
                  </a:cubicBezTo>
                  <a:cubicBezTo>
                    <a:pt x="2051" y="218"/>
                    <a:pt x="2054" y="217"/>
                    <a:pt x="2058" y="217"/>
                  </a:cubicBezTo>
                  <a:close/>
                  <a:moveTo>
                    <a:pt x="730" y="449"/>
                  </a:moveTo>
                  <a:cubicBezTo>
                    <a:pt x="826" y="449"/>
                    <a:pt x="915" y="488"/>
                    <a:pt x="977" y="547"/>
                  </a:cubicBezTo>
                  <a:cubicBezTo>
                    <a:pt x="1044" y="611"/>
                    <a:pt x="1085" y="700"/>
                    <a:pt x="1088" y="798"/>
                  </a:cubicBezTo>
                  <a:lnTo>
                    <a:pt x="1099" y="1155"/>
                  </a:lnTo>
                  <a:lnTo>
                    <a:pt x="1097" y="1158"/>
                  </a:lnTo>
                  <a:lnTo>
                    <a:pt x="739" y="1169"/>
                  </a:lnTo>
                  <a:cubicBezTo>
                    <a:pt x="736" y="1169"/>
                    <a:pt x="732" y="1169"/>
                    <a:pt x="728" y="1169"/>
                  </a:cubicBezTo>
                  <a:cubicBezTo>
                    <a:pt x="635" y="1169"/>
                    <a:pt x="550" y="1136"/>
                    <a:pt x="483" y="1071"/>
                  </a:cubicBezTo>
                  <a:cubicBezTo>
                    <a:pt x="413" y="1004"/>
                    <a:pt x="374" y="918"/>
                    <a:pt x="371" y="820"/>
                  </a:cubicBezTo>
                  <a:cubicBezTo>
                    <a:pt x="363" y="622"/>
                    <a:pt x="522" y="458"/>
                    <a:pt x="720" y="449"/>
                  </a:cubicBezTo>
                  <a:cubicBezTo>
                    <a:pt x="723" y="449"/>
                    <a:pt x="727" y="449"/>
                    <a:pt x="730" y="449"/>
                  </a:cubicBezTo>
                  <a:close/>
                  <a:moveTo>
                    <a:pt x="3231" y="1328"/>
                  </a:moveTo>
                  <a:cubicBezTo>
                    <a:pt x="3278" y="1328"/>
                    <a:pt x="3319" y="1349"/>
                    <a:pt x="3348" y="1378"/>
                  </a:cubicBezTo>
                  <a:cubicBezTo>
                    <a:pt x="3384" y="1409"/>
                    <a:pt x="3404" y="1454"/>
                    <a:pt x="3404" y="1501"/>
                  </a:cubicBezTo>
                  <a:cubicBezTo>
                    <a:pt x="3409" y="1599"/>
                    <a:pt x="3331" y="1677"/>
                    <a:pt x="3233" y="1682"/>
                  </a:cubicBezTo>
                  <a:lnTo>
                    <a:pt x="2511" y="1702"/>
                  </a:lnTo>
                  <a:lnTo>
                    <a:pt x="2503" y="1350"/>
                  </a:lnTo>
                  <a:lnTo>
                    <a:pt x="3222" y="1328"/>
                  </a:lnTo>
                  <a:cubicBezTo>
                    <a:pt x="3225" y="1328"/>
                    <a:pt x="3228" y="1328"/>
                    <a:pt x="3231" y="1328"/>
                  </a:cubicBezTo>
                  <a:close/>
                  <a:moveTo>
                    <a:pt x="2282" y="1309"/>
                  </a:moveTo>
                  <a:lnTo>
                    <a:pt x="2293" y="1699"/>
                  </a:lnTo>
                  <a:lnTo>
                    <a:pt x="1903" y="1710"/>
                  </a:lnTo>
                  <a:lnTo>
                    <a:pt x="1892" y="1320"/>
                  </a:lnTo>
                  <a:lnTo>
                    <a:pt x="2282" y="1309"/>
                  </a:lnTo>
                  <a:close/>
                  <a:moveTo>
                    <a:pt x="1680" y="1325"/>
                  </a:moveTo>
                  <a:lnTo>
                    <a:pt x="1688" y="1716"/>
                  </a:lnTo>
                  <a:lnTo>
                    <a:pt x="1297" y="1727"/>
                  </a:lnTo>
                  <a:lnTo>
                    <a:pt x="1289" y="1339"/>
                  </a:lnTo>
                  <a:lnTo>
                    <a:pt x="1292" y="1336"/>
                  </a:lnTo>
                  <a:lnTo>
                    <a:pt x="1680" y="1325"/>
                  </a:lnTo>
                  <a:close/>
                  <a:moveTo>
                    <a:pt x="2299" y="1914"/>
                  </a:moveTo>
                  <a:lnTo>
                    <a:pt x="2310" y="2288"/>
                  </a:lnTo>
                  <a:cubicBezTo>
                    <a:pt x="2302" y="2291"/>
                    <a:pt x="2299" y="2299"/>
                    <a:pt x="2293" y="2304"/>
                  </a:cubicBezTo>
                  <a:lnTo>
                    <a:pt x="1919" y="2316"/>
                  </a:lnTo>
                  <a:lnTo>
                    <a:pt x="1908" y="1925"/>
                  </a:lnTo>
                  <a:lnTo>
                    <a:pt x="2299" y="1914"/>
                  </a:lnTo>
                  <a:close/>
                  <a:moveTo>
                    <a:pt x="1088" y="1953"/>
                  </a:moveTo>
                  <a:lnTo>
                    <a:pt x="1099" y="2304"/>
                  </a:lnTo>
                  <a:lnTo>
                    <a:pt x="399" y="2327"/>
                  </a:lnTo>
                  <a:cubicBezTo>
                    <a:pt x="397" y="2327"/>
                    <a:pt x="396" y="2327"/>
                    <a:pt x="394" y="2327"/>
                  </a:cubicBezTo>
                  <a:cubicBezTo>
                    <a:pt x="299" y="2327"/>
                    <a:pt x="220" y="2253"/>
                    <a:pt x="218" y="2157"/>
                  </a:cubicBezTo>
                  <a:cubicBezTo>
                    <a:pt x="215" y="2056"/>
                    <a:pt x="290" y="1978"/>
                    <a:pt x="388" y="1975"/>
                  </a:cubicBezTo>
                  <a:lnTo>
                    <a:pt x="1088" y="1953"/>
                  </a:lnTo>
                  <a:close/>
                  <a:moveTo>
                    <a:pt x="1694" y="1931"/>
                  </a:moveTo>
                  <a:lnTo>
                    <a:pt x="1702" y="2321"/>
                  </a:lnTo>
                  <a:lnTo>
                    <a:pt x="1311" y="2332"/>
                  </a:lnTo>
                  <a:lnTo>
                    <a:pt x="1303" y="1942"/>
                  </a:lnTo>
                  <a:lnTo>
                    <a:pt x="1694" y="1931"/>
                  </a:lnTo>
                  <a:close/>
                  <a:moveTo>
                    <a:pt x="2862" y="2461"/>
                  </a:moveTo>
                  <a:cubicBezTo>
                    <a:pt x="3055" y="2461"/>
                    <a:pt x="3214" y="2615"/>
                    <a:pt x="3220" y="2809"/>
                  </a:cubicBezTo>
                  <a:cubicBezTo>
                    <a:pt x="3222" y="3013"/>
                    <a:pt x="3069" y="3178"/>
                    <a:pt x="2871" y="3180"/>
                  </a:cubicBezTo>
                  <a:cubicBezTo>
                    <a:pt x="2867" y="3181"/>
                    <a:pt x="2863" y="3181"/>
                    <a:pt x="2860" y="3181"/>
                  </a:cubicBezTo>
                  <a:cubicBezTo>
                    <a:pt x="2766" y="3181"/>
                    <a:pt x="2681" y="3147"/>
                    <a:pt x="2614" y="3083"/>
                  </a:cubicBezTo>
                  <a:cubicBezTo>
                    <a:pt x="2544" y="3016"/>
                    <a:pt x="2505" y="2929"/>
                    <a:pt x="2503" y="2832"/>
                  </a:cubicBezTo>
                  <a:lnTo>
                    <a:pt x="2491" y="2489"/>
                  </a:lnTo>
                  <a:cubicBezTo>
                    <a:pt x="2494" y="2486"/>
                    <a:pt x="2497" y="2483"/>
                    <a:pt x="2503" y="2483"/>
                  </a:cubicBezTo>
                  <a:cubicBezTo>
                    <a:pt x="2505" y="2480"/>
                    <a:pt x="2508" y="2477"/>
                    <a:pt x="2508" y="2472"/>
                  </a:cubicBezTo>
                  <a:lnTo>
                    <a:pt x="2851" y="2461"/>
                  </a:lnTo>
                  <a:cubicBezTo>
                    <a:pt x="2855" y="2461"/>
                    <a:pt x="2858" y="2461"/>
                    <a:pt x="2862" y="2461"/>
                  </a:cubicBezTo>
                  <a:close/>
                  <a:moveTo>
                    <a:pt x="1724" y="2536"/>
                  </a:moveTo>
                  <a:lnTo>
                    <a:pt x="1744" y="3253"/>
                  </a:lnTo>
                  <a:cubicBezTo>
                    <a:pt x="1749" y="3351"/>
                    <a:pt x="1671" y="3432"/>
                    <a:pt x="1574" y="3434"/>
                  </a:cubicBezTo>
                  <a:cubicBezTo>
                    <a:pt x="1571" y="3435"/>
                    <a:pt x="1568" y="3435"/>
                    <a:pt x="1565" y="3435"/>
                  </a:cubicBezTo>
                  <a:cubicBezTo>
                    <a:pt x="1520" y="3435"/>
                    <a:pt x="1477" y="3416"/>
                    <a:pt x="1448" y="3387"/>
                  </a:cubicBezTo>
                  <a:cubicBezTo>
                    <a:pt x="1415" y="3353"/>
                    <a:pt x="1392" y="3309"/>
                    <a:pt x="1392" y="3264"/>
                  </a:cubicBezTo>
                  <a:lnTo>
                    <a:pt x="1370" y="2544"/>
                  </a:lnTo>
                  <a:lnTo>
                    <a:pt x="1724" y="2536"/>
                  </a:lnTo>
                  <a:close/>
                  <a:moveTo>
                    <a:pt x="2048" y="0"/>
                  </a:moveTo>
                  <a:cubicBezTo>
                    <a:pt x="1942" y="3"/>
                    <a:pt x="1844" y="50"/>
                    <a:pt x="1772" y="123"/>
                  </a:cubicBezTo>
                  <a:cubicBezTo>
                    <a:pt x="1699" y="198"/>
                    <a:pt x="1663" y="301"/>
                    <a:pt x="1663" y="402"/>
                  </a:cubicBezTo>
                  <a:lnTo>
                    <a:pt x="1685" y="1105"/>
                  </a:lnTo>
                  <a:lnTo>
                    <a:pt x="1314" y="1116"/>
                  </a:lnTo>
                  <a:lnTo>
                    <a:pt x="1306" y="790"/>
                  </a:lnTo>
                  <a:cubicBezTo>
                    <a:pt x="1295" y="478"/>
                    <a:pt x="1041" y="231"/>
                    <a:pt x="735" y="231"/>
                  </a:cubicBezTo>
                  <a:cubicBezTo>
                    <a:pt x="728" y="231"/>
                    <a:pt x="721" y="231"/>
                    <a:pt x="714" y="232"/>
                  </a:cubicBezTo>
                  <a:cubicBezTo>
                    <a:pt x="399" y="240"/>
                    <a:pt x="148" y="505"/>
                    <a:pt x="156" y="820"/>
                  </a:cubicBezTo>
                  <a:cubicBezTo>
                    <a:pt x="162" y="974"/>
                    <a:pt x="226" y="1116"/>
                    <a:pt x="338" y="1222"/>
                  </a:cubicBezTo>
                  <a:cubicBezTo>
                    <a:pt x="447" y="1323"/>
                    <a:pt x="590" y="1378"/>
                    <a:pt x="740" y="1378"/>
                  </a:cubicBezTo>
                  <a:cubicBezTo>
                    <a:pt x="743" y="1378"/>
                    <a:pt x="747" y="1378"/>
                    <a:pt x="751" y="1378"/>
                  </a:cubicBezTo>
                  <a:lnTo>
                    <a:pt x="1074" y="1367"/>
                  </a:lnTo>
                  <a:lnTo>
                    <a:pt x="1085" y="1730"/>
                  </a:lnTo>
                  <a:lnTo>
                    <a:pt x="385" y="1752"/>
                  </a:lnTo>
                  <a:cubicBezTo>
                    <a:pt x="279" y="1755"/>
                    <a:pt x="181" y="1800"/>
                    <a:pt x="109" y="1872"/>
                  </a:cubicBezTo>
                  <a:cubicBezTo>
                    <a:pt x="36" y="1950"/>
                    <a:pt x="0" y="2051"/>
                    <a:pt x="0" y="2151"/>
                  </a:cubicBezTo>
                  <a:cubicBezTo>
                    <a:pt x="6" y="2257"/>
                    <a:pt x="50" y="2355"/>
                    <a:pt x="123" y="2427"/>
                  </a:cubicBezTo>
                  <a:cubicBezTo>
                    <a:pt x="198" y="2500"/>
                    <a:pt x="301" y="2536"/>
                    <a:pt x="402" y="2536"/>
                  </a:cubicBezTo>
                  <a:lnTo>
                    <a:pt x="1130" y="2514"/>
                  </a:lnTo>
                  <a:lnTo>
                    <a:pt x="1130" y="2519"/>
                  </a:lnTo>
                  <a:cubicBezTo>
                    <a:pt x="1138" y="2525"/>
                    <a:pt x="1144" y="2528"/>
                    <a:pt x="1152" y="2533"/>
                  </a:cubicBezTo>
                  <a:lnTo>
                    <a:pt x="1172" y="3264"/>
                  </a:lnTo>
                  <a:cubicBezTo>
                    <a:pt x="1177" y="3370"/>
                    <a:pt x="1222" y="3468"/>
                    <a:pt x="1295" y="3540"/>
                  </a:cubicBezTo>
                  <a:cubicBezTo>
                    <a:pt x="1370" y="3613"/>
                    <a:pt x="1473" y="3649"/>
                    <a:pt x="1574" y="3649"/>
                  </a:cubicBezTo>
                  <a:cubicBezTo>
                    <a:pt x="1680" y="3644"/>
                    <a:pt x="1777" y="3599"/>
                    <a:pt x="1850" y="3526"/>
                  </a:cubicBezTo>
                  <a:cubicBezTo>
                    <a:pt x="1922" y="3448"/>
                    <a:pt x="1959" y="3348"/>
                    <a:pt x="1959" y="3247"/>
                  </a:cubicBezTo>
                  <a:lnTo>
                    <a:pt x="1936" y="2528"/>
                  </a:lnTo>
                  <a:lnTo>
                    <a:pt x="2271" y="2519"/>
                  </a:lnTo>
                  <a:lnTo>
                    <a:pt x="2282" y="2835"/>
                  </a:lnTo>
                  <a:cubicBezTo>
                    <a:pt x="2285" y="2988"/>
                    <a:pt x="2352" y="3133"/>
                    <a:pt x="2464" y="3236"/>
                  </a:cubicBezTo>
                  <a:cubicBezTo>
                    <a:pt x="2572" y="3340"/>
                    <a:pt x="2713" y="3393"/>
                    <a:pt x="2862" y="3393"/>
                  </a:cubicBezTo>
                  <a:cubicBezTo>
                    <a:pt x="2866" y="3393"/>
                    <a:pt x="2870" y="3393"/>
                    <a:pt x="2874" y="3393"/>
                  </a:cubicBezTo>
                  <a:cubicBezTo>
                    <a:pt x="3192" y="3390"/>
                    <a:pt x="3443" y="3125"/>
                    <a:pt x="3432" y="2807"/>
                  </a:cubicBezTo>
                  <a:cubicBezTo>
                    <a:pt x="3423" y="2495"/>
                    <a:pt x="3164" y="2249"/>
                    <a:pt x="2853" y="2249"/>
                  </a:cubicBezTo>
                  <a:cubicBezTo>
                    <a:pt x="2850" y="2249"/>
                    <a:pt x="2846" y="2249"/>
                    <a:pt x="2843" y="2249"/>
                  </a:cubicBezTo>
                  <a:lnTo>
                    <a:pt x="2525" y="2260"/>
                  </a:lnTo>
                  <a:lnTo>
                    <a:pt x="2517" y="1919"/>
                  </a:lnTo>
                  <a:lnTo>
                    <a:pt x="3236" y="1897"/>
                  </a:lnTo>
                  <a:cubicBezTo>
                    <a:pt x="3342" y="1894"/>
                    <a:pt x="3440" y="1850"/>
                    <a:pt x="3512" y="1774"/>
                  </a:cubicBezTo>
                  <a:cubicBezTo>
                    <a:pt x="3585" y="1699"/>
                    <a:pt x="3621" y="1599"/>
                    <a:pt x="3621" y="1495"/>
                  </a:cubicBezTo>
                  <a:cubicBezTo>
                    <a:pt x="3616" y="1392"/>
                    <a:pt x="3571" y="1295"/>
                    <a:pt x="3499" y="1222"/>
                  </a:cubicBezTo>
                  <a:cubicBezTo>
                    <a:pt x="3426" y="1147"/>
                    <a:pt x="3320" y="1113"/>
                    <a:pt x="3220" y="1113"/>
                  </a:cubicBezTo>
                  <a:lnTo>
                    <a:pt x="2477" y="1133"/>
                  </a:lnTo>
                  <a:cubicBezTo>
                    <a:pt x="2472" y="1130"/>
                    <a:pt x="2469" y="1127"/>
                    <a:pt x="2469" y="1124"/>
                  </a:cubicBezTo>
                  <a:lnTo>
                    <a:pt x="2450" y="385"/>
                  </a:lnTo>
                  <a:cubicBezTo>
                    <a:pt x="2444" y="279"/>
                    <a:pt x="2399" y="181"/>
                    <a:pt x="2327" y="109"/>
                  </a:cubicBezTo>
                  <a:cubicBezTo>
                    <a:pt x="2249" y="36"/>
                    <a:pt x="2148" y="0"/>
                    <a:pt x="2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64"/>
            <p:cNvSpPr/>
            <p:nvPr/>
          </p:nvSpPr>
          <p:spPr>
            <a:xfrm>
              <a:off x="6803313" y="2669710"/>
              <a:ext cx="864988" cy="877924"/>
            </a:xfrm>
            <a:custGeom>
              <a:avLst/>
              <a:gdLst/>
              <a:ahLst/>
              <a:cxnLst/>
              <a:rect l="l" t="t" r="r" b="b"/>
              <a:pathLst>
                <a:path w="9963" h="10112" extrusionOk="0">
                  <a:moveTo>
                    <a:pt x="6487" y="135"/>
                  </a:moveTo>
                  <a:lnTo>
                    <a:pt x="9807" y="3268"/>
                  </a:lnTo>
                  <a:cubicBezTo>
                    <a:pt x="9684" y="3416"/>
                    <a:pt x="9622" y="3597"/>
                    <a:pt x="9628" y="3790"/>
                  </a:cubicBezTo>
                  <a:cubicBezTo>
                    <a:pt x="9634" y="3980"/>
                    <a:pt x="9709" y="4158"/>
                    <a:pt x="9834" y="4298"/>
                  </a:cubicBezTo>
                  <a:lnTo>
                    <a:pt x="4498" y="9944"/>
                  </a:lnTo>
                  <a:cubicBezTo>
                    <a:pt x="4359" y="9826"/>
                    <a:pt x="4181" y="9765"/>
                    <a:pt x="4002" y="9765"/>
                  </a:cubicBezTo>
                  <a:cubicBezTo>
                    <a:pt x="3994" y="9765"/>
                    <a:pt x="3986" y="9765"/>
                    <a:pt x="3979" y="9766"/>
                  </a:cubicBezTo>
                  <a:cubicBezTo>
                    <a:pt x="3792" y="9774"/>
                    <a:pt x="3610" y="9844"/>
                    <a:pt x="3465" y="9978"/>
                  </a:cubicBezTo>
                  <a:lnTo>
                    <a:pt x="145" y="6845"/>
                  </a:lnTo>
                  <a:cubicBezTo>
                    <a:pt x="394" y="6546"/>
                    <a:pt x="391" y="6119"/>
                    <a:pt x="137" y="5824"/>
                  </a:cubicBezTo>
                  <a:lnTo>
                    <a:pt x="5474" y="174"/>
                  </a:lnTo>
                  <a:cubicBezTo>
                    <a:pt x="5617" y="285"/>
                    <a:pt x="5788" y="339"/>
                    <a:pt x="5958" y="339"/>
                  </a:cubicBezTo>
                  <a:cubicBezTo>
                    <a:pt x="6148" y="339"/>
                    <a:pt x="6338" y="271"/>
                    <a:pt x="6487" y="135"/>
                  </a:cubicBezTo>
                  <a:close/>
                  <a:moveTo>
                    <a:pt x="6486" y="1"/>
                  </a:moveTo>
                  <a:cubicBezTo>
                    <a:pt x="6470" y="1"/>
                    <a:pt x="6455" y="6"/>
                    <a:pt x="6445" y="18"/>
                  </a:cubicBezTo>
                  <a:cubicBezTo>
                    <a:pt x="6312" y="158"/>
                    <a:pt x="6134" y="230"/>
                    <a:pt x="5956" y="230"/>
                  </a:cubicBezTo>
                  <a:cubicBezTo>
                    <a:pt x="5797" y="230"/>
                    <a:pt x="5638" y="173"/>
                    <a:pt x="5510" y="57"/>
                  </a:cubicBezTo>
                  <a:cubicBezTo>
                    <a:pt x="5499" y="48"/>
                    <a:pt x="5485" y="44"/>
                    <a:pt x="5472" y="44"/>
                  </a:cubicBezTo>
                  <a:cubicBezTo>
                    <a:pt x="5456" y="44"/>
                    <a:pt x="5441" y="49"/>
                    <a:pt x="5429" y="60"/>
                  </a:cubicBezTo>
                  <a:lnTo>
                    <a:pt x="17" y="5787"/>
                  </a:lnTo>
                  <a:cubicBezTo>
                    <a:pt x="0" y="5812"/>
                    <a:pt x="0" y="5846"/>
                    <a:pt x="20" y="5868"/>
                  </a:cubicBezTo>
                  <a:cubicBezTo>
                    <a:pt x="279" y="6125"/>
                    <a:pt x="282" y="6532"/>
                    <a:pt x="28" y="6806"/>
                  </a:cubicBezTo>
                  <a:cubicBezTo>
                    <a:pt x="17" y="6817"/>
                    <a:pt x="12" y="6833"/>
                    <a:pt x="12" y="6847"/>
                  </a:cubicBezTo>
                  <a:cubicBezTo>
                    <a:pt x="12" y="6861"/>
                    <a:pt x="17" y="6875"/>
                    <a:pt x="28" y="6886"/>
                  </a:cubicBezTo>
                  <a:lnTo>
                    <a:pt x="3429" y="10098"/>
                  </a:lnTo>
                  <a:cubicBezTo>
                    <a:pt x="3437" y="10109"/>
                    <a:pt x="3449" y="10111"/>
                    <a:pt x="3463" y="10111"/>
                  </a:cubicBezTo>
                  <a:cubicBezTo>
                    <a:pt x="3479" y="10111"/>
                    <a:pt x="3502" y="10103"/>
                    <a:pt x="3507" y="10078"/>
                  </a:cubicBezTo>
                  <a:cubicBezTo>
                    <a:pt x="3630" y="9950"/>
                    <a:pt x="3795" y="9877"/>
                    <a:pt x="3976" y="9869"/>
                  </a:cubicBezTo>
                  <a:cubicBezTo>
                    <a:pt x="3980" y="9869"/>
                    <a:pt x="3983" y="9869"/>
                    <a:pt x="3987" y="9869"/>
                  </a:cubicBezTo>
                  <a:cubicBezTo>
                    <a:pt x="4164" y="9869"/>
                    <a:pt x="4327" y="9935"/>
                    <a:pt x="4456" y="10056"/>
                  </a:cubicBezTo>
                  <a:cubicBezTo>
                    <a:pt x="4467" y="10067"/>
                    <a:pt x="4478" y="10070"/>
                    <a:pt x="4495" y="10072"/>
                  </a:cubicBezTo>
                  <a:cubicBezTo>
                    <a:pt x="4509" y="10072"/>
                    <a:pt x="4523" y="10067"/>
                    <a:pt x="4534" y="10056"/>
                  </a:cubicBezTo>
                  <a:lnTo>
                    <a:pt x="9946" y="4328"/>
                  </a:lnTo>
                  <a:cubicBezTo>
                    <a:pt x="9957" y="4320"/>
                    <a:pt x="9963" y="4306"/>
                    <a:pt x="9963" y="4292"/>
                  </a:cubicBezTo>
                  <a:cubicBezTo>
                    <a:pt x="9963" y="4278"/>
                    <a:pt x="9957" y="4264"/>
                    <a:pt x="9946" y="4253"/>
                  </a:cubicBezTo>
                  <a:cubicBezTo>
                    <a:pt x="9818" y="4130"/>
                    <a:pt x="9742" y="3966"/>
                    <a:pt x="9737" y="3784"/>
                  </a:cubicBezTo>
                  <a:cubicBezTo>
                    <a:pt x="9734" y="3603"/>
                    <a:pt x="9798" y="3436"/>
                    <a:pt x="9921" y="3304"/>
                  </a:cubicBezTo>
                  <a:cubicBezTo>
                    <a:pt x="9932" y="3293"/>
                    <a:pt x="9938" y="3279"/>
                    <a:pt x="9938" y="3265"/>
                  </a:cubicBezTo>
                  <a:cubicBezTo>
                    <a:pt x="9938" y="3251"/>
                    <a:pt x="9932" y="3237"/>
                    <a:pt x="9921" y="3226"/>
                  </a:cubicBezTo>
                  <a:lnTo>
                    <a:pt x="6526" y="15"/>
                  </a:lnTo>
                  <a:cubicBezTo>
                    <a:pt x="6515" y="6"/>
                    <a:pt x="6500" y="1"/>
                    <a:pt x="6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64"/>
            <p:cNvSpPr/>
            <p:nvPr/>
          </p:nvSpPr>
          <p:spPr>
            <a:xfrm>
              <a:off x="7128363" y="3174648"/>
              <a:ext cx="65202" cy="58864"/>
            </a:xfrm>
            <a:custGeom>
              <a:avLst/>
              <a:gdLst/>
              <a:ahLst/>
              <a:cxnLst/>
              <a:rect l="l" t="t" r="r" b="b"/>
              <a:pathLst>
                <a:path w="751" h="678" extrusionOk="0">
                  <a:moveTo>
                    <a:pt x="378" y="0"/>
                  </a:moveTo>
                  <a:cubicBezTo>
                    <a:pt x="288" y="0"/>
                    <a:pt x="198" y="37"/>
                    <a:pt x="131" y="108"/>
                  </a:cubicBezTo>
                  <a:cubicBezTo>
                    <a:pt x="0" y="242"/>
                    <a:pt x="9" y="457"/>
                    <a:pt x="145" y="585"/>
                  </a:cubicBezTo>
                  <a:cubicBezTo>
                    <a:pt x="210" y="647"/>
                    <a:pt x="293" y="678"/>
                    <a:pt x="376" y="678"/>
                  </a:cubicBezTo>
                  <a:cubicBezTo>
                    <a:pt x="466" y="678"/>
                    <a:pt x="556" y="642"/>
                    <a:pt x="622" y="571"/>
                  </a:cubicBezTo>
                  <a:cubicBezTo>
                    <a:pt x="751" y="434"/>
                    <a:pt x="745" y="217"/>
                    <a:pt x="609" y="94"/>
                  </a:cubicBezTo>
                  <a:cubicBezTo>
                    <a:pt x="543" y="31"/>
                    <a:pt x="460" y="0"/>
                    <a:pt x="378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64"/>
            <p:cNvSpPr/>
            <p:nvPr/>
          </p:nvSpPr>
          <p:spPr>
            <a:xfrm>
              <a:off x="7045538" y="3198871"/>
              <a:ext cx="123111" cy="120940"/>
            </a:xfrm>
            <a:custGeom>
              <a:avLst/>
              <a:gdLst/>
              <a:ahLst/>
              <a:cxnLst/>
              <a:rect l="l" t="t" r="r" b="b"/>
              <a:pathLst>
                <a:path w="1418" h="1393" extrusionOk="0">
                  <a:moveTo>
                    <a:pt x="1265" y="0"/>
                  </a:moveTo>
                  <a:cubicBezTo>
                    <a:pt x="1248" y="0"/>
                    <a:pt x="1229" y="4"/>
                    <a:pt x="1211" y="13"/>
                  </a:cubicBezTo>
                  <a:lnTo>
                    <a:pt x="98" y="554"/>
                  </a:lnTo>
                  <a:cubicBezTo>
                    <a:pt x="17" y="591"/>
                    <a:pt x="0" y="699"/>
                    <a:pt x="67" y="758"/>
                  </a:cubicBezTo>
                  <a:lnTo>
                    <a:pt x="700" y="1358"/>
                  </a:lnTo>
                  <a:cubicBezTo>
                    <a:pt x="725" y="1382"/>
                    <a:pt x="756" y="1393"/>
                    <a:pt x="787" y="1393"/>
                  </a:cubicBezTo>
                  <a:cubicBezTo>
                    <a:pt x="835" y="1393"/>
                    <a:pt x="882" y="1365"/>
                    <a:pt x="904" y="1316"/>
                  </a:cubicBezTo>
                  <a:lnTo>
                    <a:pt x="1381" y="178"/>
                  </a:lnTo>
                  <a:cubicBezTo>
                    <a:pt x="1418" y="88"/>
                    <a:pt x="1349" y="0"/>
                    <a:pt x="1265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64"/>
            <p:cNvSpPr/>
            <p:nvPr/>
          </p:nvSpPr>
          <p:spPr>
            <a:xfrm>
              <a:off x="7166390" y="3113354"/>
              <a:ext cx="81177" cy="83955"/>
            </a:xfrm>
            <a:custGeom>
              <a:avLst/>
              <a:gdLst/>
              <a:ahLst/>
              <a:cxnLst/>
              <a:rect l="l" t="t" r="r" b="b"/>
              <a:pathLst>
                <a:path w="935" h="967" extrusionOk="0">
                  <a:moveTo>
                    <a:pt x="860" y="0"/>
                  </a:moveTo>
                  <a:cubicBezTo>
                    <a:pt x="842" y="0"/>
                    <a:pt x="825" y="7"/>
                    <a:pt x="812" y="22"/>
                  </a:cubicBezTo>
                  <a:lnTo>
                    <a:pt x="23" y="856"/>
                  </a:lnTo>
                  <a:cubicBezTo>
                    <a:pt x="0" y="884"/>
                    <a:pt x="0" y="926"/>
                    <a:pt x="28" y="948"/>
                  </a:cubicBezTo>
                  <a:cubicBezTo>
                    <a:pt x="42" y="960"/>
                    <a:pt x="59" y="966"/>
                    <a:pt x="75" y="966"/>
                  </a:cubicBezTo>
                  <a:cubicBezTo>
                    <a:pt x="92" y="966"/>
                    <a:pt x="109" y="959"/>
                    <a:pt x="120" y="945"/>
                  </a:cubicBezTo>
                  <a:lnTo>
                    <a:pt x="910" y="111"/>
                  </a:lnTo>
                  <a:cubicBezTo>
                    <a:pt x="935" y="83"/>
                    <a:pt x="935" y="41"/>
                    <a:pt x="907" y="19"/>
                  </a:cubicBezTo>
                  <a:cubicBezTo>
                    <a:pt x="893" y="7"/>
                    <a:pt x="877" y="0"/>
                    <a:pt x="860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64"/>
            <p:cNvSpPr/>
            <p:nvPr/>
          </p:nvSpPr>
          <p:spPr>
            <a:xfrm>
              <a:off x="7423635" y="2609110"/>
              <a:ext cx="307430" cy="278084"/>
            </a:xfrm>
            <a:custGeom>
              <a:avLst/>
              <a:gdLst/>
              <a:ahLst/>
              <a:cxnLst/>
              <a:rect l="l" t="t" r="r" b="b"/>
              <a:pathLst>
                <a:path w="3541" h="3203" extrusionOk="0">
                  <a:moveTo>
                    <a:pt x="1746" y="783"/>
                  </a:moveTo>
                  <a:lnTo>
                    <a:pt x="2589" y="1578"/>
                  </a:lnTo>
                  <a:lnTo>
                    <a:pt x="1794" y="2418"/>
                  </a:lnTo>
                  <a:lnTo>
                    <a:pt x="951" y="1623"/>
                  </a:lnTo>
                  <a:lnTo>
                    <a:pt x="1746" y="783"/>
                  </a:lnTo>
                  <a:close/>
                  <a:moveTo>
                    <a:pt x="1771" y="1"/>
                  </a:moveTo>
                  <a:cubicBezTo>
                    <a:pt x="1346" y="1"/>
                    <a:pt x="922" y="169"/>
                    <a:pt x="608" y="501"/>
                  </a:cubicBezTo>
                  <a:cubicBezTo>
                    <a:pt x="0" y="1143"/>
                    <a:pt x="28" y="2158"/>
                    <a:pt x="670" y="2764"/>
                  </a:cubicBezTo>
                  <a:cubicBezTo>
                    <a:pt x="979" y="3057"/>
                    <a:pt x="1375" y="3202"/>
                    <a:pt x="1771" y="3202"/>
                  </a:cubicBezTo>
                  <a:cubicBezTo>
                    <a:pt x="2195" y="3202"/>
                    <a:pt x="2619" y="3035"/>
                    <a:pt x="2932" y="2702"/>
                  </a:cubicBezTo>
                  <a:cubicBezTo>
                    <a:pt x="3540" y="2055"/>
                    <a:pt x="3512" y="1045"/>
                    <a:pt x="2871" y="437"/>
                  </a:cubicBezTo>
                  <a:cubicBezTo>
                    <a:pt x="2562" y="146"/>
                    <a:pt x="2166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64"/>
            <p:cNvSpPr/>
            <p:nvPr/>
          </p:nvSpPr>
          <p:spPr>
            <a:xfrm>
              <a:off x="7442996" y="2626821"/>
              <a:ext cx="268708" cy="242836"/>
            </a:xfrm>
            <a:custGeom>
              <a:avLst/>
              <a:gdLst/>
              <a:ahLst/>
              <a:cxnLst/>
              <a:rect l="l" t="t" r="r" b="b"/>
              <a:pathLst>
                <a:path w="3095" h="2797" extrusionOk="0">
                  <a:moveTo>
                    <a:pt x="1549" y="110"/>
                  </a:moveTo>
                  <a:cubicBezTo>
                    <a:pt x="1864" y="110"/>
                    <a:pt x="2179" y="230"/>
                    <a:pt x="2427" y="465"/>
                  </a:cubicBezTo>
                  <a:cubicBezTo>
                    <a:pt x="2943" y="947"/>
                    <a:pt x="2969" y="1765"/>
                    <a:pt x="2480" y="2278"/>
                  </a:cubicBezTo>
                  <a:cubicBezTo>
                    <a:pt x="2246" y="2523"/>
                    <a:pt x="1925" y="2669"/>
                    <a:pt x="1585" y="2677"/>
                  </a:cubicBezTo>
                  <a:cubicBezTo>
                    <a:pt x="1574" y="2677"/>
                    <a:pt x="1563" y="2677"/>
                    <a:pt x="1552" y="2677"/>
                  </a:cubicBezTo>
                  <a:cubicBezTo>
                    <a:pt x="1221" y="2677"/>
                    <a:pt x="907" y="2555"/>
                    <a:pt x="667" y="2325"/>
                  </a:cubicBezTo>
                  <a:cubicBezTo>
                    <a:pt x="151" y="1840"/>
                    <a:pt x="126" y="1025"/>
                    <a:pt x="614" y="512"/>
                  </a:cubicBezTo>
                  <a:cubicBezTo>
                    <a:pt x="868" y="247"/>
                    <a:pt x="1208" y="110"/>
                    <a:pt x="1549" y="110"/>
                  </a:cubicBezTo>
                  <a:close/>
                  <a:moveTo>
                    <a:pt x="1549" y="0"/>
                  </a:moveTo>
                  <a:cubicBezTo>
                    <a:pt x="1177" y="0"/>
                    <a:pt x="806" y="147"/>
                    <a:pt x="530" y="437"/>
                  </a:cubicBezTo>
                  <a:cubicBezTo>
                    <a:pt x="0" y="997"/>
                    <a:pt x="28" y="1885"/>
                    <a:pt x="586" y="2412"/>
                  </a:cubicBezTo>
                  <a:cubicBezTo>
                    <a:pt x="848" y="2657"/>
                    <a:pt x="1186" y="2794"/>
                    <a:pt x="1546" y="2794"/>
                  </a:cubicBezTo>
                  <a:cubicBezTo>
                    <a:pt x="1560" y="2794"/>
                    <a:pt x="1574" y="2794"/>
                    <a:pt x="1588" y="2797"/>
                  </a:cubicBezTo>
                  <a:cubicBezTo>
                    <a:pt x="1961" y="2783"/>
                    <a:pt x="2310" y="2629"/>
                    <a:pt x="2564" y="2359"/>
                  </a:cubicBezTo>
                  <a:cubicBezTo>
                    <a:pt x="3094" y="1795"/>
                    <a:pt x="3066" y="911"/>
                    <a:pt x="2508" y="381"/>
                  </a:cubicBezTo>
                  <a:cubicBezTo>
                    <a:pt x="2239" y="126"/>
                    <a:pt x="1894" y="0"/>
                    <a:pt x="1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64"/>
            <p:cNvSpPr/>
            <p:nvPr/>
          </p:nvSpPr>
          <p:spPr>
            <a:xfrm>
              <a:off x="7489965" y="2660334"/>
              <a:ext cx="174942" cy="175203"/>
            </a:xfrm>
            <a:custGeom>
              <a:avLst/>
              <a:gdLst/>
              <a:ahLst/>
              <a:cxnLst/>
              <a:rect l="l" t="t" r="r" b="b"/>
              <a:pathLst>
                <a:path w="2015" h="2018" extrusionOk="0">
                  <a:moveTo>
                    <a:pt x="982" y="193"/>
                  </a:moveTo>
                  <a:lnTo>
                    <a:pt x="1825" y="988"/>
                  </a:lnTo>
                  <a:lnTo>
                    <a:pt x="1030" y="1828"/>
                  </a:lnTo>
                  <a:lnTo>
                    <a:pt x="187" y="1033"/>
                  </a:lnTo>
                  <a:lnTo>
                    <a:pt x="982" y="193"/>
                  </a:lnTo>
                  <a:close/>
                  <a:moveTo>
                    <a:pt x="980" y="0"/>
                  </a:moveTo>
                  <a:lnTo>
                    <a:pt x="0" y="1035"/>
                  </a:lnTo>
                  <a:lnTo>
                    <a:pt x="1035" y="2018"/>
                  </a:lnTo>
                  <a:lnTo>
                    <a:pt x="2015" y="98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64"/>
            <p:cNvSpPr/>
            <p:nvPr/>
          </p:nvSpPr>
          <p:spPr>
            <a:xfrm>
              <a:off x="7427455" y="2697839"/>
              <a:ext cx="291455" cy="189354"/>
            </a:xfrm>
            <a:custGeom>
              <a:avLst/>
              <a:gdLst/>
              <a:ahLst/>
              <a:cxnLst/>
              <a:rect l="l" t="t" r="r" b="b"/>
              <a:pathLst>
                <a:path w="3357" h="2181" extrusionOk="0">
                  <a:moveTo>
                    <a:pt x="229" y="1"/>
                  </a:moveTo>
                  <a:cubicBezTo>
                    <a:pt x="1" y="592"/>
                    <a:pt x="135" y="1281"/>
                    <a:pt x="623" y="1742"/>
                  </a:cubicBezTo>
                  <a:cubicBezTo>
                    <a:pt x="932" y="2035"/>
                    <a:pt x="1328" y="2180"/>
                    <a:pt x="1724" y="2180"/>
                  </a:cubicBezTo>
                  <a:cubicBezTo>
                    <a:pt x="2148" y="2180"/>
                    <a:pt x="2572" y="2013"/>
                    <a:pt x="2885" y="1680"/>
                  </a:cubicBezTo>
                  <a:cubicBezTo>
                    <a:pt x="3217" y="1334"/>
                    <a:pt x="3357" y="885"/>
                    <a:pt x="3318" y="444"/>
                  </a:cubicBezTo>
                  <a:lnTo>
                    <a:pt x="3318" y="444"/>
                  </a:lnTo>
                  <a:cubicBezTo>
                    <a:pt x="3245" y="634"/>
                    <a:pt x="3136" y="813"/>
                    <a:pt x="2986" y="972"/>
                  </a:cubicBezTo>
                  <a:cubicBezTo>
                    <a:pt x="2672" y="1304"/>
                    <a:pt x="2248" y="1473"/>
                    <a:pt x="1823" y="1473"/>
                  </a:cubicBezTo>
                  <a:cubicBezTo>
                    <a:pt x="1428" y="1473"/>
                    <a:pt x="1032" y="1327"/>
                    <a:pt x="723" y="1033"/>
                  </a:cubicBezTo>
                  <a:cubicBezTo>
                    <a:pt x="428" y="751"/>
                    <a:pt x="260" y="383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64"/>
            <p:cNvSpPr/>
            <p:nvPr/>
          </p:nvSpPr>
          <p:spPr>
            <a:xfrm>
              <a:off x="6750266" y="3207466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4" y="1"/>
                  </a:moveTo>
                  <a:lnTo>
                    <a:pt x="0" y="15"/>
                  </a:lnTo>
                  <a:lnTo>
                    <a:pt x="14" y="508"/>
                  </a:lnTo>
                  <a:lnTo>
                    <a:pt x="508" y="494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64"/>
            <p:cNvSpPr/>
            <p:nvPr/>
          </p:nvSpPr>
          <p:spPr>
            <a:xfrm>
              <a:off x="6760164" y="321719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0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64"/>
            <p:cNvSpPr/>
            <p:nvPr/>
          </p:nvSpPr>
          <p:spPr>
            <a:xfrm>
              <a:off x="7122025" y="3562034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5" y="1"/>
                  </a:moveTo>
                  <a:lnTo>
                    <a:pt x="1" y="15"/>
                  </a:lnTo>
                  <a:lnTo>
                    <a:pt x="15" y="509"/>
                  </a:lnTo>
                  <a:lnTo>
                    <a:pt x="509" y="495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64"/>
            <p:cNvSpPr/>
            <p:nvPr/>
          </p:nvSpPr>
          <p:spPr>
            <a:xfrm>
              <a:off x="7131749" y="3571237"/>
              <a:ext cx="25004" cy="25091"/>
            </a:xfrm>
            <a:custGeom>
              <a:avLst/>
              <a:gdLst/>
              <a:ahLst/>
              <a:cxnLst/>
              <a:rect l="l" t="t" r="r" b="b"/>
              <a:pathLst>
                <a:path w="288" h="289" extrusionOk="0">
                  <a:moveTo>
                    <a:pt x="279" y="1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64"/>
            <p:cNvSpPr/>
            <p:nvPr/>
          </p:nvSpPr>
          <p:spPr>
            <a:xfrm>
              <a:off x="7304172" y="2626908"/>
              <a:ext cx="44452" cy="44191"/>
            </a:xfrm>
            <a:custGeom>
              <a:avLst/>
              <a:gdLst/>
              <a:ahLst/>
              <a:cxnLst/>
              <a:rect l="l" t="t" r="r" b="b"/>
              <a:pathLst>
                <a:path w="512" h="509" extrusionOk="0">
                  <a:moveTo>
                    <a:pt x="497" y="0"/>
                  </a:moveTo>
                  <a:lnTo>
                    <a:pt x="1" y="14"/>
                  </a:lnTo>
                  <a:lnTo>
                    <a:pt x="17" y="508"/>
                  </a:lnTo>
                  <a:lnTo>
                    <a:pt x="511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64"/>
            <p:cNvSpPr/>
            <p:nvPr/>
          </p:nvSpPr>
          <p:spPr>
            <a:xfrm>
              <a:off x="7313896" y="2636372"/>
              <a:ext cx="25004" cy="25004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9" y="0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64"/>
            <p:cNvSpPr/>
            <p:nvPr/>
          </p:nvSpPr>
          <p:spPr>
            <a:xfrm>
              <a:off x="7676018" y="2981216"/>
              <a:ext cx="44365" cy="44452"/>
            </a:xfrm>
            <a:custGeom>
              <a:avLst/>
              <a:gdLst/>
              <a:ahLst/>
              <a:cxnLst/>
              <a:rect l="l" t="t" r="r" b="b"/>
              <a:pathLst>
                <a:path w="511" h="512" extrusionOk="0">
                  <a:moveTo>
                    <a:pt x="497" y="1"/>
                  </a:moveTo>
                  <a:lnTo>
                    <a:pt x="0" y="15"/>
                  </a:lnTo>
                  <a:lnTo>
                    <a:pt x="17" y="511"/>
                  </a:lnTo>
                  <a:lnTo>
                    <a:pt x="511" y="498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64"/>
            <p:cNvSpPr/>
            <p:nvPr/>
          </p:nvSpPr>
          <p:spPr>
            <a:xfrm>
              <a:off x="7685394" y="299094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1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0" y="1"/>
                  </a:moveTo>
                  <a:lnTo>
                    <a:pt x="0" y="748"/>
                  </a:lnTo>
                  <a:cubicBezTo>
                    <a:pt x="0" y="3957"/>
                    <a:pt x="2600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9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64"/>
            <p:cNvSpPr/>
            <p:nvPr/>
          </p:nvSpPr>
          <p:spPr>
            <a:xfrm>
              <a:off x="5502676" y="3278918"/>
              <a:ext cx="300658" cy="543580"/>
            </a:xfrm>
            <a:custGeom>
              <a:avLst/>
              <a:gdLst/>
              <a:ahLst/>
              <a:cxnLst/>
              <a:rect l="l" t="t" r="r" b="b"/>
              <a:pathLst>
                <a:path w="3463" h="6261" extrusionOk="0">
                  <a:moveTo>
                    <a:pt x="0" y="1"/>
                  </a:moveTo>
                  <a:cubicBezTo>
                    <a:pt x="17" y="95"/>
                    <a:pt x="34" y="193"/>
                    <a:pt x="56" y="294"/>
                  </a:cubicBezTo>
                  <a:cubicBezTo>
                    <a:pt x="488" y="2439"/>
                    <a:pt x="1518" y="4450"/>
                    <a:pt x="2977" y="6071"/>
                  </a:cubicBezTo>
                  <a:cubicBezTo>
                    <a:pt x="3136" y="6141"/>
                    <a:pt x="3298" y="6205"/>
                    <a:pt x="3462" y="6261"/>
                  </a:cubicBezTo>
                  <a:cubicBezTo>
                    <a:pt x="1858" y="4612"/>
                    <a:pt x="731" y="2503"/>
                    <a:pt x="279" y="249"/>
                  </a:cubicBezTo>
                  <a:cubicBezTo>
                    <a:pt x="262" y="165"/>
                    <a:pt x="243" y="81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64"/>
            <p:cNvSpPr/>
            <p:nvPr/>
          </p:nvSpPr>
          <p:spPr>
            <a:xfrm>
              <a:off x="5606772" y="3278918"/>
              <a:ext cx="317935" cy="568063"/>
            </a:xfrm>
            <a:custGeom>
              <a:avLst/>
              <a:gdLst/>
              <a:ahLst/>
              <a:cxnLst/>
              <a:rect l="l" t="t" r="r" b="b"/>
              <a:pathLst>
                <a:path w="3662" h="6543" extrusionOk="0">
                  <a:moveTo>
                    <a:pt x="1" y="1"/>
                  </a:moveTo>
                  <a:cubicBezTo>
                    <a:pt x="380" y="1739"/>
                    <a:pt x="1346" y="3287"/>
                    <a:pt x="2286" y="4788"/>
                  </a:cubicBezTo>
                  <a:lnTo>
                    <a:pt x="2662" y="5396"/>
                  </a:lnTo>
                  <a:lnTo>
                    <a:pt x="2749" y="5538"/>
                  </a:lnTo>
                  <a:cubicBezTo>
                    <a:pt x="2947" y="5862"/>
                    <a:pt x="3151" y="6194"/>
                    <a:pt x="3365" y="6512"/>
                  </a:cubicBezTo>
                  <a:cubicBezTo>
                    <a:pt x="3463" y="6526"/>
                    <a:pt x="3561" y="6531"/>
                    <a:pt x="3661" y="6543"/>
                  </a:cubicBezTo>
                  <a:cubicBezTo>
                    <a:pt x="3407" y="6180"/>
                    <a:pt x="3173" y="5798"/>
                    <a:pt x="2944" y="5421"/>
                  </a:cubicBezTo>
                  <a:lnTo>
                    <a:pt x="2858" y="5276"/>
                  </a:lnTo>
                  <a:lnTo>
                    <a:pt x="2481" y="4671"/>
                  </a:lnTo>
                  <a:cubicBezTo>
                    <a:pt x="1563" y="3198"/>
                    <a:pt x="615" y="1677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64"/>
            <p:cNvSpPr/>
            <p:nvPr/>
          </p:nvSpPr>
          <p:spPr>
            <a:xfrm>
              <a:off x="5726495" y="3278918"/>
              <a:ext cx="315678" cy="569279"/>
            </a:xfrm>
            <a:custGeom>
              <a:avLst/>
              <a:gdLst/>
              <a:ahLst/>
              <a:cxnLst/>
              <a:rect l="l" t="t" r="r" b="b"/>
              <a:pathLst>
                <a:path w="3636" h="6557" extrusionOk="0">
                  <a:moveTo>
                    <a:pt x="0" y="1"/>
                  </a:moveTo>
                  <a:cubicBezTo>
                    <a:pt x="508" y="2439"/>
                    <a:pt x="1674" y="4713"/>
                    <a:pt x="3325" y="6557"/>
                  </a:cubicBezTo>
                  <a:lnTo>
                    <a:pt x="3635" y="6557"/>
                  </a:lnTo>
                  <a:cubicBezTo>
                    <a:pt x="1944" y="4726"/>
                    <a:pt x="756" y="245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64"/>
            <p:cNvSpPr/>
            <p:nvPr/>
          </p:nvSpPr>
          <p:spPr>
            <a:xfrm>
              <a:off x="5851949" y="3278918"/>
              <a:ext cx="303262" cy="569279"/>
            </a:xfrm>
            <a:custGeom>
              <a:avLst/>
              <a:gdLst/>
              <a:ahLst/>
              <a:cxnLst/>
              <a:rect l="l" t="t" r="r" b="b"/>
              <a:pathLst>
                <a:path w="3493" h="6557" extrusionOk="0">
                  <a:moveTo>
                    <a:pt x="0" y="1"/>
                  </a:moveTo>
                  <a:cubicBezTo>
                    <a:pt x="427" y="2414"/>
                    <a:pt x="1557" y="4718"/>
                    <a:pt x="3186" y="6557"/>
                  </a:cubicBezTo>
                  <a:lnTo>
                    <a:pt x="3493" y="6557"/>
                  </a:lnTo>
                  <a:cubicBezTo>
                    <a:pt x="1827" y="4735"/>
                    <a:pt x="670" y="242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64"/>
            <p:cNvSpPr/>
            <p:nvPr/>
          </p:nvSpPr>
          <p:spPr>
            <a:xfrm>
              <a:off x="5944411" y="3278918"/>
              <a:ext cx="329482" cy="569279"/>
            </a:xfrm>
            <a:custGeom>
              <a:avLst/>
              <a:gdLst/>
              <a:ahLst/>
              <a:cxnLst/>
              <a:rect l="l" t="t" r="r" b="b"/>
              <a:pathLst>
                <a:path w="3795" h="6557" extrusionOk="0">
                  <a:moveTo>
                    <a:pt x="1" y="1"/>
                  </a:moveTo>
                  <a:cubicBezTo>
                    <a:pt x="707" y="2383"/>
                    <a:pt x="1912" y="4632"/>
                    <a:pt x="3496" y="6557"/>
                  </a:cubicBezTo>
                  <a:lnTo>
                    <a:pt x="3795" y="6557"/>
                  </a:lnTo>
                  <a:cubicBezTo>
                    <a:pt x="2182" y="4643"/>
                    <a:pt x="955" y="2389"/>
                    <a:pt x="23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64"/>
            <p:cNvSpPr/>
            <p:nvPr/>
          </p:nvSpPr>
          <p:spPr>
            <a:xfrm>
              <a:off x="6117876" y="3278918"/>
              <a:ext cx="273743" cy="569279"/>
            </a:xfrm>
            <a:custGeom>
              <a:avLst/>
              <a:gdLst/>
              <a:ahLst/>
              <a:cxnLst/>
              <a:rect l="l" t="t" r="r" b="b"/>
              <a:pathLst>
                <a:path w="3153" h="6557" extrusionOk="0">
                  <a:moveTo>
                    <a:pt x="0" y="1"/>
                  </a:moveTo>
                  <a:cubicBezTo>
                    <a:pt x="466" y="2361"/>
                    <a:pt x="1579" y="4523"/>
                    <a:pt x="2879" y="6557"/>
                  </a:cubicBezTo>
                  <a:lnTo>
                    <a:pt x="3153" y="6557"/>
                  </a:lnTo>
                  <a:cubicBezTo>
                    <a:pt x="1839" y="4523"/>
                    <a:pt x="709" y="235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64"/>
            <p:cNvSpPr/>
            <p:nvPr/>
          </p:nvSpPr>
          <p:spPr>
            <a:xfrm>
              <a:off x="6309486" y="3293243"/>
              <a:ext cx="155321" cy="554953"/>
            </a:xfrm>
            <a:custGeom>
              <a:avLst/>
              <a:gdLst/>
              <a:ahLst/>
              <a:cxnLst/>
              <a:rect l="l" t="t" r="r" b="b"/>
              <a:pathLst>
                <a:path w="1789" h="6392" extrusionOk="0">
                  <a:moveTo>
                    <a:pt x="232" y="0"/>
                  </a:moveTo>
                  <a:lnTo>
                    <a:pt x="0" y="25"/>
                  </a:lnTo>
                  <a:cubicBezTo>
                    <a:pt x="248" y="2210"/>
                    <a:pt x="764" y="4344"/>
                    <a:pt x="1546" y="6392"/>
                  </a:cubicBezTo>
                  <a:lnTo>
                    <a:pt x="1788" y="6392"/>
                  </a:lnTo>
                  <a:cubicBezTo>
                    <a:pt x="1002" y="4338"/>
                    <a:pt x="474" y="2193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64"/>
            <p:cNvSpPr/>
            <p:nvPr/>
          </p:nvSpPr>
          <p:spPr>
            <a:xfrm>
              <a:off x="6422524" y="3278918"/>
              <a:ext cx="92897" cy="569279"/>
            </a:xfrm>
            <a:custGeom>
              <a:avLst/>
              <a:gdLst/>
              <a:ahLst/>
              <a:cxnLst/>
              <a:rect l="l" t="t" r="r" b="b"/>
              <a:pathLst>
                <a:path w="1070" h="6557" extrusionOk="0">
                  <a:moveTo>
                    <a:pt x="1" y="1"/>
                  </a:moveTo>
                  <a:cubicBezTo>
                    <a:pt x="294" y="2174"/>
                    <a:pt x="573" y="4369"/>
                    <a:pt x="838" y="6557"/>
                  </a:cubicBezTo>
                  <a:lnTo>
                    <a:pt x="1069" y="6557"/>
                  </a:lnTo>
                  <a:cubicBezTo>
                    <a:pt x="804" y="4369"/>
                    <a:pt x="525" y="2177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64"/>
            <p:cNvSpPr/>
            <p:nvPr/>
          </p:nvSpPr>
          <p:spPr>
            <a:xfrm>
              <a:off x="6547023" y="3296889"/>
              <a:ext cx="35683" cy="551307"/>
            </a:xfrm>
            <a:custGeom>
              <a:avLst/>
              <a:gdLst/>
              <a:ahLst/>
              <a:cxnLst/>
              <a:rect l="l" t="t" r="r" b="b"/>
              <a:pathLst>
                <a:path w="411" h="6350" extrusionOk="0">
                  <a:moveTo>
                    <a:pt x="230" y="0"/>
                  </a:moveTo>
                  <a:lnTo>
                    <a:pt x="1" y="11"/>
                  </a:lnTo>
                  <a:cubicBezTo>
                    <a:pt x="110" y="2112"/>
                    <a:pt x="168" y="4238"/>
                    <a:pt x="182" y="6350"/>
                  </a:cubicBezTo>
                  <a:lnTo>
                    <a:pt x="411" y="6350"/>
                  </a:lnTo>
                  <a:cubicBezTo>
                    <a:pt x="397" y="4232"/>
                    <a:pt x="336" y="2106"/>
                    <a:pt x="23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64"/>
            <p:cNvSpPr/>
            <p:nvPr/>
          </p:nvSpPr>
          <p:spPr>
            <a:xfrm>
              <a:off x="6657977" y="3304356"/>
              <a:ext cx="48272" cy="543840"/>
            </a:xfrm>
            <a:custGeom>
              <a:avLst/>
              <a:gdLst/>
              <a:ahLst/>
              <a:cxnLst/>
              <a:rect l="l" t="t" r="r" b="b"/>
              <a:pathLst>
                <a:path w="556" h="6264" extrusionOk="0">
                  <a:moveTo>
                    <a:pt x="324" y="1"/>
                  </a:moveTo>
                  <a:lnTo>
                    <a:pt x="1" y="6264"/>
                  </a:lnTo>
                  <a:lnTo>
                    <a:pt x="229" y="6264"/>
                  </a:lnTo>
                  <a:lnTo>
                    <a:pt x="556" y="12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64"/>
            <p:cNvSpPr/>
            <p:nvPr/>
          </p:nvSpPr>
          <p:spPr>
            <a:xfrm>
              <a:off x="6728214" y="3280828"/>
              <a:ext cx="166955" cy="567369"/>
            </a:xfrm>
            <a:custGeom>
              <a:avLst/>
              <a:gdLst/>
              <a:ahLst/>
              <a:cxnLst/>
              <a:rect l="l" t="t" r="r" b="b"/>
              <a:pathLst>
                <a:path w="1923" h="6535" extrusionOk="0">
                  <a:moveTo>
                    <a:pt x="1702" y="1"/>
                  </a:moveTo>
                  <a:cubicBezTo>
                    <a:pt x="1214" y="2191"/>
                    <a:pt x="645" y="4375"/>
                    <a:pt x="1" y="6535"/>
                  </a:cubicBezTo>
                  <a:lnTo>
                    <a:pt x="238" y="6535"/>
                  </a:lnTo>
                  <a:cubicBezTo>
                    <a:pt x="877" y="4389"/>
                    <a:pt x="1437" y="2222"/>
                    <a:pt x="1923" y="48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64"/>
            <p:cNvSpPr/>
            <p:nvPr/>
          </p:nvSpPr>
          <p:spPr>
            <a:xfrm>
              <a:off x="6836477" y="3289596"/>
              <a:ext cx="173032" cy="558600"/>
            </a:xfrm>
            <a:custGeom>
              <a:avLst/>
              <a:gdLst/>
              <a:ahLst/>
              <a:cxnLst/>
              <a:rect l="l" t="t" r="r" b="b"/>
              <a:pathLst>
                <a:path w="1993" h="6434" extrusionOk="0">
                  <a:moveTo>
                    <a:pt x="1769" y="0"/>
                  </a:moveTo>
                  <a:cubicBezTo>
                    <a:pt x="1303" y="2168"/>
                    <a:pt x="709" y="4325"/>
                    <a:pt x="1" y="6434"/>
                  </a:cubicBezTo>
                  <a:lnTo>
                    <a:pt x="243" y="6434"/>
                  </a:lnTo>
                  <a:cubicBezTo>
                    <a:pt x="941" y="4338"/>
                    <a:pt x="1527" y="2201"/>
                    <a:pt x="1993" y="48"/>
                  </a:cubicBezTo>
                  <a:lnTo>
                    <a:pt x="17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64"/>
            <p:cNvSpPr/>
            <p:nvPr/>
          </p:nvSpPr>
          <p:spPr>
            <a:xfrm>
              <a:off x="6916872" y="3279178"/>
              <a:ext cx="220002" cy="569279"/>
            </a:xfrm>
            <a:custGeom>
              <a:avLst/>
              <a:gdLst/>
              <a:ahLst/>
              <a:cxnLst/>
              <a:rect l="l" t="t" r="r" b="b"/>
              <a:pathLst>
                <a:path w="2534" h="6557" extrusionOk="0">
                  <a:moveTo>
                    <a:pt x="2297" y="0"/>
                  </a:moveTo>
                  <a:cubicBezTo>
                    <a:pt x="1719" y="2246"/>
                    <a:pt x="949" y="4445"/>
                    <a:pt x="1" y="6556"/>
                  </a:cubicBezTo>
                  <a:lnTo>
                    <a:pt x="252" y="6556"/>
                  </a:lnTo>
                  <a:cubicBezTo>
                    <a:pt x="1195" y="4442"/>
                    <a:pt x="1959" y="2246"/>
                    <a:pt x="253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64"/>
            <p:cNvSpPr/>
            <p:nvPr/>
          </p:nvSpPr>
          <p:spPr>
            <a:xfrm>
              <a:off x="6988585" y="3289336"/>
              <a:ext cx="240144" cy="558860"/>
            </a:xfrm>
            <a:custGeom>
              <a:avLst/>
              <a:gdLst/>
              <a:ahLst/>
              <a:cxnLst/>
              <a:rect l="l" t="t" r="r" b="b"/>
              <a:pathLst>
                <a:path w="2766" h="6437" extrusionOk="0">
                  <a:moveTo>
                    <a:pt x="2545" y="1"/>
                  </a:moveTo>
                  <a:cubicBezTo>
                    <a:pt x="1926" y="2232"/>
                    <a:pt x="1075" y="4389"/>
                    <a:pt x="1" y="6437"/>
                  </a:cubicBezTo>
                  <a:lnTo>
                    <a:pt x="257" y="6437"/>
                  </a:lnTo>
                  <a:cubicBezTo>
                    <a:pt x="1315" y="4406"/>
                    <a:pt x="2154" y="2269"/>
                    <a:pt x="2765" y="59"/>
                  </a:cubicBezTo>
                  <a:lnTo>
                    <a:pt x="254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64"/>
            <p:cNvSpPr/>
            <p:nvPr/>
          </p:nvSpPr>
          <p:spPr>
            <a:xfrm>
              <a:off x="7042846" y="3279178"/>
              <a:ext cx="322449" cy="569279"/>
            </a:xfrm>
            <a:custGeom>
              <a:avLst/>
              <a:gdLst/>
              <a:ahLst/>
              <a:cxnLst/>
              <a:rect l="l" t="t" r="r" b="b"/>
              <a:pathLst>
                <a:path w="3714" h="6557" extrusionOk="0">
                  <a:moveTo>
                    <a:pt x="3482" y="0"/>
                  </a:moveTo>
                  <a:cubicBezTo>
                    <a:pt x="3253" y="1289"/>
                    <a:pt x="2612" y="2489"/>
                    <a:pt x="1945" y="3596"/>
                  </a:cubicBezTo>
                  <a:cubicBezTo>
                    <a:pt x="1342" y="4604"/>
                    <a:pt x="690" y="5599"/>
                    <a:pt x="1" y="6556"/>
                  </a:cubicBezTo>
                  <a:lnTo>
                    <a:pt x="280" y="6556"/>
                  </a:lnTo>
                  <a:cubicBezTo>
                    <a:pt x="938" y="5633"/>
                    <a:pt x="1557" y="4682"/>
                    <a:pt x="2140" y="3716"/>
                  </a:cubicBezTo>
                  <a:cubicBezTo>
                    <a:pt x="2824" y="2578"/>
                    <a:pt x="3482" y="1339"/>
                    <a:pt x="371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64"/>
            <p:cNvSpPr/>
            <p:nvPr/>
          </p:nvSpPr>
          <p:spPr>
            <a:xfrm>
              <a:off x="7155017" y="3279178"/>
              <a:ext cx="324620" cy="568497"/>
            </a:xfrm>
            <a:custGeom>
              <a:avLst/>
              <a:gdLst/>
              <a:ahLst/>
              <a:cxnLst/>
              <a:rect l="l" t="t" r="r" b="b"/>
              <a:pathLst>
                <a:path w="3739" h="6548" extrusionOk="0">
                  <a:moveTo>
                    <a:pt x="3493" y="0"/>
                  </a:moveTo>
                  <a:cubicBezTo>
                    <a:pt x="2561" y="2302"/>
                    <a:pt x="1392" y="4495"/>
                    <a:pt x="0" y="6548"/>
                  </a:cubicBezTo>
                  <a:cubicBezTo>
                    <a:pt x="98" y="6540"/>
                    <a:pt x="195" y="6534"/>
                    <a:pt x="293" y="6523"/>
                  </a:cubicBezTo>
                  <a:cubicBezTo>
                    <a:pt x="1666" y="4475"/>
                    <a:pt x="2818" y="2291"/>
                    <a:pt x="373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64"/>
            <p:cNvSpPr/>
            <p:nvPr/>
          </p:nvSpPr>
          <p:spPr>
            <a:xfrm>
              <a:off x="7282641" y="3279178"/>
              <a:ext cx="303349" cy="544535"/>
            </a:xfrm>
            <a:custGeom>
              <a:avLst/>
              <a:gdLst/>
              <a:ahLst/>
              <a:cxnLst/>
              <a:rect l="l" t="t" r="r" b="b"/>
              <a:pathLst>
                <a:path w="3494" h="6272" extrusionOk="0">
                  <a:moveTo>
                    <a:pt x="3256" y="0"/>
                  </a:moveTo>
                  <a:cubicBezTo>
                    <a:pt x="2631" y="2285"/>
                    <a:pt x="1507" y="4436"/>
                    <a:pt x="0" y="6272"/>
                  </a:cubicBezTo>
                  <a:cubicBezTo>
                    <a:pt x="143" y="6227"/>
                    <a:pt x="282" y="6174"/>
                    <a:pt x="419" y="6118"/>
                  </a:cubicBezTo>
                  <a:cubicBezTo>
                    <a:pt x="1836" y="4311"/>
                    <a:pt x="2896" y="2215"/>
                    <a:pt x="34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25014" y="1"/>
                  </a:moveTo>
                  <a:lnTo>
                    <a:pt x="0" y="3"/>
                  </a:lnTo>
                  <a:lnTo>
                    <a:pt x="0" y="751"/>
                  </a:lnTo>
                  <a:cubicBezTo>
                    <a:pt x="0" y="1133"/>
                    <a:pt x="37" y="1507"/>
                    <a:pt x="106" y="1870"/>
                  </a:cubicBezTo>
                  <a:lnTo>
                    <a:pt x="20176" y="1870"/>
                  </a:lnTo>
                  <a:cubicBezTo>
                    <a:pt x="20874" y="1870"/>
                    <a:pt x="21568" y="2062"/>
                    <a:pt x="22143" y="2456"/>
                  </a:cubicBezTo>
                  <a:cubicBezTo>
                    <a:pt x="22249" y="2525"/>
                    <a:pt x="22349" y="2609"/>
                    <a:pt x="22400" y="2721"/>
                  </a:cubicBezTo>
                  <a:cubicBezTo>
                    <a:pt x="22508" y="2955"/>
                    <a:pt x="22372" y="3226"/>
                    <a:pt x="22215" y="3432"/>
                  </a:cubicBezTo>
                  <a:cubicBezTo>
                    <a:pt x="21630" y="4194"/>
                    <a:pt x="20723" y="4632"/>
                    <a:pt x="19819" y="4952"/>
                  </a:cubicBezTo>
                  <a:cubicBezTo>
                    <a:pt x="17798" y="5665"/>
                    <a:pt x="15675" y="5877"/>
                    <a:pt x="13526" y="5877"/>
                  </a:cubicBezTo>
                  <a:cubicBezTo>
                    <a:pt x="11670" y="5877"/>
                    <a:pt x="9796" y="5719"/>
                    <a:pt x="7951" y="5589"/>
                  </a:cubicBezTo>
                  <a:cubicBezTo>
                    <a:pt x="6436" y="5480"/>
                    <a:pt x="4916" y="5396"/>
                    <a:pt x="3429" y="5095"/>
                  </a:cubicBezTo>
                  <a:cubicBezTo>
                    <a:pt x="2737" y="4955"/>
                    <a:pt x="2045" y="4768"/>
                    <a:pt x="1384" y="4514"/>
                  </a:cubicBezTo>
                  <a:lnTo>
                    <a:pt x="1384" y="4514"/>
                  </a:lnTo>
                  <a:cubicBezTo>
                    <a:pt x="2450" y="5764"/>
                    <a:pt x="4034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7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64"/>
            <p:cNvSpPr/>
            <p:nvPr/>
          </p:nvSpPr>
          <p:spPr>
            <a:xfrm>
              <a:off x="5374791" y="3077411"/>
              <a:ext cx="2339799" cy="299442"/>
            </a:xfrm>
            <a:custGeom>
              <a:avLst/>
              <a:gdLst/>
              <a:ahLst/>
              <a:cxnLst/>
              <a:rect l="l" t="t" r="r" b="b"/>
              <a:pathLst>
                <a:path w="26950" h="3449" extrusionOk="0">
                  <a:moveTo>
                    <a:pt x="879" y="0"/>
                  </a:moveTo>
                  <a:cubicBezTo>
                    <a:pt x="399" y="0"/>
                    <a:pt x="0" y="394"/>
                    <a:pt x="0" y="879"/>
                  </a:cubicBezTo>
                  <a:lnTo>
                    <a:pt x="0" y="2570"/>
                  </a:lnTo>
                  <a:cubicBezTo>
                    <a:pt x="0" y="3050"/>
                    <a:pt x="396" y="3449"/>
                    <a:pt x="879" y="3449"/>
                  </a:cubicBezTo>
                  <a:lnTo>
                    <a:pt x="26071" y="3449"/>
                  </a:lnTo>
                  <a:cubicBezTo>
                    <a:pt x="26553" y="3449"/>
                    <a:pt x="26950" y="3050"/>
                    <a:pt x="26950" y="2570"/>
                  </a:cubicBezTo>
                  <a:lnTo>
                    <a:pt x="26950" y="879"/>
                  </a:lnTo>
                  <a:cubicBezTo>
                    <a:pt x="26950" y="397"/>
                    <a:pt x="26556" y="0"/>
                    <a:pt x="26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64"/>
            <p:cNvSpPr/>
            <p:nvPr/>
          </p:nvSpPr>
          <p:spPr>
            <a:xfrm>
              <a:off x="5374791" y="3182288"/>
              <a:ext cx="2339799" cy="76402"/>
            </a:xfrm>
            <a:custGeom>
              <a:avLst/>
              <a:gdLst/>
              <a:ahLst/>
              <a:cxnLst/>
              <a:rect l="l" t="t" r="r" b="b"/>
              <a:pathLst>
                <a:path w="26950" h="880" extrusionOk="0">
                  <a:moveTo>
                    <a:pt x="0" y="0"/>
                  </a:moveTo>
                  <a:lnTo>
                    <a:pt x="0" y="879"/>
                  </a:lnTo>
                  <a:lnTo>
                    <a:pt x="26950" y="879"/>
                  </a:lnTo>
                  <a:lnTo>
                    <a:pt x="2695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64"/>
            <p:cNvSpPr/>
            <p:nvPr/>
          </p:nvSpPr>
          <p:spPr>
            <a:xfrm>
              <a:off x="5425407" y="3076890"/>
              <a:ext cx="48532" cy="299703"/>
            </a:xfrm>
            <a:custGeom>
              <a:avLst/>
              <a:gdLst/>
              <a:ahLst/>
              <a:cxnLst/>
              <a:rect l="l" t="t" r="r" b="b"/>
              <a:pathLst>
                <a:path w="559" h="3452" extrusionOk="0">
                  <a:moveTo>
                    <a:pt x="321" y="1"/>
                  </a:moveTo>
                  <a:cubicBezTo>
                    <a:pt x="321" y="9"/>
                    <a:pt x="321" y="12"/>
                    <a:pt x="318" y="18"/>
                  </a:cubicBezTo>
                  <a:cubicBezTo>
                    <a:pt x="20" y="1086"/>
                    <a:pt x="0" y="2219"/>
                    <a:pt x="251" y="3296"/>
                  </a:cubicBezTo>
                  <a:cubicBezTo>
                    <a:pt x="263" y="3346"/>
                    <a:pt x="276" y="3399"/>
                    <a:pt x="290" y="3452"/>
                  </a:cubicBezTo>
                  <a:lnTo>
                    <a:pt x="528" y="3452"/>
                  </a:lnTo>
                  <a:cubicBezTo>
                    <a:pt x="511" y="3382"/>
                    <a:pt x="491" y="3312"/>
                    <a:pt x="475" y="3245"/>
                  </a:cubicBezTo>
                  <a:cubicBezTo>
                    <a:pt x="232" y="2205"/>
                    <a:pt x="251" y="1111"/>
                    <a:pt x="539" y="82"/>
                  </a:cubicBezTo>
                  <a:cubicBezTo>
                    <a:pt x="544" y="57"/>
                    <a:pt x="553" y="29"/>
                    <a:pt x="55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64"/>
            <p:cNvSpPr/>
            <p:nvPr/>
          </p:nvSpPr>
          <p:spPr>
            <a:xfrm>
              <a:off x="5531934" y="3076890"/>
              <a:ext cx="38114" cy="299703"/>
            </a:xfrm>
            <a:custGeom>
              <a:avLst/>
              <a:gdLst/>
              <a:ahLst/>
              <a:cxnLst/>
              <a:rect l="l" t="t" r="r" b="b"/>
              <a:pathLst>
                <a:path w="439" h="3452" extrusionOk="0">
                  <a:moveTo>
                    <a:pt x="207" y="1"/>
                  </a:moveTo>
                  <a:cubicBezTo>
                    <a:pt x="177" y="163"/>
                    <a:pt x="157" y="330"/>
                    <a:pt x="140" y="492"/>
                  </a:cubicBezTo>
                  <a:cubicBezTo>
                    <a:pt x="51" y="1429"/>
                    <a:pt x="1" y="2456"/>
                    <a:pt x="168" y="3452"/>
                  </a:cubicBezTo>
                  <a:lnTo>
                    <a:pt x="400" y="3452"/>
                  </a:lnTo>
                  <a:cubicBezTo>
                    <a:pt x="227" y="2470"/>
                    <a:pt x="280" y="1446"/>
                    <a:pt x="369" y="514"/>
                  </a:cubicBezTo>
                  <a:cubicBezTo>
                    <a:pt x="383" y="344"/>
                    <a:pt x="405" y="168"/>
                    <a:pt x="4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64"/>
            <p:cNvSpPr/>
            <p:nvPr/>
          </p:nvSpPr>
          <p:spPr>
            <a:xfrm>
              <a:off x="5630821" y="3076890"/>
              <a:ext cx="47751" cy="299703"/>
            </a:xfrm>
            <a:custGeom>
              <a:avLst/>
              <a:gdLst/>
              <a:ahLst/>
              <a:cxnLst/>
              <a:rect l="l" t="t" r="r" b="b"/>
              <a:pathLst>
                <a:path w="550" h="3452" extrusionOk="0">
                  <a:moveTo>
                    <a:pt x="167" y="1"/>
                  </a:moveTo>
                  <a:cubicBezTo>
                    <a:pt x="0" y="1150"/>
                    <a:pt x="47" y="2319"/>
                    <a:pt x="315" y="3452"/>
                  </a:cubicBezTo>
                  <a:lnTo>
                    <a:pt x="550" y="3452"/>
                  </a:lnTo>
                  <a:cubicBezTo>
                    <a:pt x="273" y="2325"/>
                    <a:pt x="223" y="115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64"/>
            <p:cNvSpPr/>
            <p:nvPr/>
          </p:nvSpPr>
          <p:spPr>
            <a:xfrm>
              <a:off x="5764001" y="3076890"/>
              <a:ext cx="23094" cy="299703"/>
            </a:xfrm>
            <a:custGeom>
              <a:avLst/>
              <a:gdLst/>
              <a:ahLst/>
              <a:cxnLst/>
              <a:rect l="l" t="t" r="r" b="b"/>
              <a:pathLst>
                <a:path w="266" h="3452" extrusionOk="0">
                  <a:moveTo>
                    <a:pt x="37" y="1"/>
                  </a:moveTo>
                  <a:cubicBezTo>
                    <a:pt x="0" y="1150"/>
                    <a:pt x="0" y="2302"/>
                    <a:pt x="34" y="3452"/>
                  </a:cubicBezTo>
                  <a:lnTo>
                    <a:pt x="260" y="3452"/>
                  </a:lnTo>
                  <a:cubicBezTo>
                    <a:pt x="226" y="2302"/>
                    <a:pt x="226" y="1150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64"/>
            <p:cNvSpPr/>
            <p:nvPr/>
          </p:nvSpPr>
          <p:spPr>
            <a:xfrm>
              <a:off x="5866187" y="3076890"/>
              <a:ext cx="30647" cy="299703"/>
            </a:xfrm>
            <a:custGeom>
              <a:avLst/>
              <a:gdLst/>
              <a:ahLst/>
              <a:cxnLst/>
              <a:rect l="l" t="t" r="r" b="b"/>
              <a:pathLst>
                <a:path w="353" h="3452" extrusionOk="0">
                  <a:moveTo>
                    <a:pt x="1" y="1"/>
                  </a:moveTo>
                  <a:cubicBezTo>
                    <a:pt x="96" y="1150"/>
                    <a:pt x="123" y="2300"/>
                    <a:pt x="84" y="3452"/>
                  </a:cubicBezTo>
                  <a:lnTo>
                    <a:pt x="316" y="3452"/>
                  </a:lnTo>
                  <a:cubicBezTo>
                    <a:pt x="352" y="2302"/>
                    <a:pt x="324" y="1150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64"/>
            <p:cNvSpPr/>
            <p:nvPr/>
          </p:nvSpPr>
          <p:spPr>
            <a:xfrm>
              <a:off x="5935469" y="3077411"/>
              <a:ext cx="38809" cy="299442"/>
            </a:xfrm>
            <a:custGeom>
              <a:avLst/>
              <a:gdLst/>
              <a:ahLst/>
              <a:cxnLst/>
              <a:rect l="l" t="t" r="r" b="b"/>
              <a:pathLst>
                <a:path w="447" h="3449" extrusionOk="0">
                  <a:moveTo>
                    <a:pt x="1" y="0"/>
                  </a:moveTo>
                  <a:cubicBezTo>
                    <a:pt x="123" y="1108"/>
                    <a:pt x="221" y="2288"/>
                    <a:pt x="140" y="3449"/>
                  </a:cubicBezTo>
                  <a:lnTo>
                    <a:pt x="372" y="3449"/>
                  </a:lnTo>
                  <a:cubicBezTo>
                    <a:pt x="447" y="2280"/>
                    <a:pt x="349" y="1105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64"/>
            <p:cNvSpPr/>
            <p:nvPr/>
          </p:nvSpPr>
          <p:spPr>
            <a:xfrm>
              <a:off x="6027237" y="3076890"/>
              <a:ext cx="36204" cy="299703"/>
            </a:xfrm>
            <a:custGeom>
              <a:avLst/>
              <a:gdLst/>
              <a:ahLst/>
              <a:cxnLst/>
              <a:rect l="l" t="t" r="r" b="b"/>
              <a:pathLst>
                <a:path w="417" h="3452" extrusionOk="0">
                  <a:moveTo>
                    <a:pt x="1" y="1"/>
                  </a:moveTo>
                  <a:cubicBezTo>
                    <a:pt x="110" y="1142"/>
                    <a:pt x="193" y="2300"/>
                    <a:pt x="143" y="3452"/>
                  </a:cubicBezTo>
                  <a:lnTo>
                    <a:pt x="372" y="3452"/>
                  </a:lnTo>
                  <a:cubicBezTo>
                    <a:pt x="417" y="2300"/>
                    <a:pt x="336" y="114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64"/>
            <p:cNvSpPr/>
            <p:nvPr/>
          </p:nvSpPr>
          <p:spPr>
            <a:xfrm>
              <a:off x="6117615" y="3077411"/>
              <a:ext cx="28217" cy="299182"/>
            </a:xfrm>
            <a:custGeom>
              <a:avLst/>
              <a:gdLst/>
              <a:ahLst/>
              <a:cxnLst/>
              <a:rect l="l" t="t" r="r" b="b"/>
              <a:pathLst>
                <a:path w="325" h="3446" extrusionOk="0">
                  <a:moveTo>
                    <a:pt x="1" y="0"/>
                  </a:moveTo>
                  <a:lnTo>
                    <a:pt x="98" y="3446"/>
                  </a:lnTo>
                  <a:lnTo>
                    <a:pt x="324" y="34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64"/>
            <p:cNvSpPr/>
            <p:nvPr/>
          </p:nvSpPr>
          <p:spPr>
            <a:xfrm>
              <a:off x="6199486" y="3076890"/>
              <a:ext cx="25959" cy="299703"/>
            </a:xfrm>
            <a:custGeom>
              <a:avLst/>
              <a:gdLst/>
              <a:ahLst/>
              <a:cxnLst/>
              <a:rect l="l" t="t" r="r" b="b"/>
              <a:pathLst>
                <a:path w="299" h="3452" extrusionOk="0">
                  <a:moveTo>
                    <a:pt x="0" y="1"/>
                  </a:moveTo>
                  <a:cubicBezTo>
                    <a:pt x="37" y="829"/>
                    <a:pt x="62" y="1658"/>
                    <a:pt x="65" y="2484"/>
                  </a:cubicBezTo>
                  <a:cubicBezTo>
                    <a:pt x="67" y="2805"/>
                    <a:pt x="62" y="3134"/>
                    <a:pt x="26" y="3452"/>
                  </a:cubicBezTo>
                  <a:lnTo>
                    <a:pt x="257" y="3452"/>
                  </a:lnTo>
                  <a:cubicBezTo>
                    <a:pt x="293" y="3134"/>
                    <a:pt x="299" y="2805"/>
                    <a:pt x="299" y="2484"/>
                  </a:cubicBezTo>
                  <a:cubicBezTo>
                    <a:pt x="293" y="1661"/>
                    <a:pt x="271" y="829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64"/>
            <p:cNvSpPr/>
            <p:nvPr/>
          </p:nvSpPr>
          <p:spPr>
            <a:xfrm>
              <a:off x="6285263" y="3077411"/>
              <a:ext cx="28911" cy="299182"/>
            </a:xfrm>
            <a:custGeom>
              <a:avLst/>
              <a:gdLst/>
              <a:ahLst/>
              <a:cxnLst/>
              <a:rect l="l" t="t" r="r" b="b"/>
              <a:pathLst>
                <a:path w="333" h="3446" extrusionOk="0">
                  <a:moveTo>
                    <a:pt x="0" y="0"/>
                  </a:moveTo>
                  <a:lnTo>
                    <a:pt x="100" y="3446"/>
                  </a:lnTo>
                  <a:lnTo>
                    <a:pt x="332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64"/>
            <p:cNvSpPr/>
            <p:nvPr/>
          </p:nvSpPr>
          <p:spPr>
            <a:xfrm>
              <a:off x="6376336" y="3076890"/>
              <a:ext cx="29866" cy="299703"/>
            </a:xfrm>
            <a:custGeom>
              <a:avLst/>
              <a:gdLst/>
              <a:ahLst/>
              <a:cxnLst/>
              <a:rect l="l" t="t" r="r" b="b"/>
              <a:pathLst>
                <a:path w="344" h="3452" extrusionOk="0">
                  <a:moveTo>
                    <a:pt x="0" y="1"/>
                  </a:moveTo>
                  <a:cubicBezTo>
                    <a:pt x="36" y="796"/>
                    <a:pt x="67" y="1599"/>
                    <a:pt x="92" y="2389"/>
                  </a:cubicBezTo>
                  <a:cubicBezTo>
                    <a:pt x="103" y="2724"/>
                    <a:pt x="117" y="3092"/>
                    <a:pt x="78" y="3452"/>
                  </a:cubicBezTo>
                  <a:lnTo>
                    <a:pt x="307" y="3452"/>
                  </a:lnTo>
                  <a:cubicBezTo>
                    <a:pt x="343" y="3086"/>
                    <a:pt x="332" y="2721"/>
                    <a:pt x="318" y="2381"/>
                  </a:cubicBezTo>
                  <a:cubicBezTo>
                    <a:pt x="293" y="1591"/>
                    <a:pt x="262" y="79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64"/>
            <p:cNvSpPr/>
            <p:nvPr/>
          </p:nvSpPr>
          <p:spPr>
            <a:xfrm>
              <a:off x="645699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45" y="1"/>
                  </a:moveTo>
                  <a:cubicBezTo>
                    <a:pt x="53" y="1150"/>
                    <a:pt x="39" y="2302"/>
                    <a:pt x="0" y="3452"/>
                  </a:cubicBezTo>
                  <a:lnTo>
                    <a:pt x="229" y="3452"/>
                  </a:lnTo>
                  <a:cubicBezTo>
                    <a:pt x="265" y="2308"/>
                    <a:pt x="282" y="1153"/>
                    <a:pt x="2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64"/>
            <p:cNvSpPr/>
            <p:nvPr/>
          </p:nvSpPr>
          <p:spPr>
            <a:xfrm>
              <a:off x="655362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0" y="1"/>
                  </a:moveTo>
                  <a:lnTo>
                    <a:pt x="45" y="3061"/>
                  </a:lnTo>
                  <a:cubicBezTo>
                    <a:pt x="48" y="3190"/>
                    <a:pt x="48" y="3321"/>
                    <a:pt x="42" y="3452"/>
                  </a:cubicBezTo>
                  <a:lnTo>
                    <a:pt x="271" y="3452"/>
                  </a:lnTo>
                  <a:cubicBezTo>
                    <a:pt x="282" y="3321"/>
                    <a:pt x="279" y="3190"/>
                    <a:pt x="274" y="3056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64"/>
            <p:cNvSpPr/>
            <p:nvPr/>
          </p:nvSpPr>
          <p:spPr>
            <a:xfrm>
              <a:off x="6660929" y="3076890"/>
              <a:ext cx="27435" cy="299703"/>
            </a:xfrm>
            <a:custGeom>
              <a:avLst/>
              <a:gdLst/>
              <a:ahLst/>
              <a:cxnLst/>
              <a:rect l="l" t="t" r="r" b="b"/>
              <a:pathLst>
                <a:path w="316" h="3452" extrusionOk="0">
                  <a:moveTo>
                    <a:pt x="0" y="1"/>
                  </a:moveTo>
                  <a:cubicBezTo>
                    <a:pt x="8" y="375"/>
                    <a:pt x="25" y="746"/>
                    <a:pt x="39" y="1111"/>
                  </a:cubicBezTo>
                  <a:cubicBezTo>
                    <a:pt x="64" y="1678"/>
                    <a:pt x="84" y="2266"/>
                    <a:pt x="81" y="2841"/>
                  </a:cubicBezTo>
                  <a:cubicBezTo>
                    <a:pt x="78" y="3047"/>
                    <a:pt x="75" y="3257"/>
                    <a:pt x="25" y="3452"/>
                  </a:cubicBezTo>
                  <a:lnTo>
                    <a:pt x="259" y="3452"/>
                  </a:lnTo>
                  <a:cubicBezTo>
                    <a:pt x="301" y="3251"/>
                    <a:pt x="307" y="3047"/>
                    <a:pt x="312" y="2844"/>
                  </a:cubicBezTo>
                  <a:cubicBezTo>
                    <a:pt x="315" y="2261"/>
                    <a:pt x="290" y="1672"/>
                    <a:pt x="271" y="1100"/>
                  </a:cubicBezTo>
                  <a:cubicBezTo>
                    <a:pt x="251" y="737"/>
                    <a:pt x="237" y="37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64"/>
            <p:cNvSpPr/>
            <p:nvPr/>
          </p:nvSpPr>
          <p:spPr>
            <a:xfrm>
              <a:off x="6738372" y="3077411"/>
              <a:ext cx="24310" cy="299182"/>
            </a:xfrm>
            <a:custGeom>
              <a:avLst/>
              <a:gdLst/>
              <a:ahLst/>
              <a:cxnLst/>
              <a:rect l="l" t="t" r="r" b="b"/>
              <a:pathLst>
                <a:path w="280" h="3446" extrusionOk="0">
                  <a:moveTo>
                    <a:pt x="1" y="0"/>
                  </a:moveTo>
                  <a:lnTo>
                    <a:pt x="51" y="3446"/>
                  </a:lnTo>
                  <a:lnTo>
                    <a:pt x="280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64"/>
            <p:cNvSpPr/>
            <p:nvPr/>
          </p:nvSpPr>
          <p:spPr>
            <a:xfrm>
              <a:off x="6820503" y="3076890"/>
              <a:ext cx="30387" cy="299703"/>
            </a:xfrm>
            <a:custGeom>
              <a:avLst/>
              <a:gdLst/>
              <a:ahLst/>
              <a:cxnLst/>
              <a:rect l="l" t="t" r="r" b="b"/>
              <a:pathLst>
                <a:path w="350" h="3452" extrusionOk="0">
                  <a:moveTo>
                    <a:pt x="12" y="1"/>
                  </a:moveTo>
                  <a:cubicBezTo>
                    <a:pt x="123" y="1150"/>
                    <a:pt x="120" y="2302"/>
                    <a:pt x="1" y="3452"/>
                  </a:cubicBezTo>
                  <a:lnTo>
                    <a:pt x="232" y="3452"/>
                  </a:lnTo>
                  <a:cubicBezTo>
                    <a:pt x="346" y="2308"/>
                    <a:pt x="349" y="1150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64"/>
            <p:cNvSpPr/>
            <p:nvPr/>
          </p:nvSpPr>
          <p:spPr>
            <a:xfrm>
              <a:off x="6940660" y="3076890"/>
              <a:ext cx="41760" cy="299703"/>
            </a:xfrm>
            <a:custGeom>
              <a:avLst/>
              <a:gdLst/>
              <a:ahLst/>
              <a:cxnLst/>
              <a:rect l="l" t="t" r="r" b="b"/>
              <a:pathLst>
                <a:path w="481" h="3452" extrusionOk="0">
                  <a:moveTo>
                    <a:pt x="170" y="1"/>
                  </a:moveTo>
                  <a:cubicBezTo>
                    <a:pt x="221" y="684"/>
                    <a:pt x="251" y="1373"/>
                    <a:pt x="223" y="2057"/>
                  </a:cubicBezTo>
                  <a:cubicBezTo>
                    <a:pt x="207" y="2456"/>
                    <a:pt x="162" y="2966"/>
                    <a:pt x="0" y="3452"/>
                  </a:cubicBezTo>
                  <a:lnTo>
                    <a:pt x="237" y="3452"/>
                  </a:lnTo>
                  <a:cubicBezTo>
                    <a:pt x="391" y="2966"/>
                    <a:pt x="433" y="2464"/>
                    <a:pt x="452" y="2065"/>
                  </a:cubicBezTo>
                  <a:cubicBezTo>
                    <a:pt x="480" y="1379"/>
                    <a:pt x="447" y="684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64"/>
            <p:cNvSpPr/>
            <p:nvPr/>
          </p:nvSpPr>
          <p:spPr>
            <a:xfrm>
              <a:off x="7045277" y="3077411"/>
              <a:ext cx="30387" cy="299442"/>
            </a:xfrm>
            <a:custGeom>
              <a:avLst/>
              <a:gdLst/>
              <a:ahLst/>
              <a:cxnLst/>
              <a:rect l="l" t="t" r="r" b="b"/>
              <a:pathLst>
                <a:path w="350" h="3449" extrusionOk="0">
                  <a:moveTo>
                    <a:pt x="106" y="0"/>
                  </a:moveTo>
                  <a:cubicBezTo>
                    <a:pt x="118" y="1036"/>
                    <a:pt x="112" y="2087"/>
                    <a:pt x="34" y="3125"/>
                  </a:cubicBezTo>
                  <a:cubicBezTo>
                    <a:pt x="28" y="3231"/>
                    <a:pt x="17" y="3343"/>
                    <a:pt x="0" y="3449"/>
                  </a:cubicBezTo>
                  <a:lnTo>
                    <a:pt x="232" y="3449"/>
                  </a:lnTo>
                  <a:cubicBezTo>
                    <a:pt x="246" y="3343"/>
                    <a:pt x="257" y="3242"/>
                    <a:pt x="265" y="3142"/>
                  </a:cubicBezTo>
                  <a:cubicBezTo>
                    <a:pt x="341" y="2096"/>
                    <a:pt x="349" y="1038"/>
                    <a:pt x="3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64"/>
            <p:cNvSpPr/>
            <p:nvPr/>
          </p:nvSpPr>
          <p:spPr>
            <a:xfrm>
              <a:off x="7149894" y="3077411"/>
              <a:ext cx="57041" cy="299442"/>
            </a:xfrm>
            <a:custGeom>
              <a:avLst/>
              <a:gdLst/>
              <a:ahLst/>
              <a:cxnLst/>
              <a:rect l="l" t="t" r="r" b="b"/>
              <a:pathLst>
                <a:path w="657" h="3449" extrusionOk="0">
                  <a:moveTo>
                    <a:pt x="430" y="0"/>
                  </a:moveTo>
                  <a:cubicBezTo>
                    <a:pt x="419" y="238"/>
                    <a:pt x="416" y="475"/>
                    <a:pt x="414" y="706"/>
                  </a:cubicBezTo>
                  <a:cubicBezTo>
                    <a:pt x="408" y="952"/>
                    <a:pt x="405" y="1203"/>
                    <a:pt x="394" y="1446"/>
                  </a:cubicBezTo>
                  <a:cubicBezTo>
                    <a:pt x="372" y="2043"/>
                    <a:pt x="296" y="2782"/>
                    <a:pt x="1" y="3449"/>
                  </a:cubicBezTo>
                  <a:lnTo>
                    <a:pt x="249" y="3449"/>
                  </a:lnTo>
                  <a:cubicBezTo>
                    <a:pt x="528" y="2776"/>
                    <a:pt x="595" y="2045"/>
                    <a:pt x="623" y="1457"/>
                  </a:cubicBezTo>
                  <a:cubicBezTo>
                    <a:pt x="631" y="1208"/>
                    <a:pt x="637" y="955"/>
                    <a:pt x="639" y="712"/>
                  </a:cubicBezTo>
                  <a:cubicBezTo>
                    <a:pt x="642" y="478"/>
                    <a:pt x="645" y="238"/>
                    <a:pt x="65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64"/>
            <p:cNvSpPr/>
            <p:nvPr/>
          </p:nvSpPr>
          <p:spPr>
            <a:xfrm>
              <a:off x="7280210" y="3077151"/>
              <a:ext cx="45580" cy="299442"/>
            </a:xfrm>
            <a:custGeom>
              <a:avLst/>
              <a:gdLst/>
              <a:ahLst/>
              <a:cxnLst/>
              <a:rect l="l" t="t" r="r" b="b"/>
              <a:pathLst>
                <a:path w="525" h="3449" extrusionOk="0">
                  <a:moveTo>
                    <a:pt x="243" y="1"/>
                  </a:moveTo>
                  <a:cubicBezTo>
                    <a:pt x="252" y="221"/>
                    <a:pt x="257" y="441"/>
                    <a:pt x="268" y="662"/>
                  </a:cubicBezTo>
                  <a:cubicBezTo>
                    <a:pt x="280" y="916"/>
                    <a:pt x="288" y="1178"/>
                    <a:pt x="293" y="1432"/>
                  </a:cubicBezTo>
                  <a:cubicBezTo>
                    <a:pt x="299" y="1993"/>
                    <a:pt x="268" y="2754"/>
                    <a:pt x="1" y="3449"/>
                  </a:cubicBezTo>
                  <a:lnTo>
                    <a:pt x="243" y="3449"/>
                  </a:lnTo>
                  <a:cubicBezTo>
                    <a:pt x="497" y="2743"/>
                    <a:pt x="525" y="1990"/>
                    <a:pt x="519" y="1432"/>
                  </a:cubicBezTo>
                  <a:cubicBezTo>
                    <a:pt x="517" y="1172"/>
                    <a:pt x="505" y="907"/>
                    <a:pt x="494" y="654"/>
                  </a:cubicBezTo>
                  <a:cubicBezTo>
                    <a:pt x="489" y="439"/>
                    <a:pt x="478" y="221"/>
                    <a:pt x="47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64"/>
            <p:cNvSpPr/>
            <p:nvPr/>
          </p:nvSpPr>
          <p:spPr>
            <a:xfrm>
              <a:off x="7383611" y="3077411"/>
              <a:ext cx="54610" cy="299442"/>
            </a:xfrm>
            <a:custGeom>
              <a:avLst/>
              <a:gdLst/>
              <a:ahLst/>
              <a:cxnLst/>
              <a:rect l="l" t="t" r="r" b="b"/>
              <a:pathLst>
                <a:path w="629" h="3449" extrusionOk="0">
                  <a:moveTo>
                    <a:pt x="400" y="0"/>
                  </a:moveTo>
                  <a:cubicBezTo>
                    <a:pt x="391" y="840"/>
                    <a:pt x="349" y="1683"/>
                    <a:pt x="221" y="2511"/>
                  </a:cubicBezTo>
                  <a:cubicBezTo>
                    <a:pt x="177" y="2807"/>
                    <a:pt x="112" y="3133"/>
                    <a:pt x="1" y="3449"/>
                  </a:cubicBezTo>
                  <a:lnTo>
                    <a:pt x="241" y="3449"/>
                  </a:lnTo>
                  <a:cubicBezTo>
                    <a:pt x="344" y="3142"/>
                    <a:pt x="402" y="2832"/>
                    <a:pt x="447" y="2545"/>
                  </a:cubicBezTo>
                  <a:cubicBezTo>
                    <a:pt x="581" y="1705"/>
                    <a:pt x="623" y="846"/>
                    <a:pt x="62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64"/>
            <p:cNvSpPr/>
            <p:nvPr/>
          </p:nvSpPr>
          <p:spPr>
            <a:xfrm>
              <a:off x="7473990" y="3077411"/>
              <a:ext cx="62597" cy="299442"/>
            </a:xfrm>
            <a:custGeom>
              <a:avLst/>
              <a:gdLst/>
              <a:ahLst/>
              <a:cxnLst/>
              <a:rect l="l" t="t" r="r" b="b"/>
              <a:pathLst>
                <a:path w="721" h="3449" extrusionOk="0">
                  <a:moveTo>
                    <a:pt x="720" y="0"/>
                  </a:moveTo>
                  <a:cubicBezTo>
                    <a:pt x="720" y="1"/>
                    <a:pt x="720" y="2"/>
                    <a:pt x="720" y="3"/>
                  </a:cubicBezTo>
                  <a:lnTo>
                    <a:pt x="720" y="3"/>
                  </a:lnTo>
                  <a:lnTo>
                    <a:pt x="720" y="0"/>
                  </a:lnTo>
                  <a:close/>
                  <a:moveTo>
                    <a:pt x="491" y="3"/>
                  </a:moveTo>
                  <a:cubicBezTo>
                    <a:pt x="461" y="715"/>
                    <a:pt x="410" y="1434"/>
                    <a:pt x="324" y="2143"/>
                  </a:cubicBezTo>
                  <a:cubicBezTo>
                    <a:pt x="268" y="2598"/>
                    <a:pt x="184" y="3058"/>
                    <a:pt x="0" y="3449"/>
                  </a:cubicBezTo>
                  <a:lnTo>
                    <a:pt x="251" y="3449"/>
                  </a:lnTo>
                  <a:cubicBezTo>
                    <a:pt x="422" y="3050"/>
                    <a:pt x="497" y="2609"/>
                    <a:pt x="550" y="2168"/>
                  </a:cubicBezTo>
                  <a:cubicBezTo>
                    <a:pt x="642" y="1452"/>
                    <a:pt x="689" y="722"/>
                    <a:pt x="720" y="3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64"/>
            <p:cNvSpPr/>
            <p:nvPr/>
          </p:nvSpPr>
          <p:spPr>
            <a:xfrm>
              <a:off x="7584163" y="3077411"/>
              <a:ext cx="52700" cy="299442"/>
            </a:xfrm>
            <a:custGeom>
              <a:avLst/>
              <a:gdLst/>
              <a:ahLst/>
              <a:cxnLst/>
              <a:rect l="l" t="t" r="r" b="b"/>
              <a:pathLst>
                <a:path w="607" h="3449" extrusionOk="0">
                  <a:moveTo>
                    <a:pt x="377" y="0"/>
                  </a:moveTo>
                  <a:cubicBezTo>
                    <a:pt x="358" y="522"/>
                    <a:pt x="330" y="1049"/>
                    <a:pt x="296" y="1568"/>
                  </a:cubicBezTo>
                  <a:cubicBezTo>
                    <a:pt x="252" y="2199"/>
                    <a:pt x="190" y="2849"/>
                    <a:pt x="1" y="3449"/>
                  </a:cubicBezTo>
                  <a:lnTo>
                    <a:pt x="241" y="3449"/>
                  </a:lnTo>
                  <a:cubicBezTo>
                    <a:pt x="422" y="2849"/>
                    <a:pt x="483" y="2207"/>
                    <a:pt x="525" y="1585"/>
                  </a:cubicBezTo>
                  <a:cubicBezTo>
                    <a:pt x="561" y="1061"/>
                    <a:pt x="589" y="53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64"/>
            <p:cNvSpPr/>
            <p:nvPr/>
          </p:nvSpPr>
          <p:spPr>
            <a:xfrm>
              <a:off x="5376962" y="3292288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4"/>
                  </a:lnTo>
                  <a:lnTo>
                    <a:pt x="26925" y="114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64"/>
            <p:cNvSpPr/>
            <p:nvPr/>
          </p:nvSpPr>
          <p:spPr>
            <a:xfrm>
              <a:off x="5376962" y="3144262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5"/>
                  </a:lnTo>
                  <a:lnTo>
                    <a:pt x="26925" y="115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64"/>
            <p:cNvSpPr/>
            <p:nvPr/>
          </p:nvSpPr>
          <p:spPr>
            <a:xfrm>
              <a:off x="5482794" y="3498830"/>
              <a:ext cx="2123530" cy="10071"/>
            </a:xfrm>
            <a:custGeom>
              <a:avLst/>
              <a:gdLst/>
              <a:ahLst/>
              <a:cxnLst/>
              <a:rect l="l" t="t" r="r" b="b"/>
              <a:pathLst>
                <a:path w="24459" h="116" extrusionOk="0">
                  <a:moveTo>
                    <a:pt x="0" y="1"/>
                  </a:moveTo>
                  <a:cubicBezTo>
                    <a:pt x="14" y="37"/>
                    <a:pt x="26" y="76"/>
                    <a:pt x="40" y="115"/>
                  </a:cubicBezTo>
                  <a:lnTo>
                    <a:pt x="24420" y="115"/>
                  </a:lnTo>
                  <a:cubicBezTo>
                    <a:pt x="24433" y="76"/>
                    <a:pt x="24445" y="37"/>
                    <a:pt x="244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64"/>
            <p:cNvSpPr/>
            <p:nvPr/>
          </p:nvSpPr>
          <p:spPr>
            <a:xfrm>
              <a:off x="5495383" y="3533210"/>
              <a:ext cx="2098092" cy="10071"/>
            </a:xfrm>
            <a:custGeom>
              <a:avLst/>
              <a:gdLst/>
              <a:ahLst/>
              <a:cxnLst/>
              <a:rect l="l" t="t" r="r" b="b"/>
              <a:pathLst>
                <a:path w="24166" h="116" extrusionOk="0">
                  <a:moveTo>
                    <a:pt x="1" y="1"/>
                  </a:moveTo>
                  <a:cubicBezTo>
                    <a:pt x="17" y="40"/>
                    <a:pt x="31" y="79"/>
                    <a:pt x="48" y="115"/>
                  </a:cubicBezTo>
                  <a:lnTo>
                    <a:pt x="24118" y="115"/>
                  </a:lnTo>
                  <a:cubicBezTo>
                    <a:pt x="24135" y="79"/>
                    <a:pt x="24149" y="40"/>
                    <a:pt x="2416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64"/>
            <p:cNvSpPr/>
            <p:nvPr/>
          </p:nvSpPr>
          <p:spPr>
            <a:xfrm>
              <a:off x="6196534" y="3522010"/>
              <a:ext cx="335386" cy="266537"/>
            </a:xfrm>
            <a:custGeom>
              <a:avLst/>
              <a:gdLst/>
              <a:ahLst/>
              <a:cxnLst/>
              <a:rect l="l" t="t" r="r" b="b"/>
              <a:pathLst>
                <a:path w="3863" h="3070" extrusionOk="0">
                  <a:moveTo>
                    <a:pt x="3514" y="1"/>
                  </a:moveTo>
                  <a:cubicBezTo>
                    <a:pt x="3445" y="1"/>
                    <a:pt x="3375" y="11"/>
                    <a:pt x="3307" y="21"/>
                  </a:cubicBezTo>
                  <a:lnTo>
                    <a:pt x="952" y="409"/>
                  </a:lnTo>
                  <a:cubicBezTo>
                    <a:pt x="721" y="448"/>
                    <a:pt x="392" y="442"/>
                    <a:pt x="224" y="629"/>
                  </a:cubicBezTo>
                  <a:cubicBezTo>
                    <a:pt x="48" y="825"/>
                    <a:pt x="1" y="1176"/>
                    <a:pt x="54" y="1422"/>
                  </a:cubicBezTo>
                  <a:cubicBezTo>
                    <a:pt x="110" y="1678"/>
                    <a:pt x="238" y="1915"/>
                    <a:pt x="300" y="2175"/>
                  </a:cubicBezTo>
                  <a:cubicBezTo>
                    <a:pt x="375" y="2473"/>
                    <a:pt x="380" y="2847"/>
                    <a:pt x="645" y="3006"/>
                  </a:cubicBezTo>
                  <a:cubicBezTo>
                    <a:pt x="720" y="3051"/>
                    <a:pt x="800" y="3070"/>
                    <a:pt x="882" y="3070"/>
                  </a:cubicBezTo>
                  <a:cubicBezTo>
                    <a:pt x="1091" y="3070"/>
                    <a:pt x="1313" y="2947"/>
                    <a:pt x="1494" y="2819"/>
                  </a:cubicBezTo>
                  <a:cubicBezTo>
                    <a:pt x="2392" y="2189"/>
                    <a:pt x="3170" y="1385"/>
                    <a:pt x="3773" y="467"/>
                  </a:cubicBezTo>
                  <a:cubicBezTo>
                    <a:pt x="3815" y="400"/>
                    <a:pt x="3862" y="328"/>
                    <a:pt x="3856" y="253"/>
                  </a:cubicBezTo>
                  <a:cubicBezTo>
                    <a:pt x="3854" y="138"/>
                    <a:pt x="3753" y="46"/>
                    <a:pt x="3644" y="15"/>
                  </a:cubicBezTo>
                  <a:cubicBezTo>
                    <a:pt x="3601" y="5"/>
                    <a:pt x="3558" y="1"/>
                    <a:pt x="3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64"/>
            <p:cNvSpPr/>
            <p:nvPr/>
          </p:nvSpPr>
          <p:spPr>
            <a:xfrm>
              <a:off x="6196794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3513" y="0"/>
                  </a:moveTo>
                  <a:cubicBezTo>
                    <a:pt x="3447" y="0"/>
                    <a:pt x="3378" y="12"/>
                    <a:pt x="3307" y="20"/>
                  </a:cubicBezTo>
                  <a:lnTo>
                    <a:pt x="952" y="408"/>
                  </a:lnTo>
                  <a:cubicBezTo>
                    <a:pt x="723" y="447"/>
                    <a:pt x="391" y="441"/>
                    <a:pt x="224" y="628"/>
                  </a:cubicBezTo>
                  <a:cubicBezTo>
                    <a:pt x="45" y="824"/>
                    <a:pt x="1" y="1175"/>
                    <a:pt x="54" y="1418"/>
                  </a:cubicBezTo>
                  <a:cubicBezTo>
                    <a:pt x="68" y="1493"/>
                    <a:pt x="87" y="1563"/>
                    <a:pt x="115" y="1633"/>
                  </a:cubicBezTo>
                  <a:cubicBezTo>
                    <a:pt x="347" y="1621"/>
                    <a:pt x="573" y="1577"/>
                    <a:pt x="793" y="1513"/>
                  </a:cubicBezTo>
                  <a:cubicBezTo>
                    <a:pt x="1226" y="1384"/>
                    <a:pt x="1633" y="1172"/>
                    <a:pt x="2035" y="952"/>
                  </a:cubicBezTo>
                  <a:cubicBezTo>
                    <a:pt x="2553" y="667"/>
                    <a:pt x="3067" y="366"/>
                    <a:pt x="3533" y="1"/>
                  </a:cubicBezTo>
                  <a:cubicBezTo>
                    <a:pt x="3526" y="0"/>
                    <a:pt x="3520" y="0"/>
                    <a:pt x="35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64"/>
            <p:cNvSpPr/>
            <p:nvPr/>
          </p:nvSpPr>
          <p:spPr>
            <a:xfrm>
              <a:off x="6120567" y="3326147"/>
              <a:ext cx="413263" cy="283901"/>
            </a:xfrm>
            <a:custGeom>
              <a:avLst/>
              <a:gdLst/>
              <a:ahLst/>
              <a:cxnLst/>
              <a:rect l="l" t="t" r="r" b="b"/>
              <a:pathLst>
                <a:path w="4760" h="3270" extrusionOk="0">
                  <a:moveTo>
                    <a:pt x="626" y="0"/>
                  </a:moveTo>
                  <a:cubicBezTo>
                    <a:pt x="607" y="0"/>
                    <a:pt x="588" y="0"/>
                    <a:pt x="569" y="1"/>
                  </a:cubicBezTo>
                  <a:cubicBezTo>
                    <a:pt x="471" y="3"/>
                    <a:pt x="365" y="12"/>
                    <a:pt x="276" y="54"/>
                  </a:cubicBezTo>
                  <a:cubicBezTo>
                    <a:pt x="100" y="132"/>
                    <a:pt x="0" y="338"/>
                    <a:pt x="0" y="531"/>
                  </a:cubicBezTo>
                  <a:cubicBezTo>
                    <a:pt x="0" y="723"/>
                    <a:pt x="81" y="910"/>
                    <a:pt x="184" y="1075"/>
                  </a:cubicBezTo>
                  <a:cubicBezTo>
                    <a:pt x="282" y="1234"/>
                    <a:pt x="407" y="1387"/>
                    <a:pt x="430" y="1577"/>
                  </a:cubicBezTo>
                  <a:cubicBezTo>
                    <a:pt x="458" y="1853"/>
                    <a:pt x="246" y="2099"/>
                    <a:pt x="226" y="2377"/>
                  </a:cubicBezTo>
                  <a:cubicBezTo>
                    <a:pt x="212" y="2623"/>
                    <a:pt x="360" y="2857"/>
                    <a:pt x="555" y="3000"/>
                  </a:cubicBezTo>
                  <a:cubicBezTo>
                    <a:pt x="750" y="3142"/>
                    <a:pt x="999" y="3209"/>
                    <a:pt x="1239" y="3240"/>
                  </a:cubicBezTo>
                  <a:cubicBezTo>
                    <a:pt x="1388" y="3260"/>
                    <a:pt x="1537" y="3270"/>
                    <a:pt x="1687" y="3270"/>
                  </a:cubicBezTo>
                  <a:cubicBezTo>
                    <a:pt x="2129" y="3270"/>
                    <a:pt x="2570" y="3186"/>
                    <a:pt x="2993" y="3053"/>
                  </a:cubicBezTo>
                  <a:cubicBezTo>
                    <a:pt x="3429" y="2916"/>
                    <a:pt x="4165" y="2721"/>
                    <a:pt x="4450" y="2341"/>
                  </a:cubicBezTo>
                  <a:cubicBezTo>
                    <a:pt x="4759" y="1940"/>
                    <a:pt x="4296" y="1557"/>
                    <a:pt x="3981" y="1354"/>
                  </a:cubicBezTo>
                  <a:cubicBezTo>
                    <a:pt x="3462" y="1016"/>
                    <a:pt x="2940" y="679"/>
                    <a:pt x="2371" y="419"/>
                  </a:cubicBezTo>
                  <a:cubicBezTo>
                    <a:pt x="1822" y="170"/>
                    <a:pt x="1229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64"/>
            <p:cNvSpPr/>
            <p:nvPr/>
          </p:nvSpPr>
          <p:spPr>
            <a:xfrm>
              <a:off x="6126818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538" y="0"/>
                  </a:moveTo>
                  <a:cubicBezTo>
                    <a:pt x="524" y="0"/>
                    <a:pt x="509" y="0"/>
                    <a:pt x="494" y="0"/>
                  </a:cubicBezTo>
                  <a:cubicBezTo>
                    <a:pt x="391" y="6"/>
                    <a:pt x="291" y="12"/>
                    <a:pt x="201" y="53"/>
                  </a:cubicBezTo>
                  <a:cubicBezTo>
                    <a:pt x="118" y="92"/>
                    <a:pt x="48" y="162"/>
                    <a:pt x="1" y="243"/>
                  </a:cubicBezTo>
                  <a:cubicBezTo>
                    <a:pt x="383" y="639"/>
                    <a:pt x="893" y="915"/>
                    <a:pt x="1404" y="1141"/>
                  </a:cubicBezTo>
                  <a:cubicBezTo>
                    <a:pt x="1730" y="1284"/>
                    <a:pt x="2062" y="1415"/>
                    <a:pt x="2400" y="1521"/>
                  </a:cubicBezTo>
                  <a:cubicBezTo>
                    <a:pt x="3064" y="1727"/>
                    <a:pt x="3747" y="1842"/>
                    <a:pt x="4436" y="1883"/>
                  </a:cubicBezTo>
                  <a:cubicBezTo>
                    <a:pt x="4339" y="1669"/>
                    <a:pt x="4099" y="1476"/>
                    <a:pt x="3906" y="1353"/>
                  </a:cubicBezTo>
                  <a:cubicBezTo>
                    <a:pt x="3387" y="1016"/>
                    <a:pt x="2860" y="678"/>
                    <a:pt x="2297" y="419"/>
                  </a:cubicBezTo>
                  <a:cubicBezTo>
                    <a:pt x="1744" y="168"/>
                    <a:pt x="1143" y="0"/>
                    <a:pt x="5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64"/>
            <p:cNvSpPr/>
            <p:nvPr/>
          </p:nvSpPr>
          <p:spPr>
            <a:xfrm>
              <a:off x="6127339" y="3343077"/>
              <a:ext cx="354399" cy="144208"/>
            </a:xfrm>
            <a:custGeom>
              <a:avLst/>
              <a:gdLst/>
              <a:ahLst/>
              <a:cxnLst/>
              <a:rect l="l" t="t" r="r" b="b"/>
              <a:pathLst>
                <a:path w="4082" h="1661" extrusionOk="0">
                  <a:moveTo>
                    <a:pt x="28" y="1"/>
                  </a:moveTo>
                  <a:cubicBezTo>
                    <a:pt x="17" y="15"/>
                    <a:pt x="6" y="29"/>
                    <a:pt x="0" y="46"/>
                  </a:cubicBezTo>
                  <a:cubicBezTo>
                    <a:pt x="377" y="447"/>
                    <a:pt x="887" y="726"/>
                    <a:pt x="1401" y="949"/>
                  </a:cubicBezTo>
                  <a:cubicBezTo>
                    <a:pt x="1727" y="1092"/>
                    <a:pt x="2059" y="1223"/>
                    <a:pt x="2399" y="1329"/>
                  </a:cubicBezTo>
                  <a:cubicBezTo>
                    <a:pt x="2946" y="1502"/>
                    <a:pt x="3510" y="1608"/>
                    <a:pt x="4082" y="1661"/>
                  </a:cubicBezTo>
                  <a:cubicBezTo>
                    <a:pt x="2888" y="804"/>
                    <a:pt x="1484" y="230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64"/>
            <p:cNvSpPr/>
            <p:nvPr/>
          </p:nvSpPr>
          <p:spPr>
            <a:xfrm>
              <a:off x="6280401" y="3490929"/>
              <a:ext cx="203767" cy="25178"/>
            </a:xfrm>
            <a:custGeom>
              <a:avLst/>
              <a:gdLst/>
              <a:ahLst/>
              <a:cxnLst/>
              <a:rect l="l" t="t" r="r" b="b"/>
              <a:pathLst>
                <a:path w="2347" h="290" extrusionOk="0">
                  <a:moveTo>
                    <a:pt x="36" y="1"/>
                  </a:moveTo>
                  <a:cubicBezTo>
                    <a:pt x="23" y="1"/>
                    <a:pt x="13" y="11"/>
                    <a:pt x="9" y="25"/>
                  </a:cubicBezTo>
                  <a:cubicBezTo>
                    <a:pt x="0" y="42"/>
                    <a:pt x="11" y="55"/>
                    <a:pt x="28" y="61"/>
                  </a:cubicBezTo>
                  <a:cubicBezTo>
                    <a:pt x="567" y="217"/>
                    <a:pt x="1119" y="290"/>
                    <a:pt x="1674" y="290"/>
                  </a:cubicBezTo>
                  <a:cubicBezTo>
                    <a:pt x="1892" y="290"/>
                    <a:pt x="2104" y="279"/>
                    <a:pt x="2316" y="254"/>
                  </a:cubicBezTo>
                  <a:cubicBezTo>
                    <a:pt x="2333" y="251"/>
                    <a:pt x="2346" y="237"/>
                    <a:pt x="2344" y="220"/>
                  </a:cubicBezTo>
                  <a:cubicBezTo>
                    <a:pt x="2341" y="205"/>
                    <a:pt x="2329" y="192"/>
                    <a:pt x="2314" y="192"/>
                  </a:cubicBezTo>
                  <a:cubicBezTo>
                    <a:pt x="2313" y="192"/>
                    <a:pt x="2312" y="192"/>
                    <a:pt x="2310" y="192"/>
                  </a:cubicBezTo>
                  <a:cubicBezTo>
                    <a:pt x="2104" y="214"/>
                    <a:pt x="1895" y="224"/>
                    <a:pt x="1685" y="224"/>
                  </a:cubicBezTo>
                  <a:cubicBezTo>
                    <a:pt x="1132" y="224"/>
                    <a:pt x="575" y="150"/>
                    <a:pt x="45" y="2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64"/>
            <p:cNvSpPr/>
            <p:nvPr/>
          </p:nvSpPr>
          <p:spPr>
            <a:xfrm>
              <a:off x="6311396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2235" y="1"/>
                  </a:moveTo>
                  <a:cubicBezTo>
                    <a:pt x="2226" y="1"/>
                    <a:pt x="2216" y="5"/>
                    <a:pt x="2210" y="13"/>
                  </a:cubicBezTo>
                  <a:cubicBezTo>
                    <a:pt x="1652" y="792"/>
                    <a:pt x="893" y="1414"/>
                    <a:pt x="23" y="1813"/>
                  </a:cubicBezTo>
                  <a:cubicBezTo>
                    <a:pt x="6" y="1821"/>
                    <a:pt x="0" y="1838"/>
                    <a:pt x="6" y="1855"/>
                  </a:cubicBezTo>
                  <a:cubicBezTo>
                    <a:pt x="9" y="1866"/>
                    <a:pt x="20" y="1874"/>
                    <a:pt x="34" y="1874"/>
                  </a:cubicBezTo>
                  <a:cubicBezTo>
                    <a:pt x="37" y="1874"/>
                    <a:pt x="42" y="1869"/>
                    <a:pt x="51" y="1869"/>
                  </a:cubicBezTo>
                  <a:cubicBezTo>
                    <a:pt x="929" y="1470"/>
                    <a:pt x="1697" y="842"/>
                    <a:pt x="2263" y="52"/>
                  </a:cubicBezTo>
                  <a:cubicBezTo>
                    <a:pt x="2274" y="39"/>
                    <a:pt x="2268" y="19"/>
                    <a:pt x="2255" y="8"/>
                  </a:cubicBezTo>
                  <a:cubicBezTo>
                    <a:pt x="2249" y="3"/>
                    <a:pt x="2242" y="1"/>
                    <a:pt x="2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64"/>
            <p:cNvSpPr/>
            <p:nvPr/>
          </p:nvSpPr>
          <p:spPr>
            <a:xfrm>
              <a:off x="6298546" y="3511853"/>
              <a:ext cx="186837" cy="55652"/>
            </a:xfrm>
            <a:custGeom>
              <a:avLst/>
              <a:gdLst/>
              <a:ahLst/>
              <a:cxnLst/>
              <a:rect l="l" t="t" r="r" b="b"/>
              <a:pathLst>
                <a:path w="2152" h="641" extrusionOk="0">
                  <a:moveTo>
                    <a:pt x="2113" y="1"/>
                  </a:moveTo>
                  <a:cubicBezTo>
                    <a:pt x="2106" y="1"/>
                    <a:pt x="2099" y="3"/>
                    <a:pt x="2093" y="10"/>
                  </a:cubicBezTo>
                  <a:cubicBezTo>
                    <a:pt x="1549" y="504"/>
                    <a:pt x="748" y="559"/>
                    <a:pt x="31" y="579"/>
                  </a:cubicBezTo>
                  <a:cubicBezTo>
                    <a:pt x="14" y="579"/>
                    <a:pt x="1" y="593"/>
                    <a:pt x="1" y="610"/>
                  </a:cubicBezTo>
                  <a:cubicBezTo>
                    <a:pt x="1" y="626"/>
                    <a:pt x="14" y="640"/>
                    <a:pt x="31" y="640"/>
                  </a:cubicBezTo>
                  <a:cubicBezTo>
                    <a:pt x="757" y="623"/>
                    <a:pt x="1580" y="565"/>
                    <a:pt x="2135" y="57"/>
                  </a:cubicBezTo>
                  <a:cubicBezTo>
                    <a:pt x="2149" y="43"/>
                    <a:pt x="2151" y="26"/>
                    <a:pt x="2137" y="13"/>
                  </a:cubicBezTo>
                  <a:cubicBezTo>
                    <a:pt x="2130" y="5"/>
                    <a:pt x="2121" y="1"/>
                    <a:pt x="21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64"/>
            <p:cNvSpPr/>
            <p:nvPr/>
          </p:nvSpPr>
          <p:spPr>
            <a:xfrm>
              <a:off x="6557441" y="3522010"/>
              <a:ext cx="335299" cy="266537"/>
            </a:xfrm>
            <a:custGeom>
              <a:avLst/>
              <a:gdLst/>
              <a:ahLst/>
              <a:cxnLst/>
              <a:rect l="l" t="t" r="r" b="b"/>
              <a:pathLst>
                <a:path w="3862" h="3070" extrusionOk="0">
                  <a:moveTo>
                    <a:pt x="347" y="1"/>
                  </a:moveTo>
                  <a:cubicBezTo>
                    <a:pt x="303" y="1"/>
                    <a:pt x="259" y="5"/>
                    <a:pt x="216" y="15"/>
                  </a:cubicBezTo>
                  <a:cubicBezTo>
                    <a:pt x="110" y="46"/>
                    <a:pt x="6" y="138"/>
                    <a:pt x="4" y="253"/>
                  </a:cubicBezTo>
                  <a:cubicBezTo>
                    <a:pt x="1" y="328"/>
                    <a:pt x="45" y="400"/>
                    <a:pt x="87" y="467"/>
                  </a:cubicBezTo>
                  <a:cubicBezTo>
                    <a:pt x="690" y="1385"/>
                    <a:pt x="1468" y="2189"/>
                    <a:pt x="2369" y="2819"/>
                  </a:cubicBezTo>
                  <a:cubicBezTo>
                    <a:pt x="2550" y="2947"/>
                    <a:pt x="2770" y="3070"/>
                    <a:pt x="2978" y="3070"/>
                  </a:cubicBezTo>
                  <a:cubicBezTo>
                    <a:pt x="3060" y="3070"/>
                    <a:pt x="3140" y="3051"/>
                    <a:pt x="3215" y="3006"/>
                  </a:cubicBezTo>
                  <a:cubicBezTo>
                    <a:pt x="3480" y="2847"/>
                    <a:pt x="3488" y="2473"/>
                    <a:pt x="3561" y="2175"/>
                  </a:cubicBezTo>
                  <a:cubicBezTo>
                    <a:pt x="3625" y="1915"/>
                    <a:pt x="3753" y="1678"/>
                    <a:pt x="3809" y="1422"/>
                  </a:cubicBezTo>
                  <a:cubicBezTo>
                    <a:pt x="3862" y="1176"/>
                    <a:pt x="3814" y="825"/>
                    <a:pt x="3639" y="629"/>
                  </a:cubicBezTo>
                  <a:cubicBezTo>
                    <a:pt x="3471" y="442"/>
                    <a:pt x="3139" y="448"/>
                    <a:pt x="2908" y="409"/>
                  </a:cubicBezTo>
                  <a:lnTo>
                    <a:pt x="556" y="21"/>
                  </a:lnTo>
                  <a:cubicBezTo>
                    <a:pt x="488" y="11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64"/>
            <p:cNvSpPr/>
            <p:nvPr/>
          </p:nvSpPr>
          <p:spPr>
            <a:xfrm>
              <a:off x="6585570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469" y="366"/>
                    <a:pt x="980" y="667"/>
                    <a:pt x="1501" y="952"/>
                  </a:cubicBezTo>
                  <a:cubicBezTo>
                    <a:pt x="1900" y="1172"/>
                    <a:pt x="2310" y="1384"/>
                    <a:pt x="2743" y="1513"/>
                  </a:cubicBezTo>
                  <a:cubicBezTo>
                    <a:pt x="2960" y="1577"/>
                    <a:pt x="3186" y="1621"/>
                    <a:pt x="3418" y="1633"/>
                  </a:cubicBezTo>
                  <a:cubicBezTo>
                    <a:pt x="3446" y="1563"/>
                    <a:pt x="3468" y="1493"/>
                    <a:pt x="3482" y="1418"/>
                  </a:cubicBezTo>
                  <a:cubicBezTo>
                    <a:pt x="3532" y="1175"/>
                    <a:pt x="3488" y="824"/>
                    <a:pt x="3309" y="628"/>
                  </a:cubicBezTo>
                  <a:cubicBezTo>
                    <a:pt x="3142" y="441"/>
                    <a:pt x="2813" y="447"/>
                    <a:pt x="2581" y="408"/>
                  </a:cubicBezTo>
                  <a:lnTo>
                    <a:pt x="226" y="20"/>
                  </a:lnTo>
                  <a:cubicBezTo>
                    <a:pt x="158" y="12"/>
                    <a:pt x="87" y="0"/>
                    <a:pt x="2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64"/>
            <p:cNvSpPr/>
            <p:nvPr/>
          </p:nvSpPr>
          <p:spPr>
            <a:xfrm>
              <a:off x="6555270" y="3326147"/>
              <a:ext cx="413350" cy="283901"/>
            </a:xfrm>
            <a:custGeom>
              <a:avLst/>
              <a:gdLst/>
              <a:ahLst/>
              <a:cxnLst/>
              <a:rect l="l" t="t" r="r" b="b"/>
              <a:pathLst>
                <a:path w="4761" h="3270" extrusionOk="0">
                  <a:moveTo>
                    <a:pt x="4136" y="0"/>
                  </a:moveTo>
                  <a:cubicBezTo>
                    <a:pt x="3531" y="0"/>
                    <a:pt x="2938" y="170"/>
                    <a:pt x="2389" y="419"/>
                  </a:cubicBezTo>
                  <a:cubicBezTo>
                    <a:pt x="1822" y="679"/>
                    <a:pt x="1298" y="1016"/>
                    <a:pt x="779" y="1354"/>
                  </a:cubicBezTo>
                  <a:cubicBezTo>
                    <a:pt x="464" y="1557"/>
                    <a:pt x="1" y="1940"/>
                    <a:pt x="310" y="2341"/>
                  </a:cubicBezTo>
                  <a:cubicBezTo>
                    <a:pt x="598" y="2721"/>
                    <a:pt x="1334" y="2916"/>
                    <a:pt x="1769" y="3053"/>
                  </a:cubicBezTo>
                  <a:cubicBezTo>
                    <a:pt x="2190" y="3186"/>
                    <a:pt x="2632" y="3270"/>
                    <a:pt x="3075" y="3270"/>
                  </a:cubicBezTo>
                  <a:cubicBezTo>
                    <a:pt x="3224" y="3270"/>
                    <a:pt x="3375" y="3260"/>
                    <a:pt x="3524" y="3240"/>
                  </a:cubicBezTo>
                  <a:cubicBezTo>
                    <a:pt x="3764" y="3209"/>
                    <a:pt x="4012" y="3142"/>
                    <a:pt x="4208" y="3000"/>
                  </a:cubicBezTo>
                  <a:cubicBezTo>
                    <a:pt x="4406" y="2857"/>
                    <a:pt x="4548" y="2623"/>
                    <a:pt x="4534" y="2377"/>
                  </a:cubicBezTo>
                  <a:cubicBezTo>
                    <a:pt x="4517" y="2099"/>
                    <a:pt x="4305" y="1853"/>
                    <a:pt x="4333" y="1577"/>
                  </a:cubicBezTo>
                  <a:cubicBezTo>
                    <a:pt x="4353" y="1387"/>
                    <a:pt x="4478" y="1234"/>
                    <a:pt x="4576" y="1075"/>
                  </a:cubicBezTo>
                  <a:cubicBezTo>
                    <a:pt x="4682" y="910"/>
                    <a:pt x="4760" y="723"/>
                    <a:pt x="4760" y="531"/>
                  </a:cubicBezTo>
                  <a:cubicBezTo>
                    <a:pt x="4760" y="338"/>
                    <a:pt x="4660" y="132"/>
                    <a:pt x="4487" y="54"/>
                  </a:cubicBezTo>
                  <a:cubicBezTo>
                    <a:pt x="4395" y="12"/>
                    <a:pt x="4291" y="3"/>
                    <a:pt x="4194" y="1"/>
                  </a:cubicBezTo>
                  <a:cubicBezTo>
                    <a:pt x="4175" y="0"/>
                    <a:pt x="4156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64"/>
            <p:cNvSpPr/>
            <p:nvPr/>
          </p:nvSpPr>
          <p:spPr>
            <a:xfrm>
              <a:off x="6576802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3899" y="0"/>
                  </a:moveTo>
                  <a:cubicBezTo>
                    <a:pt x="3295" y="0"/>
                    <a:pt x="2694" y="168"/>
                    <a:pt x="2141" y="419"/>
                  </a:cubicBezTo>
                  <a:cubicBezTo>
                    <a:pt x="1577" y="678"/>
                    <a:pt x="1050" y="1016"/>
                    <a:pt x="531" y="1353"/>
                  </a:cubicBezTo>
                  <a:cubicBezTo>
                    <a:pt x="339" y="1476"/>
                    <a:pt x="99" y="1669"/>
                    <a:pt x="1" y="1883"/>
                  </a:cubicBezTo>
                  <a:cubicBezTo>
                    <a:pt x="690" y="1842"/>
                    <a:pt x="1374" y="1727"/>
                    <a:pt x="2038" y="1521"/>
                  </a:cubicBezTo>
                  <a:cubicBezTo>
                    <a:pt x="2375" y="1415"/>
                    <a:pt x="2707" y="1284"/>
                    <a:pt x="3033" y="1141"/>
                  </a:cubicBezTo>
                  <a:cubicBezTo>
                    <a:pt x="3547" y="915"/>
                    <a:pt x="4060" y="639"/>
                    <a:pt x="4437" y="243"/>
                  </a:cubicBezTo>
                  <a:cubicBezTo>
                    <a:pt x="4389" y="162"/>
                    <a:pt x="4320" y="92"/>
                    <a:pt x="4236" y="53"/>
                  </a:cubicBezTo>
                  <a:cubicBezTo>
                    <a:pt x="4147" y="12"/>
                    <a:pt x="4046" y="6"/>
                    <a:pt x="3943" y="0"/>
                  </a:cubicBezTo>
                  <a:cubicBezTo>
                    <a:pt x="3928" y="0"/>
                    <a:pt x="3914" y="0"/>
                    <a:pt x="38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64"/>
            <p:cNvSpPr/>
            <p:nvPr/>
          </p:nvSpPr>
          <p:spPr>
            <a:xfrm>
              <a:off x="6610487" y="3343077"/>
              <a:ext cx="354486" cy="144208"/>
            </a:xfrm>
            <a:custGeom>
              <a:avLst/>
              <a:gdLst/>
              <a:ahLst/>
              <a:cxnLst/>
              <a:rect l="l" t="t" r="r" b="b"/>
              <a:pathLst>
                <a:path w="4083" h="1661" extrusionOk="0">
                  <a:moveTo>
                    <a:pt x="4054" y="1"/>
                  </a:moveTo>
                  <a:cubicBezTo>
                    <a:pt x="2601" y="230"/>
                    <a:pt x="1200" y="804"/>
                    <a:pt x="1" y="1661"/>
                  </a:cubicBezTo>
                  <a:cubicBezTo>
                    <a:pt x="573" y="1608"/>
                    <a:pt x="1136" y="1502"/>
                    <a:pt x="1683" y="1329"/>
                  </a:cubicBezTo>
                  <a:cubicBezTo>
                    <a:pt x="2023" y="1223"/>
                    <a:pt x="2353" y="1092"/>
                    <a:pt x="2682" y="949"/>
                  </a:cubicBezTo>
                  <a:cubicBezTo>
                    <a:pt x="3195" y="726"/>
                    <a:pt x="3706" y="447"/>
                    <a:pt x="4082" y="46"/>
                  </a:cubicBezTo>
                  <a:cubicBezTo>
                    <a:pt x="4077" y="29"/>
                    <a:pt x="4065" y="15"/>
                    <a:pt x="405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64"/>
            <p:cNvSpPr/>
            <p:nvPr/>
          </p:nvSpPr>
          <p:spPr>
            <a:xfrm>
              <a:off x="6604931" y="3491190"/>
              <a:ext cx="203767" cy="24917"/>
            </a:xfrm>
            <a:custGeom>
              <a:avLst/>
              <a:gdLst/>
              <a:ahLst/>
              <a:cxnLst/>
              <a:rect l="l" t="t" r="r" b="b"/>
              <a:pathLst>
                <a:path w="2347" h="287" extrusionOk="0">
                  <a:moveTo>
                    <a:pt x="2310" y="1"/>
                  </a:moveTo>
                  <a:cubicBezTo>
                    <a:pt x="2307" y="1"/>
                    <a:pt x="2305" y="1"/>
                    <a:pt x="2302" y="2"/>
                  </a:cubicBezTo>
                  <a:cubicBezTo>
                    <a:pt x="1776" y="150"/>
                    <a:pt x="1218" y="223"/>
                    <a:pt x="664" y="223"/>
                  </a:cubicBezTo>
                  <a:cubicBezTo>
                    <a:pt x="455" y="223"/>
                    <a:pt x="246" y="213"/>
                    <a:pt x="40" y="192"/>
                  </a:cubicBezTo>
                  <a:cubicBezTo>
                    <a:pt x="38" y="192"/>
                    <a:pt x="37" y="192"/>
                    <a:pt x="35" y="192"/>
                  </a:cubicBezTo>
                  <a:cubicBezTo>
                    <a:pt x="21" y="192"/>
                    <a:pt x="8" y="205"/>
                    <a:pt x="3" y="220"/>
                  </a:cubicBezTo>
                  <a:cubicBezTo>
                    <a:pt x="1" y="237"/>
                    <a:pt x="15" y="251"/>
                    <a:pt x="31" y="253"/>
                  </a:cubicBezTo>
                  <a:cubicBezTo>
                    <a:pt x="249" y="276"/>
                    <a:pt x="461" y="287"/>
                    <a:pt x="673" y="287"/>
                  </a:cubicBezTo>
                  <a:cubicBezTo>
                    <a:pt x="1228" y="287"/>
                    <a:pt x="1780" y="214"/>
                    <a:pt x="2319" y="64"/>
                  </a:cubicBezTo>
                  <a:cubicBezTo>
                    <a:pt x="2333" y="58"/>
                    <a:pt x="2347" y="41"/>
                    <a:pt x="2341" y="25"/>
                  </a:cubicBezTo>
                  <a:cubicBezTo>
                    <a:pt x="2339" y="13"/>
                    <a:pt x="2325" y="1"/>
                    <a:pt x="231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64"/>
            <p:cNvSpPr/>
            <p:nvPr/>
          </p:nvSpPr>
          <p:spPr>
            <a:xfrm>
              <a:off x="6580969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39" y="1"/>
                  </a:moveTo>
                  <a:cubicBezTo>
                    <a:pt x="33" y="1"/>
                    <a:pt x="26" y="3"/>
                    <a:pt x="20" y="8"/>
                  </a:cubicBezTo>
                  <a:cubicBezTo>
                    <a:pt x="6" y="19"/>
                    <a:pt x="0" y="39"/>
                    <a:pt x="12" y="52"/>
                  </a:cubicBezTo>
                  <a:cubicBezTo>
                    <a:pt x="578" y="836"/>
                    <a:pt x="1339" y="1464"/>
                    <a:pt x="2224" y="1869"/>
                  </a:cubicBezTo>
                  <a:cubicBezTo>
                    <a:pt x="2227" y="1869"/>
                    <a:pt x="2232" y="1874"/>
                    <a:pt x="2238" y="1874"/>
                  </a:cubicBezTo>
                  <a:cubicBezTo>
                    <a:pt x="2246" y="1874"/>
                    <a:pt x="2257" y="1866"/>
                    <a:pt x="2268" y="1855"/>
                  </a:cubicBezTo>
                  <a:cubicBezTo>
                    <a:pt x="2274" y="1841"/>
                    <a:pt x="2268" y="1821"/>
                    <a:pt x="2252" y="1813"/>
                  </a:cubicBezTo>
                  <a:cubicBezTo>
                    <a:pt x="1379" y="1414"/>
                    <a:pt x="623" y="792"/>
                    <a:pt x="65" y="13"/>
                  </a:cubicBezTo>
                  <a:cubicBezTo>
                    <a:pt x="58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64"/>
            <p:cNvSpPr/>
            <p:nvPr/>
          </p:nvSpPr>
          <p:spPr>
            <a:xfrm>
              <a:off x="6603976" y="3511679"/>
              <a:ext cx="186576" cy="55825"/>
            </a:xfrm>
            <a:custGeom>
              <a:avLst/>
              <a:gdLst/>
              <a:ahLst/>
              <a:cxnLst/>
              <a:rect l="l" t="t" r="r" b="b"/>
              <a:pathLst>
                <a:path w="2149" h="643" extrusionOk="0">
                  <a:moveTo>
                    <a:pt x="34" y="1"/>
                  </a:moveTo>
                  <a:cubicBezTo>
                    <a:pt x="26" y="1"/>
                    <a:pt x="17" y="4"/>
                    <a:pt x="12" y="12"/>
                  </a:cubicBezTo>
                  <a:cubicBezTo>
                    <a:pt x="0" y="26"/>
                    <a:pt x="0" y="42"/>
                    <a:pt x="14" y="56"/>
                  </a:cubicBezTo>
                  <a:cubicBezTo>
                    <a:pt x="572" y="570"/>
                    <a:pt x="1393" y="625"/>
                    <a:pt x="2118" y="642"/>
                  </a:cubicBezTo>
                  <a:cubicBezTo>
                    <a:pt x="2135" y="642"/>
                    <a:pt x="2149" y="628"/>
                    <a:pt x="2149" y="609"/>
                  </a:cubicBezTo>
                  <a:cubicBezTo>
                    <a:pt x="2149" y="589"/>
                    <a:pt x="2135" y="575"/>
                    <a:pt x="2118" y="575"/>
                  </a:cubicBezTo>
                  <a:cubicBezTo>
                    <a:pt x="1404" y="561"/>
                    <a:pt x="597" y="503"/>
                    <a:pt x="56" y="9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rgbClr val="E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46E909-E794-BFF0-82DB-A68488FD5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05" t="13728" r="12864" b="6864"/>
          <a:stretch/>
        </p:blipFill>
        <p:spPr>
          <a:xfrm>
            <a:off x="396240" y="433070"/>
            <a:ext cx="8351520" cy="4277360"/>
          </a:xfrm>
          <a:prstGeom prst="rect">
            <a:avLst/>
          </a:prstGeom>
        </p:spPr>
      </p:pic>
      <p:pic>
        <p:nvPicPr>
          <p:cNvPr id="2" name="Track 20">
            <a:hlinkClick r:id="" action="ppaction://media"/>
            <a:extLst>
              <a:ext uri="{FF2B5EF4-FFF2-40B4-BE49-F238E27FC236}">
                <a16:creationId xmlns:a16="http://schemas.microsoft.com/office/drawing/2014/main" xmlns="" id="{6C3AF3CA-15E7-E189-756E-510EF0EE7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844" y="1214899"/>
            <a:ext cx="716445" cy="7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55"/>
          <p:cNvGrpSpPr/>
          <p:nvPr/>
        </p:nvGrpSpPr>
        <p:grpSpPr>
          <a:xfrm>
            <a:off x="3321802" y="660984"/>
            <a:ext cx="2500330" cy="2500330"/>
            <a:chOff x="1552925" y="540000"/>
            <a:chExt cx="2984400" cy="2984400"/>
          </a:xfrm>
        </p:grpSpPr>
        <p:sp>
          <p:nvSpPr>
            <p:cNvPr id="6697" name="Google Shape;6697;p5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5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</a:t>
            </a:r>
            <a:endParaRPr dirty="0"/>
          </a:p>
        </p:txBody>
      </p:sp>
      <p:sp>
        <p:nvSpPr>
          <p:cNvPr id="6700" name="Google Shape;6700;p55"/>
          <p:cNvSpPr txBox="1">
            <a:spLocks noGrp="1"/>
          </p:cNvSpPr>
          <p:nvPr>
            <p:ph type="title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6701" name="Google Shape;6701;p55"/>
          <p:cNvSpPr txBox="1">
            <a:spLocks noGrp="1"/>
          </p:cNvSpPr>
          <p:nvPr>
            <p:ph type="subTitle" idx="1"/>
          </p:nvPr>
        </p:nvSpPr>
        <p:spPr>
          <a:xfrm rot="473">
            <a:off x="2362937" y="3975157"/>
            <a:ext cx="511024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Read the sentences and find out 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the stressed words.</a:t>
            </a:r>
            <a:endParaRPr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42705" y="-78133"/>
            <a:ext cx="87999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 descr="amiya&amp;#39;s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688" y="0"/>
            <a:ext cx="3914013" cy="78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 descr="amiya&amp;#39;s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9" y="-98864"/>
            <a:ext cx="6667500" cy="133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0255" y="-1154183"/>
            <a:ext cx="7040237" cy="28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97665" y="-1210766"/>
            <a:ext cx="7040237" cy="281609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2"/>
          <p:cNvSpPr/>
          <p:nvPr/>
        </p:nvSpPr>
        <p:spPr>
          <a:xfrm>
            <a:off x="5083122" y="1021109"/>
            <a:ext cx="1910700" cy="1150716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22"/>
          <p:cNvPicPr preferRelativeResize="0"/>
          <p:nvPr/>
        </p:nvPicPr>
        <p:blipFill rotWithShape="1">
          <a:blip r:embed="rId7">
            <a:alphaModFix/>
          </a:blip>
          <a:srcRect b="12522"/>
          <a:stretch/>
        </p:blipFill>
        <p:spPr>
          <a:xfrm>
            <a:off x="4944515" y="-10067"/>
            <a:ext cx="2289577" cy="17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03850">
            <a:off x="2289559" y="1321940"/>
            <a:ext cx="704734" cy="96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99388" y="313755"/>
            <a:ext cx="903254" cy="75195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2"/>
          <p:cNvSpPr/>
          <p:nvPr/>
        </p:nvSpPr>
        <p:spPr>
          <a:xfrm>
            <a:off x="6193894" y="1303665"/>
            <a:ext cx="846343" cy="369756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260744" y="619967"/>
            <a:ext cx="846343" cy="369756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22" descr="Old Scroll PNG Images, Old Scroll Clipart Free Downloa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2650139">
            <a:off x="2265174" y="1548254"/>
            <a:ext cx="871781" cy="62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77655" flipH="1">
            <a:off x="3892091" y="399520"/>
            <a:ext cx="1110588" cy="4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795526" y="3953945"/>
            <a:ext cx="7040237" cy="28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6946" y="2992366"/>
            <a:ext cx="4796244" cy="28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69931" y="2786448"/>
            <a:ext cx="903254" cy="88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0800000" flipH="1">
            <a:off x="3384985" y="2310325"/>
            <a:ext cx="871781" cy="72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1318932" flipH="1">
            <a:off x="1185255" y="3145097"/>
            <a:ext cx="1224969" cy="66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8295113" flipH="1">
            <a:off x="4853558" y="2323602"/>
            <a:ext cx="980667" cy="78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73767" y="2171825"/>
            <a:ext cx="640283" cy="88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795919" y="3840770"/>
            <a:ext cx="1138686" cy="109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2">
            <a:hlinkClick r:id="rId23" action="ppaction://hlinksldjump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465005" y="2263448"/>
            <a:ext cx="782575" cy="83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rot="184452" flipH="1">
            <a:off x="5035196" y="3860827"/>
            <a:ext cx="771374" cy="87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flipH="1">
            <a:off x="201325" y="2153295"/>
            <a:ext cx="1181152" cy="112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2">
            <a:hlinkClick r:id="" action="ppaction://noaction"/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290837" y="197725"/>
            <a:ext cx="579170" cy="664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72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2164691" y="679685"/>
            <a:ext cx="5361900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000" dirty="0">
                <a:solidFill>
                  <a:srgbClr val="002060"/>
                </a:solidFill>
              </a:rPr>
              <a:t>I’ll eat some food.</a:t>
            </a:r>
            <a:endParaRPr sz="4000" dirty="0">
              <a:solidFill>
                <a:srgbClr val="002060"/>
              </a:solidFill>
            </a:endParaRPr>
          </a:p>
        </p:txBody>
      </p:sp>
      <p:grpSp>
        <p:nvGrpSpPr>
          <p:cNvPr id="405" name="Google Shape;405;p24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406" name="Google Shape;406;p2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" name="Google Shape;411;p2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12" name="Google Shape;412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4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417" name="Google Shape;417;p2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18" name="Google Shape;418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2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23" name="Google Shape;423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7" name="Google Shape;427;p24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428" name="Google Shape;428;p2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29" name="Google Shape;429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3" name="Google Shape;433;p2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34" name="Google Shape;434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8" name="Google Shape;438;p24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4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3052950" y="2033525"/>
            <a:ext cx="3076458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at - food 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3058849" y="3008005"/>
            <a:ext cx="307645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I’ll - eat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443" name="Google Shape;443;p24"/>
          <p:cNvSpPr/>
          <p:nvPr/>
        </p:nvSpPr>
        <p:spPr>
          <a:xfrm>
            <a:off x="3052950" y="3972144"/>
            <a:ext cx="3169970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ome - food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447" name="Google Shape;447;p2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65" y="194193"/>
            <a:ext cx="1288653" cy="1420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 animBg="1"/>
      <p:bldP spid="441" grpId="1" animBg="1"/>
      <p:bldP spid="442" grpId="0" animBg="1"/>
      <p:bldP spid="4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5" descr="Cute Tiger Riding Koi PNG Image and PSD File For Free Download - Lovepik |  402012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067" y="2175392"/>
            <a:ext cx="2906620" cy="31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" y="2384908"/>
            <a:ext cx="1954104" cy="24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285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676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612" y="132403"/>
            <a:ext cx="770591" cy="84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xmlns="" id="{4AD03412-0C62-2F30-B873-B8E13BD73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0896" y="2332969"/>
            <a:ext cx="1611098" cy="172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26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465" name="Google Shape;465;p26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66" name="Google Shape;466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26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71" name="Google Shape;471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5" name="Google Shape;475;p26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476" name="Google Shape;476;p26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77" name="Google Shape;477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26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82" name="Google Shape;482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6" name="Google Shape;486;p26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487" name="Google Shape;487;p26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88" name="Google Shape;488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26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93" name="Google Shape;493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7" name="Google Shape;497;p26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6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6"/>
          <p:cNvSpPr/>
          <p:nvPr/>
        </p:nvSpPr>
        <p:spPr>
          <a:xfrm>
            <a:off x="1725617" y="2999783"/>
            <a:ext cx="5111736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fireworks  - show  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501" name="Google Shape;501;p26"/>
          <p:cNvSpPr/>
          <p:nvPr/>
        </p:nvSpPr>
        <p:spPr>
          <a:xfrm>
            <a:off x="1724110" y="2070946"/>
            <a:ext cx="5030651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We’ll - g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- fireworks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502" name="Google Shape;502;p26"/>
          <p:cNvSpPr/>
          <p:nvPr/>
        </p:nvSpPr>
        <p:spPr>
          <a:xfrm>
            <a:off x="1732395" y="3930166"/>
            <a:ext cx="5111736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 - show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506" name="Google Shape;506;p2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65" y="194193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xmlns="" id="{D22C832C-9B37-B07B-A9E6-3E4E1D171EC9}"/>
              </a:ext>
            </a:extLst>
          </p:cNvPr>
          <p:cNvSpPr txBox="1">
            <a:spLocks/>
          </p:cNvSpPr>
          <p:nvPr/>
        </p:nvSpPr>
        <p:spPr>
          <a:xfrm>
            <a:off x="942617" y="659965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dirty="0">
                <a:solidFill>
                  <a:srgbClr val="002060"/>
                </a:solidFill>
              </a:rPr>
              <a:t>We’ll go to a fireworks show.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 animBg="1"/>
      <p:bldP spid="500" grpId="1" animBg="1"/>
      <p:bldP spid="501" grpId="0" animBg="1"/>
      <p:bldP spid="50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7"/>
          <p:cNvGrpSpPr/>
          <p:nvPr/>
        </p:nvGrpSpPr>
        <p:grpSpPr>
          <a:xfrm>
            <a:off x="227203" y="459205"/>
            <a:ext cx="2796097" cy="3572765"/>
            <a:chOff x="698135" y="807118"/>
            <a:chExt cx="2266404" cy="3155282"/>
          </a:xfrm>
        </p:grpSpPr>
        <p:pic>
          <p:nvPicPr>
            <p:cNvPr id="512" name="Google Shape;512;p27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27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4" name="Google Shape;514;p27" descr="322 Mom Laundry Illustrations &amp;amp; Clip Art - iSt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662" y="519864"/>
            <a:ext cx="1864895" cy="186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129" y="2266077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613" y="2276919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7950" y="2284281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292" y="679993"/>
            <a:ext cx="2142967" cy="2996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9" name="Google Shape;519;p27"/>
          <p:cNvGrpSpPr/>
          <p:nvPr/>
        </p:nvGrpSpPr>
        <p:grpSpPr>
          <a:xfrm>
            <a:off x="3246539" y="459205"/>
            <a:ext cx="2796097" cy="3572765"/>
            <a:chOff x="698135" y="807118"/>
            <a:chExt cx="2266404" cy="3155282"/>
          </a:xfrm>
        </p:grpSpPr>
        <p:pic>
          <p:nvPicPr>
            <p:cNvPr id="520" name="Google Shape;520;p27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27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2" name="Google Shape;522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0522" y="2262927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5006" y="2273769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8343" y="2281131"/>
            <a:ext cx="701675" cy="751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p27"/>
          <p:cNvGrpSpPr/>
          <p:nvPr/>
        </p:nvGrpSpPr>
        <p:grpSpPr>
          <a:xfrm>
            <a:off x="6240542" y="443379"/>
            <a:ext cx="2796097" cy="3572765"/>
            <a:chOff x="698135" y="807118"/>
            <a:chExt cx="2266404" cy="3155282"/>
          </a:xfrm>
        </p:grpSpPr>
        <p:pic>
          <p:nvPicPr>
            <p:cNvPr id="526" name="Google Shape;526;p27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27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8" name="Google Shape;528;p27" descr="Students Who Study Hard PNG Image and PSD File For Free Download - Lovepik  | 4011808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7692" y="624691"/>
            <a:ext cx="1632815" cy="163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4739" y="2876022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2008" y="722642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7" descr="Vector Cậu Bé Lười Biếng Chất Lượng Cao Học Tập Hình ảnh | Định dạng hình  ảnh EPS 450080909| vn.lovepik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9829" y="984176"/>
            <a:ext cx="1944991" cy="11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7" descr="Scream No Sticker by Ai and Aiko for iOS &amp;amp; Android | GIPH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5549" y="1981739"/>
            <a:ext cx="1633550" cy="16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9454" y="706816"/>
            <a:ext cx="2142967" cy="299663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7"/>
          <p:cNvSpPr/>
          <p:nvPr/>
        </p:nvSpPr>
        <p:spPr>
          <a:xfrm>
            <a:off x="1211721" y="3973892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535" name="Google Shape;535;p27"/>
          <p:cNvSpPr/>
          <p:nvPr/>
        </p:nvSpPr>
        <p:spPr>
          <a:xfrm>
            <a:off x="4337126" y="3971904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  <p:sp>
        <p:nvSpPr>
          <p:cNvPr id="536" name="Google Shape;536;p27"/>
          <p:cNvSpPr/>
          <p:nvPr/>
        </p:nvSpPr>
        <p:spPr>
          <a:xfrm>
            <a:off x="7344900" y="3988879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id="537" name="Google Shape;537;p2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237" y="4152952"/>
            <a:ext cx="77059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8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4" name="Google Shape;544;p28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545" name="Google Shape;545;p28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546" name="Google Shape;546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0" name="Google Shape;550;p28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551" name="Google Shape;551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5" name="Google Shape;555;p28"/>
          <p:cNvGrpSpPr/>
          <p:nvPr/>
        </p:nvGrpSpPr>
        <p:grpSpPr>
          <a:xfrm>
            <a:off x="7500634" y="2936628"/>
            <a:ext cx="278801" cy="278801"/>
            <a:chOff x="6892567" y="1856809"/>
            <a:chExt cx="1219601" cy="1219601"/>
          </a:xfrm>
        </p:grpSpPr>
        <p:grpSp>
          <p:nvGrpSpPr>
            <p:cNvPr id="556" name="Google Shape;556;p28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557" name="Google Shape;557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28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562" name="Google Shape;562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6" name="Google Shape;566;p28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567" name="Google Shape;567;p28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568" name="Google Shape;568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2" name="Google Shape;572;p28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573" name="Google Shape;573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7" name="Google Shape;577;p28"/>
          <p:cNvSpPr/>
          <p:nvPr/>
        </p:nvSpPr>
        <p:spPr>
          <a:xfrm>
            <a:off x="4408142" y="2932443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8"/>
          <p:cNvSpPr/>
          <p:nvPr/>
        </p:nvSpPr>
        <p:spPr>
          <a:xfrm>
            <a:off x="4704849" y="2927597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8"/>
          <p:cNvSpPr/>
          <p:nvPr/>
        </p:nvSpPr>
        <p:spPr>
          <a:xfrm rot="7302147">
            <a:off x="4539395" y="2864115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8"/>
          <p:cNvSpPr/>
          <p:nvPr/>
        </p:nvSpPr>
        <p:spPr>
          <a:xfrm>
            <a:off x="1706437" y="4037140"/>
            <a:ext cx="481824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flower - festival 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sp>
        <p:nvSpPr>
          <p:cNvPr id="581" name="Google Shape;581;p28"/>
          <p:cNvSpPr/>
          <p:nvPr/>
        </p:nvSpPr>
        <p:spPr>
          <a:xfrm>
            <a:off x="1713295" y="2163290"/>
            <a:ext cx="4740600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a - festival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582" name="Google Shape;582;p28"/>
          <p:cNvSpPr/>
          <p:nvPr/>
        </p:nvSpPr>
        <p:spPr>
          <a:xfrm>
            <a:off x="1706438" y="3093340"/>
            <a:ext cx="4747458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She’ll – go - flower 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pic>
        <p:nvPicPr>
          <p:cNvPr id="586" name="Google Shape;586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65" y="194193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xmlns="" id="{E65DBD4A-352A-888A-6BC2-14B81D74D9FF}"/>
              </a:ext>
            </a:extLst>
          </p:cNvPr>
          <p:cNvSpPr txBox="1">
            <a:spLocks/>
          </p:cNvSpPr>
          <p:nvPr/>
        </p:nvSpPr>
        <p:spPr>
          <a:xfrm>
            <a:off x="942617" y="659965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dirty="0">
                <a:solidFill>
                  <a:srgbClr val="002060"/>
                </a:solidFill>
              </a:rPr>
              <a:t>She’ll go to a flower festival.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 animBg="1"/>
      <p:bldP spid="580" grpId="1" animBg="1"/>
      <p:bldP spid="581" grpId="0" animBg="1"/>
      <p:bldP spid="5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5" descr="Cute Tiger Riding Koi PNG Image and PSD File For Free Download - Lovepik |  402012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067" y="2175392"/>
            <a:ext cx="2906620" cy="31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" y="2384908"/>
            <a:ext cx="1954104" cy="24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285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676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612" y="132403"/>
            <a:ext cx="770591" cy="84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xmlns="" id="{4AD03412-0C62-2F30-B873-B8E13BD73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0896" y="2332969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4;p25" descr="Flipping a Coin GIFs - Coin Toss, Rotation on Animated Images">
            <a:extLst>
              <a:ext uri="{FF2B5EF4-FFF2-40B4-BE49-F238E27FC236}">
                <a16:creationId xmlns:a16="http://schemas.microsoft.com/office/drawing/2014/main" xmlns="" id="{0EFE5A6F-6953-3091-5F3A-FA96384EC3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7718" y="904093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xmlns="" id="{165B1343-E153-472F-962F-D7D8FC29BA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329" y="2385080"/>
            <a:ext cx="1611098" cy="172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5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03072" y="4204257"/>
            <a:ext cx="4014788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decorate the house</a:t>
            </a:r>
          </a:p>
        </p:txBody>
      </p:sp>
      <p:pic>
        <p:nvPicPr>
          <p:cNvPr id="3" name="Picture 2" descr="TÔI MANG AN YÊN VỀ ĐÓN TẾT - Công ty TNHH Thực phẩm Orion Vina">
            <a:extLst>
              <a:ext uri="{FF2B5EF4-FFF2-40B4-BE49-F238E27FC236}">
                <a16:creationId xmlns:a16="http://schemas.microsoft.com/office/drawing/2014/main" xmlns="" id="{1FC1874C-D5A3-2062-4D86-A28888C1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1" y="285003"/>
            <a:ext cx="6442602" cy="38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1EE0F664-23C3-D24B-3D9C-EA9F78472195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FED7A15D-8BC0-B6FE-1019-0D71C1DC9E52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3EA6298F-149C-255E-56C0-5A98E33D5BF3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1823BE82-E85B-8537-DFE7-E8314C1D42FB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xmlns="" id="{DB5CAAA0-8916-A424-BA87-5092D7C38E38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xmlns="" id="{C154DE8F-D784-88D0-6776-9B826EC7E3B7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xmlns="" id="{9C0D62B4-4CF3-6C90-5048-F508C86339DB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xmlns="" id="{450B90BE-5587-630A-3A1C-41C9EE78D659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xmlns="" id="{9A0BF022-6AB8-A445-75AA-4267B39A4710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EFA66208-AD01-0CC5-64A2-92C0D0305013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E13F60D5-B748-B6E3-1EF9-E83AAD95FE72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xmlns="" id="{06378AA6-9707-DFB0-8083-2AD4A7DC804C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xmlns="" id="{9C251968-6D69-A22B-F802-7BB1E330DDE1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xmlns="" id="{A2D9C6C2-A826-5A0E-DD3D-4A36AFE9CD20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xmlns="" id="{13C0CBCE-F258-2248-4E42-449594909DE6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9F266162-C7E2-870E-8F8C-CA5759D5DA23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xmlns="" id="{2B9300BE-23BE-D0C6-BD16-EDFC04DCB613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ounded Rectangle 32">
            <a:extLst>
              <a:ext uri="{FF2B5EF4-FFF2-40B4-BE49-F238E27FC236}">
                <a16:creationId xmlns:a16="http://schemas.microsoft.com/office/drawing/2014/main" xmlns="" id="{99671EFF-72F7-6DF1-A0A9-F939A979BD4D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2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3" name="Google Shape;663;p32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664" name="Google Shape;664;p32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665" name="Google Shape;665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32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670" name="Google Shape;670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4" name="Google Shape;674;p32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675" name="Google Shape;675;p32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676" name="Google Shape;676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0" name="Google Shape;680;p32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681" name="Google Shape;681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5" name="Google Shape;685;p32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686" name="Google Shape;686;p32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687" name="Google Shape;687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1" name="Google Shape;691;p32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692" name="Google Shape;692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6" name="Google Shape;696;p32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2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2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2"/>
          <p:cNvSpPr/>
          <p:nvPr/>
        </p:nvSpPr>
        <p:spPr>
          <a:xfrm>
            <a:off x="1725616" y="2999783"/>
            <a:ext cx="5731125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wear – new – clothes - Tet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 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1724110" y="2070946"/>
            <a:ext cx="5731125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wear – new - Tet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1732394" y="3930166"/>
            <a:ext cx="5724347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wear – clothes 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705" name="Google Shape;705;p3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65" y="205991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xmlns="" id="{3C4C4A83-5C3B-D2FC-F222-D0BB3E10841F}"/>
              </a:ext>
            </a:extLst>
          </p:cNvPr>
          <p:cNvSpPr txBox="1">
            <a:spLocks/>
          </p:cNvSpPr>
          <p:nvPr/>
        </p:nvSpPr>
        <p:spPr>
          <a:xfrm>
            <a:off x="772501" y="686004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400" dirty="0">
                <a:solidFill>
                  <a:srgbClr val="002060"/>
                </a:solidFill>
              </a:rPr>
              <a:t>They’ll wear new clothes on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 animBg="1"/>
      <p:bldP spid="699" grpId="1" animBg="1"/>
      <p:bldP spid="700" grpId="0" animBg="1"/>
      <p:bldP spid="7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33" descr="The Time Machine Time travel, tourist, cartoon, technology, area png |  PNGW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918" y="98250"/>
            <a:ext cx="6078070" cy="50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3" descr="The Time Machine Time travel, tourist, cartoon, technology, area png |  PNGW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918" y="98250"/>
            <a:ext cx="6078070" cy="50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3" descr="Free Clipart: Red Button | camelt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113" y="2684032"/>
            <a:ext cx="871369" cy="87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 descr="Free Clipart: Red Button | camelt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466" y="2684032"/>
            <a:ext cx="871369" cy="87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33" descr="Free Clipart: Red Button | camelt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9849" y="2684031"/>
            <a:ext cx="871369" cy="87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3" descr="Explosion GIFs - Get the best gif on GIF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7379" y="824127"/>
            <a:ext cx="3211606" cy="321160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3"/>
          <p:cNvSpPr/>
          <p:nvPr/>
        </p:nvSpPr>
        <p:spPr>
          <a:xfrm>
            <a:off x="3934609" y="4258010"/>
            <a:ext cx="1108037" cy="18288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008E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33"/>
          <p:cNvSpPr/>
          <p:nvPr/>
        </p:nvSpPr>
        <p:spPr>
          <a:xfrm>
            <a:off x="5100468" y="4417356"/>
            <a:ext cx="1138967" cy="15464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5095" y="1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6447" y="0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70135" y="1182347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8325" y="1182345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88069" y="5550179"/>
            <a:ext cx="1243107" cy="133216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3"/>
          <p:cNvSpPr/>
          <p:nvPr/>
        </p:nvSpPr>
        <p:spPr>
          <a:xfrm>
            <a:off x="2737820" y="4440890"/>
            <a:ext cx="1138967" cy="15464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8523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3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270" y="98250"/>
            <a:ext cx="77059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4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3" name="Google Shape;733;p34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734" name="Google Shape;734;p3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735" name="Google Shape;735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3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740" name="Google Shape;740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4" name="Google Shape;744;p34"/>
          <p:cNvGrpSpPr/>
          <p:nvPr/>
        </p:nvGrpSpPr>
        <p:grpSpPr>
          <a:xfrm>
            <a:off x="7500634" y="2936628"/>
            <a:ext cx="278801" cy="278801"/>
            <a:chOff x="6892567" y="1856809"/>
            <a:chExt cx="1219601" cy="1219601"/>
          </a:xfrm>
        </p:grpSpPr>
        <p:grpSp>
          <p:nvGrpSpPr>
            <p:cNvPr id="745" name="Google Shape;745;p3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746" name="Google Shape;746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0" name="Google Shape;750;p3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751" name="Google Shape;751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5" name="Google Shape;755;p34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756" name="Google Shape;756;p3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757" name="Google Shape;757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3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762" name="Google Shape;762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6" name="Google Shape;766;p34"/>
          <p:cNvSpPr/>
          <p:nvPr/>
        </p:nvSpPr>
        <p:spPr>
          <a:xfrm>
            <a:off x="4408142" y="2932443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4"/>
          <p:cNvSpPr/>
          <p:nvPr/>
        </p:nvSpPr>
        <p:spPr>
          <a:xfrm>
            <a:off x="4704849" y="2927597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4"/>
          <p:cNvSpPr/>
          <p:nvPr/>
        </p:nvSpPr>
        <p:spPr>
          <a:xfrm rot="7302147">
            <a:off x="4539395" y="2864115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4"/>
          <p:cNvSpPr/>
          <p:nvPr/>
        </p:nvSpPr>
        <p:spPr>
          <a:xfrm>
            <a:off x="1706437" y="4037140"/>
            <a:ext cx="5207607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ecorate  - house - Tet 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sp>
        <p:nvSpPr>
          <p:cNvPr id="770" name="Google Shape;770;p34"/>
          <p:cNvSpPr/>
          <p:nvPr/>
        </p:nvSpPr>
        <p:spPr>
          <a:xfrm>
            <a:off x="1713294" y="2163290"/>
            <a:ext cx="511815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his – house - Tet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771" name="Google Shape;771;p34"/>
          <p:cNvSpPr/>
          <p:nvPr/>
        </p:nvSpPr>
        <p:spPr>
          <a:xfrm>
            <a:off x="1706437" y="3093340"/>
            <a:ext cx="5207607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ecorate – his - for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pic>
        <p:nvPicPr>
          <p:cNvPr id="775" name="Google Shape;775;p3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649" y="246630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4;p24">
            <a:extLst>
              <a:ext uri="{FF2B5EF4-FFF2-40B4-BE49-F238E27FC236}">
                <a16:creationId xmlns:a16="http://schemas.microsoft.com/office/drawing/2014/main" xmlns="" id="{D812D61B-3A18-EEB2-66E6-E1E6CBB8E707}"/>
              </a:ext>
            </a:extLst>
          </p:cNvPr>
          <p:cNvSpPr txBox="1">
            <a:spLocks/>
          </p:cNvSpPr>
          <p:nvPr/>
        </p:nvSpPr>
        <p:spPr>
          <a:xfrm>
            <a:off x="772501" y="686004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400" dirty="0">
                <a:solidFill>
                  <a:srgbClr val="002060"/>
                </a:solidFill>
              </a:rPr>
              <a:t>He’ll decorate his house for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 animBg="1"/>
      <p:bldP spid="769" grpId="1" animBg="1"/>
      <p:bldP spid="770" grpId="0" animBg="1"/>
      <p:bldP spid="7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5" descr="Cute Tiger Riding Koi PNG Image and PSD File For Free Download - Lovepik |  402012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067" y="2175392"/>
            <a:ext cx="2906620" cy="31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" y="2384908"/>
            <a:ext cx="1954104" cy="24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285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676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612" y="132403"/>
            <a:ext cx="770591" cy="84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xmlns="" id="{4AD03412-0C62-2F30-B873-B8E13BD73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2781" y="2338868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xmlns="" id="{ABB4DD2E-256E-F2D0-5B55-F362D59CCE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8969" y="2384908"/>
            <a:ext cx="1611098" cy="172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19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0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0" name="Google Shape;920;p40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921" name="Google Shape;921;p4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22" name="Google Shape;922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6" name="Google Shape;926;p4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27" name="Google Shape;927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1" name="Google Shape;931;p40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932" name="Google Shape;932;p4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3" name="Google Shape;933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7" name="Google Shape;937;p4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8" name="Google Shape;938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2" name="Google Shape;942;p40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943" name="Google Shape;943;p4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4" name="Google Shape;944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8" name="Google Shape;948;p4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9" name="Google Shape;949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53" name="Google Shape;953;p40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40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40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40"/>
          <p:cNvSpPr/>
          <p:nvPr/>
        </p:nvSpPr>
        <p:spPr>
          <a:xfrm>
            <a:off x="1706000" y="2030081"/>
            <a:ext cx="4647606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shopping - Tet 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957" name="Google Shape;957;p40"/>
          <p:cNvSpPr/>
          <p:nvPr/>
        </p:nvSpPr>
        <p:spPr>
          <a:xfrm>
            <a:off x="1725616" y="2995267"/>
            <a:ext cx="462798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for - Tet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958" name="Google Shape;958;p40"/>
          <p:cNvSpPr/>
          <p:nvPr/>
        </p:nvSpPr>
        <p:spPr>
          <a:xfrm>
            <a:off x="1732394" y="3930166"/>
            <a:ext cx="4621211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he – shopping - Tet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962" name="Google Shape;962;p4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26" y="466417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xmlns="" id="{181A2DFF-FA39-7057-A4E7-FB41DC626CB2}"/>
              </a:ext>
            </a:extLst>
          </p:cNvPr>
          <p:cNvSpPr txBox="1">
            <a:spLocks/>
          </p:cNvSpPr>
          <p:nvPr/>
        </p:nvSpPr>
        <p:spPr>
          <a:xfrm>
            <a:off x="772501" y="686004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400" dirty="0">
                <a:solidFill>
                  <a:srgbClr val="002060"/>
                </a:solidFill>
              </a:rPr>
              <a:t>I’ll do the shopping for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" grpId="0" animBg="1"/>
      <p:bldP spid="956" grpId="1" animBg="1"/>
      <p:bldP spid="957" grpId="0" animBg="1"/>
      <p:bldP spid="9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41"/>
          <p:cNvGrpSpPr/>
          <p:nvPr/>
        </p:nvGrpSpPr>
        <p:grpSpPr>
          <a:xfrm>
            <a:off x="227203" y="459205"/>
            <a:ext cx="2796097" cy="3572765"/>
            <a:chOff x="698135" y="807118"/>
            <a:chExt cx="2266404" cy="3155282"/>
          </a:xfrm>
        </p:grpSpPr>
        <p:pic>
          <p:nvPicPr>
            <p:cNvPr id="968" name="Google Shape;968;p41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9" name="Google Shape;969;p41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0" name="Google Shape;970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08" y="2274989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470" y="2277653"/>
            <a:ext cx="701675" cy="751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2" name="Google Shape;972;p41"/>
          <p:cNvGrpSpPr/>
          <p:nvPr/>
        </p:nvGrpSpPr>
        <p:grpSpPr>
          <a:xfrm>
            <a:off x="3246539" y="459205"/>
            <a:ext cx="2796097" cy="3572765"/>
            <a:chOff x="698135" y="807118"/>
            <a:chExt cx="2266404" cy="3155282"/>
          </a:xfrm>
        </p:grpSpPr>
        <p:pic>
          <p:nvPicPr>
            <p:cNvPr id="973" name="Google Shape;973;p41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4" name="Google Shape;974;p41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41"/>
          <p:cNvGrpSpPr/>
          <p:nvPr/>
        </p:nvGrpSpPr>
        <p:grpSpPr>
          <a:xfrm>
            <a:off x="6240542" y="443379"/>
            <a:ext cx="2796097" cy="3572765"/>
            <a:chOff x="698135" y="807118"/>
            <a:chExt cx="2266404" cy="3155282"/>
          </a:xfrm>
        </p:grpSpPr>
        <p:pic>
          <p:nvPicPr>
            <p:cNvPr id="976" name="Google Shape;976;p41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7" name="Google Shape;977;p41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8" name="Google Shape;978;p41" descr="Scream No Sticker by Ai and Aiko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1225" y="2196573"/>
            <a:ext cx="1633550" cy="16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41"/>
          <p:cNvSpPr/>
          <p:nvPr/>
        </p:nvSpPr>
        <p:spPr>
          <a:xfrm>
            <a:off x="1211721" y="3953414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980" name="Google Shape;980;p41"/>
          <p:cNvSpPr/>
          <p:nvPr/>
        </p:nvSpPr>
        <p:spPr>
          <a:xfrm>
            <a:off x="4337126" y="3971904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981" name="Google Shape;981;p41"/>
          <p:cNvSpPr/>
          <p:nvPr/>
        </p:nvSpPr>
        <p:spPr>
          <a:xfrm>
            <a:off x="7344900" y="3988879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  <p:pic>
        <p:nvPicPr>
          <p:cNvPr id="982" name="Google Shape;98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707" y="720859"/>
            <a:ext cx="1632815" cy="163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246" y="698257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51014" y="819353"/>
            <a:ext cx="1237704" cy="13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8500" y="2334470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544" y="2304980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7881" y="2312342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5836" y="2908508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1535" y="2897176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9152" y="2908508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6011" y="692774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41" descr="20 Angry Boy Hitting Him Friend Illustrations &amp;amp; Clip Art - iStock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62654" y="749833"/>
            <a:ext cx="1802377" cy="180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2177" y="694422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41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237" y="4152952"/>
            <a:ext cx="77059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ếng Anh 4 Tập 2 (cũ) - Unit 15 When's Children's Day? - Lesson 2 - 2  Point and say. | Sách Mềm">
            <a:extLst>
              <a:ext uri="{FF2B5EF4-FFF2-40B4-BE49-F238E27FC236}">
                <a16:creationId xmlns:a16="http://schemas.microsoft.com/office/drawing/2014/main" xmlns="" id="{9F28F34D-5D2C-F982-9935-55587DE3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807" r="1883" b="6031"/>
          <a:stretch/>
        </p:blipFill>
        <p:spPr bwMode="auto">
          <a:xfrm>
            <a:off x="1555407" y="257381"/>
            <a:ext cx="6505338" cy="38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FCAC23-27A7-7728-45CE-6FF4ABAE46C9}"/>
              </a:ext>
            </a:extLst>
          </p:cNvPr>
          <p:cNvSpPr txBox="1"/>
          <p:nvPr/>
        </p:nvSpPr>
        <p:spPr>
          <a:xfrm>
            <a:off x="2703072" y="4204257"/>
            <a:ext cx="4014788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watch fireworks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4FBEBC1E-5942-1FB8-401C-D007F9244E55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74A5B4A8-95F1-56E4-3ABA-76F54ADA2ED6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532EAE3C-CADA-82CF-7F76-9BEA2BA5A86B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xmlns="" id="{49E95542-4598-32CB-1BC0-CFFF8D0C2AE3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xmlns="" id="{C1FB75AB-B72A-7748-EA7C-56D8D8E2DAF9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xmlns="" id="{2E5AB4E8-2CFD-EC6F-4DF4-77084403A509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xmlns="" id="{21F1B0B2-8D12-A8DA-927B-00ACB6DD8906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xmlns="" id="{D111D3B6-B2C6-62C4-E4AF-10A942D7C8C0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71A7252F-66F4-7D85-43B7-0A2E49BED3BC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69F7012D-F4D2-D723-61BB-34E5B78E08D6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xmlns="" id="{4C9FB236-DDDA-192C-0072-12B424C08C26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xmlns="" id="{A60F80EC-A325-E275-15D2-92C853D81C3E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xmlns="" id="{5CB65018-C815-A240-3917-F19936AC3236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xmlns="" id="{B84BD131-BF9B-28E9-D413-6B13F07C920E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xmlns="" id="{06DEDCCC-E782-B0B3-4B9C-665F2EB62A44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711AD46F-7E84-42AF-7A7A-6012E9B21CC8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xmlns="" id="{363DCE0E-C0CC-C36B-1A4F-57B9CCA2AC6E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ounded Rectangle 32">
            <a:extLst>
              <a:ext uri="{FF2B5EF4-FFF2-40B4-BE49-F238E27FC236}">
                <a16:creationId xmlns:a16="http://schemas.microsoft.com/office/drawing/2014/main" xmlns="" id="{67938918-6256-2522-A168-F375DBA8F1E4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 điềm lành ngày Tết Nguyên đán theo quan niệm dân gian">
            <a:extLst>
              <a:ext uri="{FF2B5EF4-FFF2-40B4-BE49-F238E27FC236}">
                <a16:creationId xmlns:a16="http://schemas.microsoft.com/office/drawing/2014/main" xmlns="" id="{21C79619-7F1D-4EC7-6FB2-8C968A5FB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1"/>
          <a:stretch/>
        </p:blipFill>
        <p:spPr bwMode="auto">
          <a:xfrm>
            <a:off x="777789" y="271567"/>
            <a:ext cx="7588422" cy="38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F04720-F012-88B7-34F9-169663D1E306}"/>
              </a:ext>
            </a:extLst>
          </p:cNvPr>
          <p:cNvSpPr txBox="1"/>
          <p:nvPr/>
        </p:nvSpPr>
        <p:spPr>
          <a:xfrm>
            <a:off x="2720770" y="4197480"/>
            <a:ext cx="4014788" cy="66172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buy flowers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xmlns="" id="{F1E60B2E-0A72-12B7-13C8-2E4B3FD000BF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24B182E3-F202-4DDB-EF53-A943E3F9E9F7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6883004B-4329-6B88-2F3C-D79D4B7D2353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AA0417C6-AA0B-9382-6140-42E2E903F50A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F251FE57-C78A-F8BB-BF01-0F91219F2769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9A4C8927-D64E-4812-E446-59D5656A9C99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F31EB82-A18F-310C-92B0-C9BDF96D9F67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06394108-1C3C-09C1-123B-A8B7D57ADFE4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A62CDEB5-176D-9360-A6A1-3C7835D161B6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xmlns="" id="{EF5CB785-EDE0-FFDB-5868-E7B623452BD2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0EFCD8A5-447E-C788-E785-47C6A9FE7A1D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8A1251C8-E9A8-7798-3ADD-B249EE3DBF73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0D9C7D84-E447-A37A-BC0C-2AC1D1AB8C43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0C98DFF7-2020-F6EB-DADD-D07C2FADE501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4D148D1C-0C1A-DCEB-9135-0A297A2E6A8B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6E012420-BB40-B660-CBBB-E5D92929AF6D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EC0E4FF8-F3D0-89C2-B005-01D072BF31DA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xmlns="" id="{5C7064ED-328E-7C11-A817-A13B3F685471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union dinner 🥘 | Family drawing, Illustration, Family art">
            <a:extLst>
              <a:ext uri="{FF2B5EF4-FFF2-40B4-BE49-F238E27FC236}">
                <a16:creationId xmlns:a16="http://schemas.microsoft.com/office/drawing/2014/main" xmlns="" id="{B22D8B2D-A7C6-E90F-5570-EB4358E3B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8"/>
          <a:stretch/>
        </p:blipFill>
        <p:spPr bwMode="auto">
          <a:xfrm>
            <a:off x="706260" y="295163"/>
            <a:ext cx="4470260" cy="4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6020B7-15D7-8201-FD6E-F9F5789D6A1C}"/>
              </a:ext>
            </a:extLst>
          </p:cNvPr>
          <p:cNvSpPr txBox="1"/>
          <p:nvPr/>
        </p:nvSpPr>
        <p:spPr>
          <a:xfrm>
            <a:off x="5250938" y="2335242"/>
            <a:ext cx="2983906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have a party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xmlns="" id="{2AB5F0AC-7D5A-F197-255B-21170194083E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51CDD19E-48FE-C59D-0B75-AFB11104628E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406D1640-E724-9984-EEF5-E8B1790DB0B2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9FD67FEB-3D38-DF38-331D-AA8478F0F2A8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C0AC4DB3-709E-E477-E761-7DBDF1092F6E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557B41CA-7DA2-815F-74D8-24E09822452F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74066CCB-2C8E-4350-E6F9-BDAFD7CAE6D6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2EA2691E-3A9C-9E21-A2F8-913F41BF4AAB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9A1A5F90-542B-E3AE-E575-723DBB186F50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xmlns="" id="{AE6E290C-E250-3B87-49E9-B1A9E191F87B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80B50F43-80BD-C344-3A0A-7F8E663487F9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7E06123-FC4A-7AFE-64DB-57FFC55F924D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33469FD2-A088-625F-FE9F-3AD256AA84B8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013D9554-5827-E1ED-0F14-16A90E8BFF74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E1D1E374-ACC5-6024-3E53-64F24B24CB90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8A457887-C460-5CA5-C2A4-839F84C06CC5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1922DE33-6E00-1B1D-052E-D01DE88AF8D9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xmlns="" id="{21282C54-29B2-2C53-F1A0-FD8399AFA716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gày Tết có còn vui? | Thiết kế nhân vật, Heavy metal, Hình ảnh">
            <a:extLst>
              <a:ext uri="{FF2B5EF4-FFF2-40B4-BE49-F238E27FC236}">
                <a16:creationId xmlns:a16="http://schemas.microsoft.com/office/drawing/2014/main" xmlns="" id="{D2EA63AE-D5D6-5BB6-1D70-14791C27A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9"/>
          <a:stretch/>
        </p:blipFill>
        <p:spPr bwMode="auto">
          <a:xfrm>
            <a:off x="705136" y="311598"/>
            <a:ext cx="4565962" cy="45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F9544F-1023-AEB1-3CC2-87B90058E791}"/>
              </a:ext>
            </a:extLst>
          </p:cNvPr>
          <p:cNvSpPr txBox="1"/>
          <p:nvPr/>
        </p:nvSpPr>
        <p:spPr>
          <a:xfrm>
            <a:off x="5311733" y="2394235"/>
            <a:ext cx="3349666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do the shopping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EAFC0032-DB3E-A084-728B-8DA87BF856F6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545395B7-2E0E-8D65-5A36-9E4346F100DB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760E7D63-A897-CBA1-F189-5CE5E24F8889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112ED70B-E85F-5EBB-486B-A9A17E39CACB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xmlns="" id="{03EDE4B7-5171-B45C-67EE-733B8347E801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xmlns="" id="{8D674966-E340-5A4B-16A9-7D9F809B894E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xmlns="" id="{ADD97F65-F92C-8266-9A28-8B8CF329DDDD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xmlns="" id="{5E463B10-4616-6AE9-E299-15C584BCB708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xmlns="" id="{C6B4C66B-409C-ED2D-CD84-08127D061F7F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F3D600C9-0C28-40AC-11DB-B32017F4F159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93D82D94-FF2C-87FA-6742-DB4E3D89C144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0" name="Hexagon 5119">
            <a:extLst>
              <a:ext uri="{FF2B5EF4-FFF2-40B4-BE49-F238E27FC236}">
                <a16:creationId xmlns:a16="http://schemas.microsoft.com/office/drawing/2014/main" xmlns="" id="{6A93A061-B3EC-86E8-0503-7D94677B3248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1" name="Hexagon 5120">
            <a:extLst>
              <a:ext uri="{FF2B5EF4-FFF2-40B4-BE49-F238E27FC236}">
                <a16:creationId xmlns:a16="http://schemas.microsoft.com/office/drawing/2014/main" xmlns="" id="{3ADCA161-BF17-A6D9-A0B8-AFB5D30D0A0D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3" name="Hexagon 5122">
            <a:extLst>
              <a:ext uri="{FF2B5EF4-FFF2-40B4-BE49-F238E27FC236}">
                <a16:creationId xmlns:a16="http://schemas.microsoft.com/office/drawing/2014/main" xmlns="" id="{117E4E08-609D-C0EB-86D4-44C5B1E94800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4" name="Hexagon 5123">
            <a:extLst>
              <a:ext uri="{FF2B5EF4-FFF2-40B4-BE49-F238E27FC236}">
                <a16:creationId xmlns:a16="http://schemas.microsoft.com/office/drawing/2014/main" xmlns="" id="{6694D0D9-E037-B653-C837-447FF372CB05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5" name="Hexagon 5124">
            <a:extLst>
              <a:ext uri="{FF2B5EF4-FFF2-40B4-BE49-F238E27FC236}">
                <a16:creationId xmlns:a16="http://schemas.microsoft.com/office/drawing/2014/main" xmlns="" id="{D5EB293A-45B2-8FAC-4339-24DDE55E5527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6" name="Hexagon 5125">
            <a:extLst>
              <a:ext uri="{FF2B5EF4-FFF2-40B4-BE49-F238E27FC236}">
                <a16:creationId xmlns:a16="http://schemas.microsoft.com/office/drawing/2014/main" xmlns="" id="{BE0B1BEC-3FBC-FEB4-0AA0-911B8972F5D5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7" name="Rounded Rectangle 32">
            <a:extLst>
              <a:ext uri="{FF2B5EF4-FFF2-40B4-BE49-F238E27FC236}">
                <a16:creationId xmlns:a16="http://schemas.microsoft.com/office/drawing/2014/main" xmlns="" id="{753CBBFB-88AD-7E1C-AE79-C5477F3F887C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5120" grpId="0" animBg="1"/>
      <p:bldP spid="5120" grpId="1" animBg="1"/>
      <p:bldP spid="5121" grpId="0" animBg="1"/>
      <p:bldP spid="5121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6" grpId="0" animBg="1"/>
      <p:bldP spid="51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F9544F-1023-AEB1-3CC2-87B90058E791}"/>
              </a:ext>
            </a:extLst>
          </p:cNvPr>
          <p:cNvSpPr txBox="1"/>
          <p:nvPr/>
        </p:nvSpPr>
        <p:spPr>
          <a:xfrm>
            <a:off x="2924132" y="4190274"/>
            <a:ext cx="3822107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make </a:t>
            </a:r>
            <a:r>
              <a:rPr lang="en-US" sz="3200" b="1" i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banh </a:t>
            </a:r>
            <a:r>
              <a:rPr lang="en-US" sz="3200" b="1" i="1" dirty="0" err="1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chung</a:t>
            </a:r>
            <a:endParaRPr lang="en-US" sz="3200" b="1" i="1" dirty="0">
              <a:solidFill>
                <a:srgbClr val="002060"/>
              </a:solidFill>
              <a:latin typeface="Raleway" pitchFamily="2" charset="0"/>
              <a:cs typeface="Poppins SemiBold" panose="00000700000000000000" pitchFamily="2" charset="0"/>
            </a:endParaRPr>
          </a:p>
        </p:txBody>
      </p:sp>
      <p:pic>
        <p:nvPicPr>
          <p:cNvPr id="1026" name="Picture 2" descr="Em bé gói bánh chưng tết, tết cổ truyền Việt Nam. File Corel - Vector6.com">
            <a:extLst>
              <a:ext uri="{FF2B5EF4-FFF2-40B4-BE49-F238E27FC236}">
                <a16:creationId xmlns:a16="http://schemas.microsoft.com/office/drawing/2014/main" xmlns="" id="{A5AA9747-3B85-39E5-BEC3-14CB46A04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4741" r="2101" b="10617"/>
          <a:stretch/>
        </p:blipFill>
        <p:spPr bwMode="auto">
          <a:xfrm>
            <a:off x="1726192" y="264160"/>
            <a:ext cx="5543288" cy="39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xmlns="" id="{FE6D2BF7-1C6A-103F-F962-C3D5FA639413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E1A35F5A-9699-6AD6-A8FA-B1997D6C5D31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78D249B9-B4C1-A90E-E5EC-062EF87F21F4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095E5B0C-78E5-1A55-B901-7581D632F460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E7EF2974-32B9-B974-7EEE-324FB5A86541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50912633-7340-6E92-D236-D76502A10901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F8D09560-4893-8BA9-C48C-4540F2424F37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58318EEE-FDD3-59AF-224D-17ABA0DE3A1B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AC7F0C8B-B8C7-EA0D-942A-E2068E1C6DB1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xmlns="" id="{B7A1D530-CEC0-F604-0076-E143E9291CF6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63929EBC-054D-B558-773C-BAD6B9566D97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01BD03EC-EF66-0409-E3D0-1BC805B3D586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EF276123-7122-B203-B9C2-53BBE96F0E01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8BDDB24-27CC-7F26-04F3-7741EABCF861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445EAC8D-C950-8CED-E8E5-64468D9642AD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260CDBC0-3C48-D32A-A661-EF3FB7D5B8D7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FC24EAB2-FEC6-8C1D-3F98-B947B5E7B3C7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xmlns="" id="{76DFC79B-1F61-9395-BF67-0D114994FC95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94;p45">
            <a:extLst>
              <a:ext uri="{FF2B5EF4-FFF2-40B4-BE49-F238E27FC236}">
                <a16:creationId xmlns:a16="http://schemas.microsoft.com/office/drawing/2014/main" xmlns="" id="{0D4E7F22-5F89-6B55-DBF5-3A8BEC458BAD}"/>
              </a:ext>
            </a:extLst>
          </p:cNvPr>
          <p:cNvSpPr txBox="1">
            <a:spLocks/>
          </p:cNvSpPr>
          <p:nvPr/>
        </p:nvSpPr>
        <p:spPr>
          <a:xfrm>
            <a:off x="481757" y="3625556"/>
            <a:ext cx="3414540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u="sng" dirty="0">
                <a:solidFill>
                  <a:srgbClr val="FF0000"/>
                </a:solidFill>
                <a:latin typeface="Yeseva One" panose="02010600030101010101" charset="0"/>
              </a:rPr>
              <a:t>important</a:t>
            </a:r>
            <a:r>
              <a:rPr lang="en-US" sz="2000" dirty="0">
                <a:latin typeface="Yeseva One" panose="02010600030101010101" charset="0"/>
              </a:rPr>
              <a:t> words</a:t>
            </a:r>
          </a:p>
        </p:txBody>
      </p:sp>
      <p:pic>
        <p:nvPicPr>
          <p:cNvPr id="2050" name="Picture 2" descr="Rules Stock Illustrations – 51,355 Rules Stock Illustrations, Vectors &amp;  Clipart - Dreamstime">
            <a:extLst>
              <a:ext uri="{FF2B5EF4-FFF2-40B4-BE49-F238E27FC236}">
                <a16:creationId xmlns:a16="http://schemas.microsoft.com/office/drawing/2014/main" xmlns="" id="{C9FB7F24-4ECD-0C21-E68C-57116635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13360"/>
            <a:ext cx="93091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32">
            <a:extLst>
              <a:ext uri="{FF2B5EF4-FFF2-40B4-BE49-F238E27FC236}">
                <a16:creationId xmlns:a16="http://schemas.microsoft.com/office/drawing/2014/main" xmlns="" id="{AD5C3B98-68F1-8DDB-6E7E-EA930279E16C}"/>
              </a:ext>
            </a:extLst>
          </p:cNvPr>
          <p:cNvSpPr/>
          <p:nvPr/>
        </p:nvSpPr>
        <p:spPr>
          <a:xfrm>
            <a:off x="895058" y="1348664"/>
            <a:ext cx="290354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CONTENT words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xmlns="" id="{D7685091-2AEE-45D9-B367-75BECAE2534B}"/>
              </a:ext>
            </a:extLst>
          </p:cNvPr>
          <p:cNvSpPr/>
          <p:nvPr/>
        </p:nvSpPr>
        <p:spPr>
          <a:xfrm>
            <a:off x="5318687" y="1348664"/>
            <a:ext cx="290354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STRUCTURE words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xmlns="" id="{F7B92545-A9A1-3B2D-9092-9428276C1A83}"/>
              </a:ext>
            </a:extLst>
          </p:cNvPr>
          <p:cNvSpPr/>
          <p:nvPr/>
        </p:nvSpPr>
        <p:spPr>
          <a:xfrm>
            <a:off x="2861309" y="301519"/>
            <a:ext cx="3350262" cy="57150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Yeseva One" panose="02010600030101010101" charset="0"/>
                <a:cs typeface="Poppins SemiBold" panose="00000700000000000000" pitchFamily="2" charset="0"/>
              </a:rPr>
              <a:t>SENTENCE STRESS</a:t>
            </a:r>
          </a:p>
        </p:txBody>
      </p:sp>
      <p:sp>
        <p:nvSpPr>
          <p:cNvPr id="19" name="Google Shape;4994;p45">
            <a:extLst>
              <a:ext uri="{FF2B5EF4-FFF2-40B4-BE49-F238E27FC236}">
                <a16:creationId xmlns:a16="http://schemas.microsoft.com/office/drawing/2014/main" xmlns="" id="{7579E81A-F39F-DC05-CA0D-6F43F36E037C}"/>
              </a:ext>
            </a:extLst>
          </p:cNvPr>
          <p:cNvSpPr txBox="1">
            <a:spLocks/>
          </p:cNvSpPr>
          <p:nvPr/>
        </p:nvSpPr>
        <p:spPr>
          <a:xfrm>
            <a:off x="5172673" y="3622957"/>
            <a:ext cx="3414540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FF0000"/>
                </a:solidFill>
                <a:latin typeface="Yeseva One" panose="02010600030101010101" charset="0"/>
              </a:rPr>
              <a:t>NOT</a:t>
            </a:r>
            <a:r>
              <a:rPr lang="en-US" sz="2000" b="1" u="sng" dirty="0">
                <a:solidFill>
                  <a:srgbClr val="FF0000"/>
                </a:solidFill>
                <a:latin typeface="Yeseva One" panose="02010600030101010101" charset="0"/>
              </a:rPr>
              <a:t> important</a:t>
            </a:r>
            <a:r>
              <a:rPr lang="en-US" sz="2000" dirty="0">
                <a:latin typeface="Yeseva One" panose="02010600030101010101" charset="0"/>
              </a:rPr>
              <a:t> words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0B5F2331-916C-10E5-B61F-CD3BAEE26F81}"/>
              </a:ext>
            </a:extLst>
          </p:cNvPr>
          <p:cNvCxnSpPr/>
          <p:nvPr/>
        </p:nvCxnSpPr>
        <p:spPr>
          <a:xfrm>
            <a:off x="2189027" y="1957266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5CB3814-22D6-36D4-5C87-B89D7568726A}"/>
              </a:ext>
            </a:extLst>
          </p:cNvPr>
          <p:cNvCxnSpPr/>
          <p:nvPr/>
        </p:nvCxnSpPr>
        <p:spPr>
          <a:xfrm>
            <a:off x="6779956" y="1957266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59C86EFC-7F91-B1AB-E110-2F9466360E8F}"/>
              </a:ext>
            </a:extLst>
          </p:cNvPr>
          <p:cNvCxnSpPr/>
          <p:nvPr/>
        </p:nvCxnSpPr>
        <p:spPr>
          <a:xfrm>
            <a:off x="2189027" y="3402020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6EA8057-C188-3042-8118-77AECD36CC85}"/>
              </a:ext>
            </a:extLst>
          </p:cNvPr>
          <p:cNvCxnSpPr/>
          <p:nvPr/>
        </p:nvCxnSpPr>
        <p:spPr>
          <a:xfrm>
            <a:off x="6826849" y="3402020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FA200C06-F821-99FD-F7A9-8270764F8461}"/>
              </a:ext>
            </a:extLst>
          </p:cNvPr>
          <p:cNvCxnSpPr>
            <a:cxnSpLocks/>
          </p:cNvCxnSpPr>
          <p:nvPr/>
        </p:nvCxnSpPr>
        <p:spPr>
          <a:xfrm flipH="1">
            <a:off x="3734292" y="923125"/>
            <a:ext cx="760853" cy="4229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>
            <a:extLst>
              <a:ext uri="{FF2B5EF4-FFF2-40B4-BE49-F238E27FC236}">
                <a16:creationId xmlns:a16="http://schemas.microsoft.com/office/drawing/2014/main" xmlns="" id="{953FDD70-DA61-5702-D800-1AD21A3EA14B}"/>
              </a:ext>
            </a:extLst>
          </p:cNvPr>
          <p:cNvCxnSpPr>
            <a:cxnSpLocks/>
          </p:cNvCxnSpPr>
          <p:nvPr/>
        </p:nvCxnSpPr>
        <p:spPr>
          <a:xfrm>
            <a:off x="4622145" y="923125"/>
            <a:ext cx="669576" cy="48092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Google Shape;4994;p45">
            <a:extLst>
              <a:ext uri="{FF2B5EF4-FFF2-40B4-BE49-F238E27FC236}">
                <a16:creationId xmlns:a16="http://schemas.microsoft.com/office/drawing/2014/main" xmlns="" id="{B17640B4-3660-5571-43C8-0EA6730AB68F}"/>
              </a:ext>
            </a:extLst>
          </p:cNvPr>
          <p:cNvSpPr txBox="1">
            <a:spLocks/>
          </p:cNvSpPr>
          <p:nvPr/>
        </p:nvSpPr>
        <p:spPr>
          <a:xfrm>
            <a:off x="521175" y="2168564"/>
            <a:ext cx="3497976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Yeseva One" panose="02010600030101010101" charset="0"/>
              </a:rPr>
              <a:t>words carrying the meaning: 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  <a:latin typeface="Yeseva One" panose="02010600030101010101" charset="0"/>
              </a:rPr>
              <a:t>main verbs – nouns – 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  <a:latin typeface="Yeseva One" panose="02010600030101010101" charset="0"/>
              </a:rPr>
              <a:t>adjectives - adverbs</a:t>
            </a:r>
          </a:p>
        </p:txBody>
      </p:sp>
      <p:sp>
        <p:nvSpPr>
          <p:cNvPr id="2055" name="Google Shape;4994;p45">
            <a:extLst>
              <a:ext uri="{FF2B5EF4-FFF2-40B4-BE49-F238E27FC236}">
                <a16:creationId xmlns:a16="http://schemas.microsoft.com/office/drawing/2014/main" xmlns="" id="{773922DB-5F07-26C5-252F-BC907E18F6D5}"/>
              </a:ext>
            </a:extLst>
          </p:cNvPr>
          <p:cNvSpPr txBox="1">
            <a:spLocks/>
          </p:cNvSpPr>
          <p:nvPr/>
        </p:nvSpPr>
        <p:spPr>
          <a:xfrm>
            <a:off x="5130955" y="2186846"/>
            <a:ext cx="3497976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Yeseva One" panose="02010600030101010101" charset="0"/>
              </a:rPr>
              <a:t>words for correct grammar: 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  <a:latin typeface="Yeseva One" panose="02010600030101010101" charset="0"/>
              </a:rPr>
              <a:t>pronouns- prepositions – conjunctions- auxiliary verbs </a:t>
            </a:r>
          </a:p>
        </p:txBody>
      </p:sp>
      <p:sp>
        <p:nvSpPr>
          <p:cNvPr id="2056" name="Rounded Rectangle 32">
            <a:extLst>
              <a:ext uri="{FF2B5EF4-FFF2-40B4-BE49-F238E27FC236}">
                <a16:creationId xmlns:a16="http://schemas.microsoft.com/office/drawing/2014/main" xmlns="" id="{3367C73B-54C5-9A62-C091-C7110E86805C}"/>
              </a:ext>
            </a:extLst>
          </p:cNvPr>
          <p:cNvSpPr/>
          <p:nvPr/>
        </p:nvSpPr>
        <p:spPr>
          <a:xfrm>
            <a:off x="1218870" y="4263787"/>
            <a:ext cx="172122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STRESSED</a:t>
            </a:r>
          </a:p>
        </p:txBody>
      </p:sp>
      <p:sp>
        <p:nvSpPr>
          <p:cNvPr id="2059" name="Rounded Rectangle 32">
            <a:extLst>
              <a:ext uri="{FF2B5EF4-FFF2-40B4-BE49-F238E27FC236}">
                <a16:creationId xmlns:a16="http://schemas.microsoft.com/office/drawing/2014/main" xmlns="" id="{5C64FD5B-1F8B-C917-4E8F-ED639C1B49F3}"/>
              </a:ext>
            </a:extLst>
          </p:cNvPr>
          <p:cNvSpPr/>
          <p:nvPr/>
        </p:nvSpPr>
        <p:spPr>
          <a:xfrm>
            <a:off x="5954459" y="4267134"/>
            <a:ext cx="2368921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NOT STRESSED</a:t>
            </a:r>
          </a:p>
        </p:txBody>
      </p:sp>
    </p:spTree>
    <p:extLst>
      <p:ext uri="{BB962C8B-B14F-4D97-AF65-F5344CB8AC3E}">
        <p14:creationId xmlns:p14="http://schemas.microsoft.com/office/powerpoint/2010/main" val="3456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9" grpId="0"/>
      <p:bldP spid="2054" grpId="0"/>
      <p:bldP spid="2055" grpId="0"/>
      <p:bldP spid="2056" grpId="0" animBg="1"/>
      <p:bldP spid="2059" grpId="0" animBg="1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391</Words>
  <Application>Microsoft Office PowerPoint</Application>
  <PresentationFormat>On-screen Show (16:9)</PresentationFormat>
  <Paragraphs>108</Paragraphs>
  <Slides>35</Slides>
  <Notes>29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Poppins SemiBold</vt:lpstr>
      <vt:lpstr>Times New Roman</vt:lpstr>
      <vt:lpstr>Yeseva One</vt:lpstr>
      <vt:lpstr>Comic Sans MS</vt:lpstr>
      <vt:lpstr>Raleway</vt:lpstr>
      <vt:lpstr>Tết: Vietnamese Lunar New Year by Slidesgo</vt:lpstr>
      <vt:lpstr>Our Tet holiday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‘ll watch fireworks show. </vt:lpstr>
      <vt:lpstr>He ‘ll clean the house. </vt:lpstr>
      <vt:lpstr>Activity 1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Fun corner</vt:lpstr>
      <vt:lpstr>PowerPoint Presentation</vt:lpstr>
      <vt:lpstr>I’ll eat some food.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acer</cp:lastModifiedBy>
  <cp:revision>28</cp:revision>
  <dcterms:modified xsi:type="dcterms:W3CDTF">2025-02-16T12:36:41Z</dcterms:modified>
</cp:coreProperties>
</file>