
<file path=[Content_Types].xml><?xml version="1.0" encoding="utf-8"?>
<Types xmlns="http://schemas.openxmlformats.org/package/2006/content-types">
  <Default Extension="bin" ContentType="application/vnd.ms-office.activeX"/>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image41.jpg" ContentType="image/jpeg"/>
  <Override PartName="/ppt/activeX/activeX1.xml" ContentType="application/vnd.ms-office.activeX+xml"/>
  <Override PartName="/ppt/media/image52.jpg" ContentType="image/jpeg"/>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41"/>
  </p:notesMasterIdLst>
  <p:sldIdLst>
    <p:sldId id="398" r:id="rId4"/>
    <p:sldId id="305" r:id="rId5"/>
    <p:sldId id="306" r:id="rId6"/>
    <p:sldId id="308" r:id="rId7"/>
    <p:sldId id="309" r:id="rId8"/>
    <p:sldId id="312" r:id="rId9"/>
    <p:sldId id="342" r:id="rId10"/>
    <p:sldId id="400" r:id="rId11"/>
    <p:sldId id="350" r:id="rId12"/>
    <p:sldId id="349" r:id="rId13"/>
    <p:sldId id="386" r:id="rId14"/>
    <p:sldId id="401" r:id="rId15"/>
    <p:sldId id="391" r:id="rId16"/>
    <p:sldId id="387" r:id="rId17"/>
    <p:sldId id="353" r:id="rId18"/>
    <p:sldId id="392" r:id="rId19"/>
    <p:sldId id="393" r:id="rId20"/>
    <p:sldId id="332" r:id="rId21"/>
    <p:sldId id="333" r:id="rId22"/>
    <p:sldId id="334" r:id="rId23"/>
    <p:sldId id="359" r:id="rId24"/>
    <p:sldId id="360" r:id="rId25"/>
    <p:sldId id="367" r:id="rId26"/>
    <p:sldId id="369" r:id="rId27"/>
    <p:sldId id="402" r:id="rId28"/>
    <p:sldId id="370" r:id="rId29"/>
    <p:sldId id="373" r:id="rId30"/>
    <p:sldId id="371" r:id="rId31"/>
    <p:sldId id="372" r:id="rId32"/>
    <p:sldId id="375" r:id="rId33"/>
    <p:sldId id="376" r:id="rId34"/>
    <p:sldId id="377" r:id="rId35"/>
    <p:sldId id="403" r:id="rId36"/>
    <p:sldId id="404" r:id="rId37"/>
    <p:sldId id="405" r:id="rId38"/>
    <p:sldId id="378" r:id="rId39"/>
    <p:sldId id="3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20/02/2025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20/02/2025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20/02/2025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20/02/2025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5.wdp"/><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control" Target="../activeX/activeX1.x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5.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2.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9.wdp"/><Relationship Id="rId10" Type="http://schemas.openxmlformats.org/officeDocument/2006/relationships/image" Target="../media/image17.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29.jpg"/><Relationship Id="rId7" Type="http://schemas.openxmlformats.org/officeDocument/2006/relationships/image" Target="../media/image77.sv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3.wdp"/><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29.jp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sv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88.png"/><Relationship Id="rId5" Type="http://schemas.microsoft.com/office/2007/relationships/hdphoto" Target="../media/hdphoto24.wdp"/><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94.png"/><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5"/>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name="TextBox1" r:id="rId1" imgW="3441600" imgH="1479600"/>
        </mc:Choice>
        <mc:Fallback>
          <p:control name="TextBox1" r:id="rId1" imgW="3441600" imgH="147960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6"/>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2"/>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3"/>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4"/>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6"/>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8A3B052-A6C4-C888-7D56-7EE797BACAD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1FBBCECF-155F-2C6B-0BD0-A803CABD513D}"/>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0BA68F5-F4FA-E083-3E90-87D3FFFAD67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4"/>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7934 h 1247583"/>
                <a:gd name="connsiteX1" fmla="*/ 203249 w 8416351"/>
                <a:gd name="connsiteY1" fmla="*/ 0 h 1247583"/>
                <a:gd name="connsiteX2" fmla="*/ 8213100 w 8416351"/>
                <a:gd name="connsiteY2" fmla="*/ 0 h 1247583"/>
                <a:gd name="connsiteX3" fmla="*/ 8416351 w 8416351"/>
                <a:gd name="connsiteY3" fmla="*/ 207934 h 1247583"/>
                <a:gd name="connsiteX4" fmla="*/ 8416351 w 8416351"/>
                <a:gd name="connsiteY4" fmla="*/ 1039648 h 1247583"/>
                <a:gd name="connsiteX5" fmla="*/ 8213100 w 8416351"/>
                <a:gd name="connsiteY5" fmla="*/ 1247583 h 1247583"/>
                <a:gd name="connsiteX6" fmla="*/ 203249 w 8416351"/>
                <a:gd name="connsiteY6" fmla="*/ 1247583 h 1247583"/>
                <a:gd name="connsiteX7" fmla="*/ 0 w 8416351"/>
                <a:gd name="connsiteY7" fmla="*/ 1039648 h 1247583"/>
                <a:gd name="connsiteX8" fmla="*/ 0 w 8416351"/>
                <a:gd name="connsiteY8" fmla="*/ 207934 h 1247583"/>
                <a:gd name="connsiteX0" fmla="*/ 0 w 8416351"/>
                <a:gd name="connsiteY0" fmla="*/ 207934 h 1247583"/>
                <a:gd name="connsiteX1" fmla="*/ 203249 w 8416351"/>
                <a:gd name="connsiteY1" fmla="*/ 0 h 1247583"/>
                <a:gd name="connsiteX2" fmla="*/ 8213100 w 8416351"/>
                <a:gd name="connsiteY2" fmla="*/ 0 h 1247583"/>
                <a:gd name="connsiteX3" fmla="*/ 8416351 w 8416351"/>
                <a:gd name="connsiteY3" fmla="*/ 207934 h 1247583"/>
                <a:gd name="connsiteX4" fmla="*/ 8416351 w 8416351"/>
                <a:gd name="connsiteY4" fmla="*/ 1039648 h 1247583"/>
                <a:gd name="connsiteX5" fmla="*/ 8213100 w 8416351"/>
                <a:gd name="connsiteY5" fmla="*/ 1247583 h 1247583"/>
                <a:gd name="connsiteX6" fmla="*/ 203249 w 8416351"/>
                <a:gd name="connsiteY6" fmla="*/ 1247583 h 1247583"/>
                <a:gd name="connsiteX7" fmla="*/ 0 w 8416351"/>
                <a:gd name="connsiteY7" fmla="*/ 1039648 h 1247583"/>
                <a:gd name="connsiteX8" fmla="*/ 0 w 8416351"/>
                <a:gd name="connsiteY8" fmla="*/ 207934 h 1247583"/>
                <a:gd name="connsiteX0" fmla="*/ 0 w 8416351"/>
                <a:gd name="connsiteY0" fmla="*/ 207934 h 1247583"/>
                <a:gd name="connsiteX1" fmla="*/ 203249 w 8416351"/>
                <a:gd name="connsiteY1" fmla="*/ 0 h 1247583"/>
                <a:gd name="connsiteX2" fmla="*/ 8213100 w 8416351"/>
                <a:gd name="connsiteY2" fmla="*/ 0 h 1247583"/>
                <a:gd name="connsiteX3" fmla="*/ 8416351 w 8416351"/>
                <a:gd name="connsiteY3" fmla="*/ 207934 h 1247583"/>
                <a:gd name="connsiteX4" fmla="*/ 8416351 w 8416351"/>
                <a:gd name="connsiteY4" fmla="*/ 1039648 h 1247583"/>
                <a:gd name="connsiteX5" fmla="*/ 8213100 w 8416351"/>
                <a:gd name="connsiteY5" fmla="*/ 1247583 h 1247583"/>
                <a:gd name="connsiteX6" fmla="*/ 203249 w 8416351"/>
                <a:gd name="connsiteY6" fmla="*/ 1247583 h 1247583"/>
                <a:gd name="connsiteX7" fmla="*/ 0 w 8416351"/>
                <a:gd name="connsiteY7" fmla="*/ 1039648 h 1247583"/>
                <a:gd name="connsiteX8" fmla="*/ 0 w 8416351"/>
                <a:gd name="connsiteY8" fmla="*/ 207934 h 124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47583" fill="none" extrusionOk="0">
                  <a:moveTo>
                    <a:pt x="0" y="207934"/>
                  </a:moveTo>
                  <a:cubicBezTo>
                    <a:pt x="24935" y="109054"/>
                    <a:pt x="111830" y="28728"/>
                    <a:pt x="203249" y="0"/>
                  </a:cubicBezTo>
                  <a:cubicBezTo>
                    <a:pt x="2308094" y="-70405"/>
                    <a:pt x="4477359" y="192117"/>
                    <a:pt x="8213100" y="0"/>
                  </a:cubicBezTo>
                  <a:cubicBezTo>
                    <a:pt x="8354310" y="23695"/>
                    <a:pt x="8414382" y="70080"/>
                    <a:pt x="8416351" y="207934"/>
                  </a:cubicBezTo>
                  <a:cubicBezTo>
                    <a:pt x="8498779" y="485961"/>
                    <a:pt x="8482183" y="967779"/>
                    <a:pt x="8416351" y="1039648"/>
                  </a:cubicBezTo>
                  <a:cubicBezTo>
                    <a:pt x="8448954" y="1130039"/>
                    <a:pt x="8333782" y="1263804"/>
                    <a:pt x="8213100" y="1247583"/>
                  </a:cubicBezTo>
                  <a:cubicBezTo>
                    <a:pt x="4781148" y="1506512"/>
                    <a:pt x="2847056" y="1151811"/>
                    <a:pt x="203249" y="1247583"/>
                  </a:cubicBezTo>
                  <a:cubicBezTo>
                    <a:pt x="120013" y="1281938"/>
                    <a:pt x="42953" y="1139392"/>
                    <a:pt x="0" y="1039648"/>
                  </a:cubicBezTo>
                  <a:cubicBezTo>
                    <a:pt x="44656" y="1039974"/>
                    <a:pt x="-164970" y="651653"/>
                    <a:pt x="0" y="207934"/>
                  </a:cubicBezTo>
                  <a:close/>
                </a:path>
                <a:path w="8416351" h="1247583" stroke="0" extrusionOk="0">
                  <a:moveTo>
                    <a:pt x="0" y="207934"/>
                  </a:moveTo>
                  <a:cubicBezTo>
                    <a:pt x="15709" y="96460"/>
                    <a:pt x="87437" y="30063"/>
                    <a:pt x="203249" y="0"/>
                  </a:cubicBezTo>
                  <a:cubicBezTo>
                    <a:pt x="3897213" y="230026"/>
                    <a:pt x="4300698" y="207534"/>
                    <a:pt x="8213100" y="0"/>
                  </a:cubicBezTo>
                  <a:cubicBezTo>
                    <a:pt x="8328611" y="13"/>
                    <a:pt x="8394690" y="102490"/>
                    <a:pt x="8416351" y="207934"/>
                  </a:cubicBezTo>
                  <a:cubicBezTo>
                    <a:pt x="8407681" y="564908"/>
                    <a:pt x="8429071" y="911349"/>
                    <a:pt x="8416351" y="1039648"/>
                  </a:cubicBezTo>
                  <a:cubicBezTo>
                    <a:pt x="8397450" y="1130675"/>
                    <a:pt x="8336721" y="1275440"/>
                    <a:pt x="8213100" y="1247583"/>
                  </a:cubicBezTo>
                  <a:cubicBezTo>
                    <a:pt x="5736806" y="1350259"/>
                    <a:pt x="977839" y="1103108"/>
                    <a:pt x="203249" y="1247583"/>
                  </a:cubicBezTo>
                  <a:cubicBezTo>
                    <a:pt x="84137" y="1257314"/>
                    <a:pt x="11061" y="1152033"/>
                    <a:pt x="0" y="1039648"/>
                  </a:cubicBezTo>
                  <a:cubicBezTo>
                    <a:pt x="40798" y="666577"/>
                    <a:pt x="-49188" y="332308"/>
                    <a:pt x="0" y="207934"/>
                  </a:cubicBezTo>
                  <a:close/>
                </a:path>
                <a:path w="8416351" h="1247583" fill="none" stroke="0" extrusionOk="0">
                  <a:moveTo>
                    <a:pt x="0" y="207934"/>
                  </a:moveTo>
                  <a:cubicBezTo>
                    <a:pt x="12342" y="109509"/>
                    <a:pt x="115724" y="14750"/>
                    <a:pt x="203249" y="0"/>
                  </a:cubicBezTo>
                  <a:cubicBezTo>
                    <a:pt x="2308317" y="-268552"/>
                    <a:pt x="4084453" y="-106153"/>
                    <a:pt x="8213100" y="0"/>
                  </a:cubicBezTo>
                  <a:cubicBezTo>
                    <a:pt x="8345813" y="15585"/>
                    <a:pt x="8421623" y="90200"/>
                    <a:pt x="8416351" y="207934"/>
                  </a:cubicBezTo>
                  <a:cubicBezTo>
                    <a:pt x="8513945" y="524328"/>
                    <a:pt x="8450320" y="944116"/>
                    <a:pt x="8416351" y="1039648"/>
                  </a:cubicBezTo>
                  <a:cubicBezTo>
                    <a:pt x="8408244" y="1131043"/>
                    <a:pt x="8338257" y="1266883"/>
                    <a:pt x="8213100" y="1247583"/>
                  </a:cubicBezTo>
                  <a:cubicBezTo>
                    <a:pt x="4441666" y="1289710"/>
                    <a:pt x="2508037" y="1040212"/>
                    <a:pt x="203249" y="1247583"/>
                  </a:cubicBezTo>
                  <a:cubicBezTo>
                    <a:pt x="116734" y="1283152"/>
                    <a:pt x="6778" y="1157336"/>
                    <a:pt x="0" y="1039648"/>
                  </a:cubicBezTo>
                  <a:cubicBezTo>
                    <a:pt x="-10169" y="934189"/>
                    <a:pt x="-141895" y="573894"/>
                    <a:pt x="0" y="207934"/>
                  </a:cubicBezTo>
                  <a:close/>
                </a:path>
                <a:path w="8416351" h="1247583" fill="none" stroke="0" extrusionOk="0">
                  <a:moveTo>
                    <a:pt x="0" y="207934"/>
                  </a:moveTo>
                  <a:cubicBezTo>
                    <a:pt x="19875" y="99266"/>
                    <a:pt x="98625" y="34636"/>
                    <a:pt x="203249" y="0"/>
                  </a:cubicBezTo>
                  <a:cubicBezTo>
                    <a:pt x="2321100" y="-187670"/>
                    <a:pt x="4379433" y="47026"/>
                    <a:pt x="8213100" y="0"/>
                  </a:cubicBezTo>
                  <a:cubicBezTo>
                    <a:pt x="8348678" y="15981"/>
                    <a:pt x="8415822" y="76744"/>
                    <a:pt x="8416351" y="207934"/>
                  </a:cubicBezTo>
                  <a:cubicBezTo>
                    <a:pt x="8501373" y="503001"/>
                    <a:pt x="8471675" y="964170"/>
                    <a:pt x="8416351" y="1039648"/>
                  </a:cubicBezTo>
                  <a:cubicBezTo>
                    <a:pt x="8435767" y="1149829"/>
                    <a:pt x="8330885" y="1261863"/>
                    <a:pt x="8213100" y="1247583"/>
                  </a:cubicBezTo>
                  <a:cubicBezTo>
                    <a:pt x="4619624" y="1258325"/>
                    <a:pt x="2668421" y="1223160"/>
                    <a:pt x="203249" y="1247583"/>
                  </a:cubicBezTo>
                  <a:cubicBezTo>
                    <a:pt x="124921" y="1272429"/>
                    <a:pt x="29096" y="1152108"/>
                    <a:pt x="0" y="1039648"/>
                  </a:cubicBezTo>
                  <a:cubicBezTo>
                    <a:pt x="-8260" y="1024792"/>
                    <a:pt x="-165816" y="648158"/>
                    <a:pt x="0" y="207934"/>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2661920" y="610989"/>
            <a:ext cx="7538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rPr>
              <a:t>Thứ</a:t>
            </a:r>
            <a:r>
              <a:rPr lang="vi-VN" sz="3600" b="1">
                <a:solidFill>
                  <a:prstClr val="black"/>
                </a:solidFill>
              </a:rPr>
              <a:t> Tư</a:t>
            </a:r>
            <a:r>
              <a:rPr kumimoji="0" lang="en-US" sz="3600" b="1" i="0" u="none" strike="noStrike" kern="1200" cap="none" spc="0" normalizeH="0" baseline="0" noProof="0">
                <a:ln>
                  <a:noFill/>
                </a:ln>
                <a:solidFill>
                  <a:prstClr val="black"/>
                </a:solidFill>
                <a:effectLst/>
                <a:uLnTx/>
                <a:uFillTx/>
              </a:rPr>
              <a:t> ngày</a:t>
            </a:r>
            <a:r>
              <a:rPr kumimoji="0" lang="vi-VN" sz="3600" b="1" i="0" u="none" strike="noStrike" kern="1200" cap="none" spc="0" normalizeH="0" baseline="0" noProof="0">
                <a:ln>
                  <a:noFill/>
                </a:ln>
                <a:solidFill>
                  <a:prstClr val="black"/>
                </a:solidFill>
                <a:effectLst/>
                <a:uLnTx/>
                <a:uFillTx/>
              </a:rPr>
              <a:t> </a:t>
            </a:r>
            <a:r>
              <a:rPr lang="vi-VN" sz="3600" b="1">
                <a:solidFill>
                  <a:prstClr val="black"/>
                </a:solidFill>
              </a:rPr>
              <a:t>19</a:t>
            </a:r>
            <a:r>
              <a:rPr kumimoji="0" lang="en-US" sz="3600" b="1" i="0" u="none" strike="noStrike" kern="1200" cap="none" spc="0" normalizeH="0" baseline="0" noProof="0">
                <a:ln>
                  <a:noFill/>
                </a:ln>
                <a:solidFill>
                  <a:prstClr val="black"/>
                </a:solidFill>
                <a:effectLst/>
                <a:uLnTx/>
                <a:uFillTx/>
              </a:rPr>
              <a:t> tháng</a:t>
            </a:r>
            <a:r>
              <a:rPr lang="vi-VN" sz="3600" b="1">
                <a:solidFill>
                  <a:prstClr val="black"/>
                </a:solidFill>
              </a:rPr>
              <a:t> 2</a:t>
            </a:r>
            <a:r>
              <a:rPr kumimoji="0" lang="en-US" sz="3600" b="1" i="0" u="none" strike="noStrike" kern="1200" cap="none" spc="0" normalizeH="0" baseline="0" noProof="0">
                <a:ln>
                  <a:noFill/>
                </a:ln>
                <a:solidFill>
                  <a:prstClr val="black"/>
                </a:solidFill>
                <a:effectLst/>
                <a:uLnTx/>
                <a:uFillTx/>
              </a:rPr>
              <a:t> năm</a:t>
            </a:r>
            <a:r>
              <a:rPr kumimoji="0" lang="vi-VN" sz="3600" b="1" i="0" u="none" strike="noStrike" kern="1200" cap="none" spc="0" normalizeH="0" baseline="0" noProof="0">
                <a:ln>
                  <a:noFill/>
                </a:ln>
                <a:solidFill>
                  <a:prstClr val="black"/>
                </a:solidFill>
                <a:effectLst/>
                <a:uLnTx/>
                <a:uFillTx/>
              </a:rPr>
              <a:t> 2025</a:t>
            </a:r>
            <a:endParaRPr kumimoji="0" lang="en-US" sz="3600" b="1" i="0" u="none" strike="noStrike" kern="1200" cap="none" spc="0" normalizeH="0" baseline="0" noProof="0" dirty="0">
              <a:ln>
                <a:noFill/>
              </a:ln>
              <a:solidFill>
                <a:prstClr val="black"/>
              </a:solidFill>
              <a:effectLst/>
              <a:uLnTx/>
              <a:uFillTx/>
            </a:endParaRP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9"/>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54448" y="265099"/>
                  <a:pt x="189240" y="66812"/>
                  <a:pt x="550263" y="0"/>
                </a:cubicBezTo>
                <a:cubicBezTo>
                  <a:pt x="3292432" y="71180"/>
                  <a:pt x="5215140" y="406560"/>
                  <a:pt x="9107254" y="0"/>
                </a:cubicBezTo>
                <a:cubicBezTo>
                  <a:pt x="9463609" y="-45774"/>
                  <a:pt x="9670644" y="194264"/>
                  <a:pt x="9657517" y="550263"/>
                </a:cubicBezTo>
                <a:cubicBezTo>
                  <a:pt x="9631219" y="1898150"/>
                  <a:pt x="9728381" y="1990963"/>
                  <a:pt x="9657517" y="3291821"/>
                </a:cubicBezTo>
                <a:cubicBezTo>
                  <a:pt x="9667390" y="3618121"/>
                  <a:pt x="9330479" y="3840800"/>
                  <a:pt x="9107254" y="3842084"/>
                </a:cubicBezTo>
                <a:cubicBezTo>
                  <a:pt x="8067374" y="3701818"/>
                  <a:pt x="4285037" y="3554874"/>
                  <a:pt x="550263" y="3842084"/>
                </a:cubicBezTo>
                <a:cubicBezTo>
                  <a:pt x="199001" y="3832497"/>
                  <a:pt x="-40062" y="3583132"/>
                  <a:pt x="0" y="3291821"/>
                </a:cubicBezTo>
                <a:cubicBezTo>
                  <a:pt x="97433" y="2721060"/>
                  <a:pt x="-174322" y="1417643"/>
                  <a:pt x="0" y="550263"/>
                </a:cubicBezTo>
                <a:close/>
              </a:path>
              <a:path w="9657517" h="3842084" stroke="0" extrusionOk="0">
                <a:moveTo>
                  <a:pt x="0" y="550263"/>
                </a:moveTo>
                <a:cubicBezTo>
                  <a:pt x="-48504" y="213159"/>
                  <a:pt x="286972" y="17306"/>
                  <a:pt x="550263" y="0"/>
                </a:cubicBezTo>
                <a:cubicBezTo>
                  <a:pt x="2443900" y="-135736"/>
                  <a:pt x="6948485" y="396461"/>
                  <a:pt x="9107254" y="0"/>
                </a:cubicBezTo>
                <a:cubicBezTo>
                  <a:pt x="9328685" y="41830"/>
                  <a:pt x="9659886" y="263680"/>
                  <a:pt x="9657517" y="550263"/>
                </a:cubicBezTo>
                <a:cubicBezTo>
                  <a:pt x="9698949" y="1310916"/>
                  <a:pt x="9498414" y="2890391"/>
                  <a:pt x="9657517" y="3291821"/>
                </a:cubicBezTo>
                <a:cubicBezTo>
                  <a:pt x="9649289" y="3645954"/>
                  <a:pt x="9335203" y="3811075"/>
                  <a:pt x="9107254" y="3842084"/>
                </a:cubicBezTo>
                <a:cubicBezTo>
                  <a:pt x="5627704" y="3498640"/>
                  <a:pt x="4411282" y="3948848"/>
                  <a:pt x="550263" y="3842084"/>
                </a:cubicBezTo>
                <a:cubicBezTo>
                  <a:pt x="245704" y="3899970"/>
                  <a:pt x="3874" y="3587155"/>
                  <a:pt x="0" y="3291821"/>
                </a:cubicBezTo>
                <a:cubicBezTo>
                  <a:pt x="-195205" y="2534902"/>
                  <a:pt x="-98395" y="1053993"/>
                  <a:pt x="0" y="550263"/>
                </a:cubicBezTo>
                <a:close/>
              </a:path>
              <a:path w="9657517" h="3842084" fill="none" stroke="0" extrusionOk="0">
                <a:moveTo>
                  <a:pt x="0" y="550263"/>
                </a:moveTo>
                <a:cubicBezTo>
                  <a:pt x="30705" y="245945"/>
                  <a:pt x="239257" y="42748"/>
                  <a:pt x="550263" y="0"/>
                </a:cubicBezTo>
                <a:cubicBezTo>
                  <a:pt x="3532546" y="9165"/>
                  <a:pt x="5467989" y="364168"/>
                  <a:pt x="9107254" y="0"/>
                </a:cubicBezTo>
                <a:cubicBezTo>
                  <a:pt x="9429182" y="-9111"/>
                  <a:pt x="9614881" y="248832"/>
                  <a:pt x="9657517" y="550263"/>
                </a:cubicBezTo>
                <a:cubicBezTo>
                  <a:pt x="9629019" y="1907454"/>
                  <a:pt x="9731414" y="1995534"/>
                  <a:pt x="9657517" y="3291821"/>
                </a:cubicBezTo>
                <a:cubicBezTo>
                  <a:pt x="9649198" y="3614994"/>
                  <a:pt x="9322888" y="3834741"/>
                  <a:pt x="9107254" y="3842084"/>
                </a:cubicBezTo>
                <a:cubicBezTo>
                  <a:pt x="8382286" y="3625257"/>
                  <a:pt x="4452328" y="4207324"/>
                  <a:pt x="550263" y="3842084"/>
                </a:cubicBezTo>
                <a:cubicBezTo>
                  <a:pt x="197103" y="3860105"/>
                  <a:pt x="-20466" y="3531000"/>
                  <a:pt x="0" y="3291821"/>
                </a:cubicBezTo>
                <a:cubicBezTo>
                  <a:pt x="-87693" y="2680380"/>
                  <a:pt x="-254071" y="1371602"/>
                  <a:pt x="0" y="550263"/>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1584</Words>
  <Application>Microsoft Office PowerPoint</Application>
  <PresentationFormat>Widescreen</PresentationFormat>
  <Paragraphs>91</Paragraphs>
  <Slides>37</Slides>
  <Notes>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等线</vt:lpstr>
      <vt:lpstr>微软雅黑</vt:lpstr>
      <vt:lpstr>#9Slide07 SVNAdeline</vt:lpstr>
      <vt:lpstr>Aptos</vt:lpstr>
      <vt:lpstr>Aptos Display</vt:lpstr>
      <vt:lpstr>Arial</vt:lpstr>
      <vt:lpstr>Calibri</vt:lpstr>
      <vt:lpstr>Cambria</vt:lpstr>
      <vt:lpstr>LNTH-LuoLuoNotangYuanTi 1</vt:lpstr>
      <vt:lpstr>SVN-Gretoon</vt:lpstr>
      <vt:lpstr>SVN-Yahoo</vt:lpstr>
      <vt:lpstr>思源黑体 CN</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cp:lastModifiedBy>
  <cp:revision>40</cp:revision>
  <dcterms:created xsi:type="dcterms:W3CDTF">2024-12-09T08:57:55Z</dcterms:created>
  <dcterms:modified xsi:type="dcterms:W3CDTF">2025-02-20T08:50:56Z</dcterms:modified>
</cp:coreProperties>
</file>