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7"/>
  </p:notesMasterIdLst>
  <p:sldIdLst>
    <p:sldId id="307" r:id="rId3"/>
    <p:sldId id="314" r:id="rId4"/>
    <p:sldId id="259" r:id="rId5"/>
    <p:sldId id="306" r:id="rId6"/>
    <p:sldId id="296" r:id="rId7"/>
    <p:sldId id="309" r:id="rId8"/>
    <p:sldId id="260" r:id="rId9"/>
    <p:sldId id="293" r:id="rId10"/>
    <p:sldId id="298" r:id="rId11"/>
    <p:sldId id="310" r:id="rId12"/>
    <p:sldId id="294" r:id="rId13"/>
    <p:sldId id="273" r:id="rId14"/>
    <p:sldId id="257" r:id="rId15"/>
    <p:sldId id="31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varScale="1">
        <p:scale>
          <a:sx n="111" d="100"/>
          <a:sy n="111" d="100"/>
        </p:scale>
        <p:origin x="6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901554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30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78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85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44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78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5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2745333" y="-316405"/>
            <a:ext cx="4868373" cy="533076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388100" y="1429150"/>
            <a:ext cx="6367800" cy="14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endParaRPr/>
          </a:p>
        </p:txBody>
      </p:sp>
      <p:sp>
        <p:nvSpPr>
          <p:cNvPr id="52" name="Google Shape;52;p10"/>
          <p:cNvSpPr txBox="1">
            <a:spLocks noGrp="1"/>
          </p:cNvSpPr>
          <p:nvPr>
            <p:ph type="subTitle" idx="1"/>
          </p:nvPr>
        </p:nvSpPr>
        <p:spPr>
          <a:xfrm>
            <a:off x="2549400" y="2840650"/>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3" name="Google Shape;53;p10"/>
          <p:cNvSpPr/>
          <p:nvPr/>
        </p:nvSpPr>
        <p:spPr>
          <a:xfrm rot="10800000" flipH="1">
            <a:off x="-1075596" y="-411767"/>
            <a:ext cx="4026936" cy="40815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5218376">
            <a:off x="-678150" y="1762295"/>
            <a:ext cx="3377861" cy="370337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61" r:id="rId3"/>
    <p:sldLayoutId id="2147483662" r:id="rId4"/>
    <p:sldLayoutId id="2147483663"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latin typeface="+mj-l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latin typeface="+mj-l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xmlns=""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xmlns=""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Times New Roman" panose="02020603050405020304" pitchFamily="18" charset="0"/>
                <a:cs typeface="Times New Roman" panose="02020603050405020304" pitchFamily="18" charset="0"/>
              </a:rPr>
              <a:t>28-4-1975</a:t>
            </a:r>
          </a:p>
        </p:txBody>
      </p:sp>
      <p:sp>
        <p:nvSpPr>
          <p:cNvPr id="5" name="Rectangle 4">
            <a:extLst>
              <a:ext uri="{FF2B5EF4-FFF2-40B4-BE49-F238E27FC236}">
                <a16:creationId xmlns:a16="http://schemas.microsoft.com/office/drawing/2014/main" xmlns=""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latin typeface="Times New Roman" panose="02020603050405020304" pitchFamily="18" charset="0"/>
                <a:cs typeface="Times New Roman" panose="02020603050405020304" pitchFamily="18" charset="0"/>
              </a:rPr>
              <a:t>Chiến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dịch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Hồ</a:t>
            </a:r>
            <a:r>
              <a:rPr lang="en-US" sz="2000" dirty="0">
                <a:solidFill>
                  <a:srgbClr val="002060"/>
                </a:solidFill>
                <a:latin typeface="Times New Roman" panose="02020603050405020304" pitchFamily="18" charset="0"/>
                <a:cs typeface="Times New Roman" panose="02020603050405020304" pitchFamily="18" charset="0"/>
              </a:rPr>
              <a:t> Chí Minh </a:t>
            </a:r>
            <a:r>
              <a:rPr lang="en-US" sz="2000" dirty="0" err="1">
                <a:solidFill>
                  <a:srgbClr val="002060"/>
                </a:solidFill>
                <a:latin typeface="Times New Roman" panose="02020603050405020304" pitchFamily="18" charset="0"/>
                <a:cs typeface="Times New Roman" panose="02020603050405020304" pitchFamily="18" charset="0"/>
              </a:rPr>
              <a:t>bắt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latin typeface="Times New Roman" panose="02020603050405020304" pitchFamily="18" charset="0"/>
                <a:cs typeface="Times New Roman" panose="02020603050405020304" pitchFamily="18" charset="0"/>
              </a:rPr>
              <a:t>Quân</a:t>
            </a:r>
            <a:r>
              <a:rPr lang="en-US" sz="2000" dirty="0">
                <a:solidFill>
                  <a:srgbClr val="002060"/>
                </a:solidFill>
                <a:latin typeface="Times New Roman" panose="02020603050405020304" pitchFamily="18" charset="0"/>
                <a:cs typeface="Times New Roman" panose="02020603050405020304" pitchFamily="18" charset="0"/>
              </a:rPr>
              <a:t> ta </a:t>
            </a:r>
            <a:r>
              <a:rPr lang="en-US" sz="2000" dirty="0" err="1">
                <a:solidFill>
                  <a:srgbClr val="002060"/>
                </a:solidFill>
                <a:latin typeface="Times New Roman" panose="02020603050405020304" pitchFamily="18" charset="0"/>
                <a:cs typeface="Times New Roman" panose="02020603050405020304" pitchFamily="18" charset="0"/>
              </a:rPr>
              <a:t>tấn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sân</a:t>
            </a:r>
            <a:r>
              <a:rPr lang="en-US" sz="2000" dirty="0">
                <a:solidFill>
                  <a:srgbClr val="002060"/>
                </a:solidFill>
                <a:latin typeface="Times New Roman" panose="02020603050405020304" pitchFamily="18" charset="0"/>
                <a:cs typeface="Times New Roman" panose="02020603050405020304" pitchFamily="18" charset="0"/>
              </a:rPr>
              <a:t> bay Tân </a:t>
            </a:r>
            <a:r>
              <a:rPr lang="en-US" sz="2000" dirty="0" err="1">
                <a:solidFill>
                  <a:srgbClr val="002060"/>
                </a:solidFill>
                <a:latin typeface="Times New Roman" panose="02020603050405020304" pitchFamily="18" charset="0"/>
                <a:cs typeface="Times New Roman" panose="02020603050405020304" pitchFamily="18" charset="0"/>
              </a:rPr>
              <a:t>Sơn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Nhất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Times New Roman" panose="02020603050405020304" pitchFamily="18" charset="0"/>
                <a:cs typeface="Times New Roman" panose="02020603050405020304" pitchFamily="18" charset="0"/>
              </a:rPr>
              <a:t>30-4-1975</a:t>
            </a:r>
          </a:p>
        </p:txBody>
      </p:sp>
      <p:sp>
        <p:nvSpPr>
          <p:cNvPr id="8" name="Rectangle 7">
            <a:extLst>
              <a:ext uri="{FF2B5EF4-FFF2-40B4-BE49-F238E27FC236}">
                <a16:creationId xmlns:a16="http://schemas.microsoft.com/office/drawing/2014/main" xmlns=""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latin typeface="Times New Roman" panose="02020603050405020304" pitchFamily="18" charset="0"/>
                <a:cs typeface="Times New Roman" panose="02020603050405020304" pitchFamily="18" charset="0"/>
              </a:rPr>
              <a:t>Chiến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dịch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Hồ</a:t>
            </a:r>
            <a:r>
              <a:rPr lang="en-US" sz="2000" dirty="0">
                <a:solidFill>
                  <a:srgbClr val="002060"/>
                </a:solidFill>
                <a:latin typeface="Times New Roman" panose="02020603050405020304" pitchFamily="18" charset="0"/>
                <a:cs typeface="Times New Roman" panose="02020603050405020304" pitchFamily="18" charset="0"/>
              </a:rPr>
              <a:t> Chí Minh </a:t>
            </a:r>
            <a:r>
              <a:rPr lang="en-US" sz="2000" dirty="0" err="1">
                <a:solidFill>
                  <a:srgbClr val="002060"/>
                </a:solidFill>
                <a:latin typeface="Times New Roman" panose="02020603050405020304" pitchFamily="18" charset="0"/>
                <a:cs typeface="Times New Roman" panose="02020603050405020304" pitchFamily="18" charset="0"/>
              </a:rPr>
              <a:t>toàn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thắng</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algn="r">
                <a:lnSpc>
                  <a:spcPct val="120000"/>
                </a:lnSpc>
                <a:spcBef>
                  <a:spcPts val="0"/>
                </a:spcBef>
                <a:spcAft>
                  <a:spcPts val="0"/>
                </a:spcAft>
              </a:pPr>
              <a:r>
                <a:rPr lang="nl-NL" sz="3600" b="1" dirty="0">
                  <a:latin typeface="Times New Roman" panose="02020603050405020304" pitchFamily="18" charset="0"/>
                  <a:ea typeface="Cambria" panose="02040503050406030204" pitchFamily="18" charset="0"/>
                  <a:cs typeface="Times New Roman" panose="02020603050405020304" pitchFamily="18" charset="0"/>
                </a:rPr>
                <a:t>C</a:t>
              </a:r>
              <a:r>
                <a:rPr lang="nl-NL" sz="3600" b="1" dirty="0">
                  <a:effectLst/>
                  <a:latin typeface="Times New Roman" panose="02020603050405020304" pitchFamily="18" charset="0"/>
                  <a:ea typeface="Cambria" panose="02040503050406030204" pitchFamily="18" charset="0"/>
                  <a:cs typeface="Times New Roman" panose="02020603050405020304" pitchFamily="18" charset="0"/>
                </a:rPr>
                <a:t>hia sẻ hiểu biết của em về Chiến dịch Hồ Chí Minh.</a:t>
              </a:r>
              <a:endParaRPr lang="en-US" sz="36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60" y="246230"/>
            <a:ext cx="8229600" cy="4683279"/>
          </a:xfrm>
          <a:prstGeom prst="rect">
            <a:avLst/>
          </a:prstGeom>
        </p:spPr>
      </p:pic>
    </p:spTree>
    <p:extLst>
      <p:ext uri="{BB962C8B-B14F-4D97-AF65-F5344CB8AC3E}">
        <p14:creationId xmlns:p14="http://schemas.microsoft.com/office/powerpoint/2010/main" val="130207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3"/>
        <p:cNvGrpSpPr/>
        <p:nvPr/>
      </p:nvGrpSpPr>
      <p:grpSpPr>
        <a:xfrm>
          <a:off x="0" y="0"/>
          <a:ext cx="0" cy="0"/>
          <a:chOff x="0" y="0"/>
          <a:chExt cx="0" cy="0"/>
        </a:xfrm>
      </p:grpSpPr>
      <p:sp>
        <p:nvSpPr>
          <p:cNvPr id="19" name="Rounded Rectangle 18"/>
          <p:cNvSpPr/>
          <p:nvPr/>
        </p:nvSpPr>
        <p:spPr>
          <a:xfrm>
            <a:off x="-107835" y="500039"/>
            <a:ext cx="8392398" cy="4143422"/>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lgn="just" eaLnBrk="1" hangingPunct="1">
              <a:lnSpc>
                <a:spcPct val="120000"/>
              </a:lnSpc>
              <a:buFontTx/>
              <a:buChar char="-"/>
              <a:defRPr/>
            </a:pPr>
            <a:r>
              <a:rPr lang="vi-VN" sz="4000" dirty="0">
                <a:solidFill>
                  <a:srgbClr val="002060"/>
                </a:solidFill>
                <a:latin typeface="+mj-lt"/>
                <a:cs typeface="Calibri" panose="020F0502020204030204" pitchFamily="34" charset="0"/>
              </a:rPr>
              <a:t>Trong bài hát có nhân vật nào được nhắc đến?</a:t>
            </a:r>
            <a:endParaRPr lang="en-US" sz="4000" dirty="0">
              <a:solidFill>
                <a:srgbClr val="002060"/>
              </a:solidFill>
              <a:latin typeface="+mj-lt"/>
              <a:cs typeface="Calibri" panose="020F0502020204030204" pitchFamily="34" charset="0"/>
            </a:endParaRPr>
          </a:p>
          <a:p>
            <a:pPr marL="571500" indent="-571500" algn="just">
              <a:lnSpc>
                <a:spcPct val="120000"/>
              </a:lnSpc>
              <a:buFontTx/>
              <a:buChar char="-"/>
              <a:defRPr/>
            </a:pPr>
            <a:r>
              <a:rPr lang="nl-NL" sz="4000" dirty="0">
                <a:solidFill>
                  <a:srgbClr val="002060"/>
                </a:solidFill>
                <a:latin typeface="+mj-lt"/>
                <a:cs typeface="Calibri" panose="020F0502020204030204" pitchFamily="34" charset="0"/>
              </a:rPr>
              <a:t>Bài hát nói bao nhiêu năm đấu tranh để giành độc lập nước nhà? </a:t>
            </a:r>
            <a:endParaRPr lang="en-US" sz="4000" dirty="0">
              <a:solidFill>
                <a:srgbClr val="002060"/>
              </a:solidFill>
              <a:latin typeface="+mj-lt"/>
              <a:cs typeface="Calibri" panose="020F0502020204030204" pitchFamily="34" charset="0"/>
            </a:endParaRPr>
          </a:p>
        </p:txBody>
      </p:sp>
      <p:grpSp>
        <p:nvGrpSpPr>
          <p:cNvPr id="356" name="Google Shape;356;p41"/>
          <p:cNvGrpSpPr/>
          <p:nvPr/>
        </p:nvGrpSpPr>
        <p:grpSpPr>
          <a:xfrm>
            <a:off x="7720962" y="788998"/>
            <a:ext cx="2118345" cy="4558149"/>
            <a:chOff x="6797065" y="633186"/>
            <a:chExt cx="2118345" cy="4558149"/>
          </a:xfrm>
        </p:grpSpPr>
        <p:sp>
          <p:nvSpPr>
            <p:cNvPr id="357" name="Google Shape;357;p41"/>
            <p:cNvSpPr/>
            <p:nvPr/>
          </p:nvSpPr>
          <p:spPr>
            <a:xfrm flipH="1">
              <a:off x="6797065" y="633186"/>
              <a:ext cx="2118345" cy="4558106"/>
            </a:xfrm>
            <a:custGeom>
              <a:avLst/>
              <a:gdLst/>
              <a:ahLst/>
              <a:cxnLst/>
              <a:rect l="l" t="t" r="r" b="b"/>
              <a:pathLst>
                <a:path w="97384" h="209544" extrusionOk="0">
                  <a:moveTo>
                    <a:pt x="8392" y="51100"/>
                  </a:moveTo>
                  <a:cubicBezTo>
                    <a:pt x="12768" y="54639"/>
                    <a:pt x="18128" y="59094"/>
                    <a:pt x="20714" y="61250"/>
                  </a:cubicBezTo>
                  <a:cubicBezTo>
                    <a:pt x="20383" y="62547"/>
                    <a:pt x="20112" y="63471"/>
                    <a:pt x="19940" y="63700"/>
                  </a:cubicBezTo>
                  <a:cubicBezTo>
                    <a:pt x="19245" y="64627"/>
                    <a:pt x="17622" y="74598"/>
                    <a:pt x="17622" y="77843"/>
                  </a:cubicBezTo>
                  <a:cubicBezTo>
                    <a:pt x="17622" y="81090"/>
                    <a:pt x="23418" y="85727"/>
                    <a:pt x="23418" y="85727"/>
                  </a:cubicBezTo>
                  <a:cubicBezTo>
                    <a:pt x="23418" y="85727"/>
                    <a:pt x="23650" y="86655"/>
                    <a:pt x="23650" y="90364"/>
                  </a:cubicBezTo>
                  <a:cubicBezTo>
                    <a:pt x="23650" y="94075"/>
                    <a:pt x="25969" y="97089"/>
                    <a:pt x="25969" y="97089"/>
                  </a:cubicBezTo>
                  <a:lnTo>
                    <a:pt x="24750" y="97414"/>
                  </a:lnTo>
                  <a:lnTo>
                    <a:pt x="12584" y="67094"/>
                  </a:lnTo>
                  <a:cubicBezTo>
                    <a:pt x="12681" y="65274"/>
                    <a:pt x="12810" y="61552"/>
                    <a:pt x="12289" y="60686"/>
                  </a:cubicBezTo>
                  <a:cubicBezTo>
                    <a:pt x="11594" y="59526"/>
                    <a:pt x="11594" y="57439"/>
                    <a:pt x="10665" y="55353"/>
                  </a:cubicBezTo>
                  <a:cubicBezTo>
                    <a:pt x="10045" y="53956"/>
                    <a:pt x="9010" y="52146"/>
                    <a:pt x="8392" y="51100"/>
                  </a:cubicBezTo>
                  <a:close/>
                  <a:moveTo>
                    <a:pt x="54723" y="1"/>
                  </a:moveTo>
                  <a:cubicBezTo>
                    <a:pt x="52048" y="1"/>
                    <a:pt x="47433" y="606"/>
                    <a:pt x="43359" y="2023"/>
                  </a:cubicBezTo>
                  <a:cubicBezTo>
                    <a:pt x="38026" y="3879"/>
                    <a:pt x="36403" y="9443"/>
                    <a:pt x="36171" y="11530"/>
                  </a:cubicBezTo>
                  <a:cubicBezTo>
                    <a:pt x="35940" y="13616"/>
                    <a:pt x="36171" y="17327"/>
                    <a:pt x="35708" y="18717"/>
                  </a:cubicBezTo>
                  <a:cubicBezTo>
                    <a:pt x="35244" y="20109"/>
                    <a:pt x="35244" y="22196"/>
                    <a:pt x="35244" y="22196"/>
                  </a:cubicBezTo>
                  <a:lnTo>
                    <a:pt x="38245" y="22431"/>
                  </a:lnTo>
                  <a:lnTo>
                    <a:pt x="38722" y="24050"/>
                  </a:lnTo>
                  <a:lnTo>
                    <a:pt x="38954" y="31702"/>
                  </a:lnTo>
                  <a:lnTo>
                    <a:pt x="37331" y="32398"/>
                  </a:lnTo>
                  <a:lnTo>
                    <a:pt x="33389" y="37267"/>
                  </a:lnTo>
                  <a:cubicBezTo>
                    <a:pt x="33389" y="37267"/>
                    <a:pt x="25737" y="45383"/>
                    <a:pt x="24347" y="47933"/>
                  </a:cubicBezTo>
                  <a:cubicBezTo>
                    <a:pt x="24335" y="47954"/>
                    <a:pt x="24322" y="47982"/>
                    <a:pt x="24310" y="48005"/>
                  </a:cubicBezTo>
                  <a:lnTo>
                    <a:pt x="14608" y="34717"/>
                  </a:lnTo>
                  <a:cubicBezTo>
                    <a:pt x="14608" y="34717"/>
                    <a:pt x="6493" y="37963"/>
                    <a:pt x="4174" y="40745"/>
                  </a:cubicBezTo>
                  <a:cubicBezTo>
                    <a:pt x="1856" y="43528"/>
                    <a:pt x="0" y="45151"/>
                    <a:pt x="1856" y="46078"/>
                  </a:cubicBezTo>
                  <a:cubicBezTo>
                    <a:pt x="2463" y="46381"/>
                    <a:pt x="4861" y="48253"/>
                    <a:pt x="7809" y="50629"/>
                  </a:cubicBezTo>
                  <a:cubicBezTo>
                    <a:pt x="7658" y="51482"/>
                    <a:pt x="7390" y="53692"/>
                    <a:pt x="8116" y="56049"/>
                  </a:cubicBezTo>
                  <a:cubicBezTo>
                    <a:pt x="9044" y="59063"/>
                    <a:pt x="9275" y="62540"/>
                    <a:pt x="9970" y="64627"/>
                  </a:cubicBezTo>
                  <a:cubicBezTo>
                    <a:pt x="10387" y="65878"/>
                    <a:pt x="11219" y="66876"/>
                    <a:pt x="11819" y="67476"/>
                  </a:cubicBezTo>
                  <a:lnTo>
                    <a:pt x="23155" y="97839"/>
                  </a:lnTo>
                  <a:lnTo>
                    <a:pt x="22491" y="98016"/>
                  </a:lnTo>
                  <a:lnTo>
                    <a:pt x="21564" y="99408"/>
                  </a:lnTo>
                  <a:lnTo>
                    <a:pt x="25042" y="106363"/>
                  </a:lnTo>
                  <a:cubicBezTo>
                    <a:pt x="25042" y="106363"/>
                    <a:pt x="20172" y="107059"/>
                    <a:pt x="18549" y="107059"/>
                  </a:cubicBezTo>
                  <a:cubicBezTo>
                    <a:pt x="16927" y="107059"/>
                    <a:pt x="15998" y="108218"/>
                    <a:pt x="15998" y="108218"/>
                  </a:cubicBezTo>
                  <a:cubicBezTo>
                    <a:pt x="15998" y="108218"/>
                    <a:pt x="14840" y="107059"/>
                    <a:pt x="12984" y="107059"/>
                  </a:cubicBezTo>
                  <a:cubicBezTo>
                    <a:pt x="11130" y="107059"/>
                    <a:pt x="10434" y="109610"/>
                    <a:pt x="10434" y="109610"/>
                  </a:cubicBezTo>
                  <a:lnTo>
                    <a:pt x="11825" y="111233"/>
                  </a:lnTo>
                  <a:lnTo>
                    <a:pt x="11594" y="113551"/>
                  </a:lnTo>
                  <a:cubicBezTo>
                    <a:pt x="11594" y="113551"/>
                    <a:pt x="12057" y="117262"/>
                    <a:pt x="13217" y="119812"/>
                  </a:cubicBezTo>
                  <a:cubicBezTo>
                    <a:pt x="14377" y="122362"/>
                    <a:pt x="22028" y="128854"/>
                    <a:pt x="23882" y="129551"/>
                  </a:cubicBezTo>
                  <a:cubicBezTo>
                    <a:pt x="24253" y="129689"/>
                    <a:pt x="24671" y="129745"/>
                    <a:pt x="25101" y="129745"/>
                  </a:cubicBezTo>
                  <a:cubicBezTo>
                    <a:pt x="26823" y="129745"/>
                    <a:pt x="28752" y="128854"/>
                    <a:pt x="28752" y="128854"/>
                  </a:cubicBezTo>
                  <a:lnTo>
                    <a:pt x="31999" y="136274"/>
                  </a:lnTo>
                  <a:lnTo>
                    <a:pt x="34316" y="143230"/>
                  </a:lnTo>
                  <a:cubicBezTo>
                    <a:pt x="34316" y="143230"/>
                    <a:pt x="36171" y="153896"/>
                    <a:pt x="36171" y="156446"/>
                  </a:cubicBezTo>
                  <a:cubicBezTo>
                    <a:pt x="36171" y="158997"/>
                    <a:pt x="32462" y="181720"/>
                    <a:pt x="32462" y="181720"/>
                  </a:cubicBezTo>
                  <a:lnTo>
                    <a:pt x="29680" y="195863"/>
                  </a:lnTo>
                  <a:lnTo>
                    <a:pt x="29215" y="209544"/>
                  </a:lnTo>
                  <a:lnTo>
                    <a:pt x="68168" y="209544"/>
                  </a:lnTo>
                  <a:lnTo>
                    <a:pt x="68633" y="207920"/>
                  </a:lnTo>
                  <a:lnTo>
                    <a:pt x="68633" y="202124"/>
                  </a:lnTo>
                  <a:cubicBezTo>
                    <a:pt x="68633" y="202124"/>
                    <a:pt x="71879" y="191457"/>
                    <a:pt x="73270" y="183805"/>
                  </a:cubicBezTo>
                  <a:cubicBezTo>
                    <a:pt x="74661" y="176155"/>
                    <a:pt x="71879" y="171748"/>
                    <a:pt x="71879" y="171748"/>
                  </a:cubicBezTo>
                  <a:lnTo>
                    <a:pt x="69560" y="161314"/>
                  </a:lnTo>
                  <a:lnTo>
                    <a:pt x="66082" y="140446"/>
                  </a:lnTo>
                  <a:lnTo>
                    <a:pt x="67705" y="139750"/>
                  </a:lnTo>
                  <a:cubicBezTo>
                    <a:pt x="67705" y="139750"/>
                    <a:pt x="70024" y="137664"/>
                    <a:pt x="70951" y="136273"/>
                  </a:cubicBezTo>
                  <a:cubicBezTo>
                    <a:pt x="71879" y="134882"/>
                    <a:pt x="70719" y="131636"/>
                    <a:pt x="70719" y="131635"/>
                  </a:cubicBezTo>
                  <a:lnTo>
                    <a:pt x="70719" y="131635"/>
                  </a:lnTo>
                  <a:lnTo>
                    <a:pt x="73095" y="134209"/>
                  </a:lnTo>
                  <a:lnTo>
                    <a:pt x="77907" y="142997"/>
                  </a:lnTo>
                  <a:lnTo>
                    <a:pt x="79531" y="141373"/>
                  </a:lnTo>
                  <a:lnTo>
                    <a:pt x="75108" y="133535"/>
                  </a:lnTo>
                  <a:lnTo>
                    <a:pt x="75153" y="133504"/>
                  </a:lnTo>
                  <a:lnTo>
                    <a:pt x="89373" y="156533"/>
                  </a:lnTo>
                  <a:lnTo>
                    <a:pt x="87878" y="157142"/>
                  </a:lnTo>
                  <a:cubicBezTo>
                    <a:pt x="88422" y="157483"/>
                    <a:pt x="89046" y="157601"/>
                    <a:pt x="89657" y="157601"/>
                  </a:cubicBezTo>
                  <a:cubicBezTo>
                    <a:pt x="89780" y="157601"/>
                    <a:pt x="89902" y="157596"/>
                    <a:pt x="90023" y="157587"/>
                  </a:cubicBezTo>
                  <a:lnTo>
                    <a:pt x="95761" y="166881"/>
                  </a:lnTo>
                  <a:lnTo>
                    <a:pt x="97383" y="165257"/>
                  </a:lnTo>
                  <a:lnTo>
                    <a:pt x="92380" y="156973"/>
                  </a:lnTo>
                  <a:cubicBezTo>
                    <a:pt x="92466" y="156935"/>
                    <a:pt x="92515" y="156910"/>
                    <a:pt x="92515" y="156910"/>
                  </a:cubicBezTo>
                  <a:cubicBezTo>
                    <a:pt x="95261" y="154753"/>
                    <a:pt x="94523" y="154587"/>
                    <a:pt x="94230" y="154587"/>
                  </a:cubicBezTo>
                  <a:cubicBezTo>
                    <a:pt x="94177" y="154587"/>
                    <a:pt x="94138" y="154592"/>
                    <a:pt x="94138" y="154592"/>
                  </a:cubicBezTo>
                  <a:lnTo>
                    <a:pt x="91575" y="155637"/>
                  </a:lnTo>
                  <a:lnTo>
                    <a:pt x="77303" y="132007"/>
                  </a:lnTo>
                  <a:lnTo>
                    <a:pt x="78834" y="130942"/>
                  </a:lnTo>
                  <a:lnTo>
                    <a:pt x="66082" y="104972"/>
                  </a:lnTo>
                  <a:lnTo>
                    <a:pt x="64923" y="101262"/>
                  </a:lnTo>
                  <a:lnTo>
                    <a:pt x="64923" y="101262"/>
                  </a:lnTo>
                  <a:cubicBezTo>
                    <a:pt x="64923" y="101263"/>
                    <a:pt x="65851" y="102422"/>
                    <a:pt x="66546" y="103349"/>
                  </a:cubicBezTo>
                  <a:cubicBezTo>
                    <a:pt x="67089" y="104073"/>
                    <a:pt x="67773" y="104657"/>
                    <a:pt x="68599" y="104657"/>
                  </a:cubicBezTo>
                  <a:cubicBezTo>
                    <a:pt x="68831" y="104657"/>
                    <a:pt x="69074" y="104611"/>
                    <a:pt x="69328" y="104509"/>
                  </a:cubicBezTo>
                  <a:cubicBezTo>
                    <a:pt x="70487" y="104045"/>
                    <a:pt x="69097" y="101726"/>
                    <a:pt x="68400" y="100567"/>
                  </a:cubicBezTo>
                  <a:cubicBezTo>
                    <a:pt x="67705" y="99408"/>
                    <a:pt x="64459" y="95234"/>
                    <a:pt x="64459" y="95234"/>
                  </a:cubicBezTo>
                  <a:lnTo>
                    <a:pt x="63995" y="93147"/>
                  </a:lnTo>
                  <a:lnTo>
                    <a:pt x="62835" y="89669"/>
                  </a:lnTo>
                  <a:lnTo>
                    <a:pt x="62835" y="82249"/>
                  </a:lnTo>
                  <a:cubicBezTo>
                    <a:pt x="62835" y="79235"/>
                    <a:pt x="62603" y="74366"/>
                    <a:pt x="62140" y="71352"/>
                  </a:cubicBezTo>
                  <a:cubicBezTo>
                    <a:pt x="61676" y="68337"/>
                    <a:pt x="59126" y="59758"/>
                    <a:pt x="59126" y="59758"/>
                  </a:cubicBezTo>
                  <a:cubicBezTo>
                    <a:pt x="59126" y="59758"/>
                    <a:pt x="56807" y="56744"/>
                    <a:pt x="56343" y="54888"/>
                  </a:cubicBezTo>
                  <a:cubicBezTo>
                    <a:pt x="55880" y="53034"/>
                    <a:pt x="50314" y="44686"/>
                    <a:pt x="50314" y="44686"/>
                  </a:cubicBezTo>
                  <a:cubicBezTo>
                    <a:pt x="50314" y="44686"/>
                    <a:pt x="50547" y="42137"/>
                    <a:pt x="51242" y="40282"/>
                  </a:cubicBezTo>
                  <a:cubicBezTo>
                    <a:pt x="51937" y="38427"/>
                    <a:pt x="53561" y="37267"/>
                    <a:pt x="53561" y="37267"/>
                  </a:cubicBezTo>
                  <a:lnTo>
                    <a:pt x="57039" y="37267"/>
                  </a:lnTo>
                  <a:cubicBezTo>
                    <a:pt x="59821" y="37267"/>
                    <a:pt x="60053" y="35180"/>
                    <a:pt x="60053" y="35180"/>
                  </a:cubicBezTo>
                  <a:lnTo>
                    <a:pt x="61369" y="34716"/>
                  </a:lnTo>
                  <a:cubicBezTo>
                    <a:pt x="61672" y="34454"/>
                    <a:pt x="61854" y="34080"/>
                    <a:pt x="61873" y="33680"/>
                  </a:cubicBezTo>
                  <a:lnTo>
                    <a:pt x="61676" y="31933"/>
                  </a:lnTo>
                  <a:lnTo>
                    <a:pt x="62835" y="31470"/>
                  </a:lnTo>
                  <a:cubicBezTo>
                    <a:pt x="63995" y="31006"/>
                    <a:pt x="63067" y="29384"/>
                    <a:pt x="63067" y="29384"/>
                  </a:cubicBezTo>
                  <a:cubicBezTo>
                    <a:pt x="63067" y="29384"/>
                    <a:pt x="64922" y="28456"/>
                    <a:pt x="64691" y="27297"/>
                  </a:cubicBezTo>
                  <a:cubicBezTo>
                    <a:pt x="64460" y="26137"/>
                    <a:pt x="63299" y="23123"/>
                    <a:pt x="63299" y="23123"/>
                  </a:cubicBezTo>
                  <a:lnTo>
                    <a:pt x="64691" y="21964"/>
                  </a:lnTo>
                  <a:cubicBezTo>
                    <a:pt x="65088" y="21665"/>
                    <a:pt x="66294" y="21580"/>
                    <a:pt x="67543" y="21580"/>
                  </a:cubicBezTo>
                  <a:cubicBezTo>
                    <a:pt x="68452" y="21580"/>
                    <a:pt x="69383" y="21625"/>
                    <a:pt x="70042" y="21667"/>
                  </a:cubicBezTo>
                  <a:cubicBezTo>
                    <a:pt x="70592" y="21701"/>
                    <a:pt x="70951" y="21732"/>
                    <a:pt x="70951" y="21732"/>
                  </a:cubicBezTo>
                  <a:cubicBezTo>
                    <a:pt x="71184" y="19414"/>
                    <a:pt x="67937" y="17790"/>
                    <a:pt x="67937" y="17790"/>
                  </a:cubicBezTo>
                  <a:cubicBezTo>
                    <a:pt x="67937" y="17790"/>
                    <a:pt x="67937" y="14312"/>
                    <a:pt x="67705" y="12689"/>
                  </a:cubicBezTo>
                  <a:cubicBezTo>
                    <a:pt x="67473" y="11065"/>
                    <a:pt x="66083" y="6660"/>
                    <a:pt x="64691" y="5037"/>
                  </a:cubicBezTo>
                  <a:cubicBezTo>
                    <a:pt x="63299" y="3414"/>
                    <a:pt x="58199" y="632"/>
                    <a:pt x="56576" y="168"/>
                  </a:cubicBezTo>
                  <a:cubicBezTo>
                    <a:pt x="56193" y="59"/>
                    <a:pt x="55551" y="1"/>
                    <a:pt x="54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1"/>
            <p:cNvSpPr/>
            <p:nvPr/>
          </p:nvSpPr>
          <p:spPr>
            <a:xfrm flipH="1">
              <a:off x="7957235" y="1431721"/>
              <a:ext cx="575506" cy="1089039"/>
            </a:xfrm>
            <a:custGeom>
              <a:avLst/>
              <a:gdLst/>
              <a:ahLst/>
              <a:cxnLst/>
              <a:rect l="l" t="t" r="r" b="b"/>
              <a:pathLst>
                <a:path w="26457" h="50065" extrusionOk="0">
                  <a:moveTo>
                    <a:pt x="16247" y="1"/>
                  </a:moveTo>
                  <a:lnTo>
                    <a:pt x="15797" y="557"/>
                  </a:lnTo>
                  <a:cubicBezTo>
                    <a:pt x="15797" y="557"/>
                    <a:pt x="8146" y="8673"/>
                    <a:pt x="6755" y="11223"/>
                  </a:cubicBezTo>
                  <a:cubicBezTo>
                    <a:pt x="6743" y="11244"/>
                    <a:pt x="6731" y="11272"/>
                    <a:pt x="6718" y="11295"/>
                  </a:cubicBezTo>
                  <a:lnTo>
                    <a:pt x="6695" y="11262"/>
                  </a:lnTo>
                  <a:lnTo>
                    <a:pt x="3123" y="24540"/>
                  </a:lnTo>
                  <a:cubicBezTo>
                    <a:pt x="2792" y="25837"/>
                    <a:pt x="2520" y="26761"/>
                    <a:pt x="2349" y="26990"/>
                  </a:cubicBezTo>
                  <a:cubicBezTo>
                    <a:pt x="1654" y="27917"/>
                    <a:pt x="30" y="37888"/>
                    <a:pt x="30" y="41133"/>
                  </a:cubicBezTo>
                  <a:cubicBezTo>
                    <a:pt x="30" y="42771"/>
                    <a:pt x="1504" y="44760"/>
                    <a:pt x="2964" y="46331"/>
                  </a:cubicBezTo>
                  <a:cubicBezTo>
                    <a:pt x="5360" y="47955"/>
                    <a:pt x="10279" y="50065"/>
                    <a:pt x="13250" y="50065"/>
                  </a:cubicBezTo>
                  <a:cubicBezTo>
                    <a:pt x="13701" y="50065"/>
                    <a:pt x="14108" y="50016"/>
                    <a:pt x="14453" y="49910"/>
                  </a:cubicBezTo>
                  <a:cubicBezTo>
                    <a:pt x="17638" y="48930"/>
                    <a:pt x="20333" y="46970"/>
                    <a:pt x="20333" y="46970"/>
                  </a:cubicBezTo>
                  <a:cubicBezTo>
                    <a:pt x="20333" y="46970"/>
                    <a:pt x="12004" y="46725"/>
                    <a:pt x="10534" y="46480"/>
                  </a:cubicBezTo>
                  <a:cubicBezTo>
                    <a:pt x="9065" y="46235"/>
                    <a:pt x="16414" y="45746"/>
                    <a:pt x="16903" y="44030"/>
                  </a:cubicBezTo>
                  <a:cubicBezTo>
                    <a:pt x="17393" y="42315"/>
                    <a:pt x="7350" y="42806"/>
                    <a:pt x="3676" y="42070"/>
                  </a:cubicBezTo>
                  <a:cubicBezTo>
                    <a:pt x="0" y="41336"/>
                    <a:pt x="7105" y="40356"/>
                    <a:pt x="10045" y="39621"/>
                  </a:cubicBezTo>
                  <a:cubicBezTo>
                    <a:pt x="12984" y="38886"/>
                    <a:pt x="14210" y="36436"/>
                    <a:pt x="14210" y="36436"/>
                  </a:cubicBezTo>
                  <a:cubicBezTo>
                    <a:pt x="14210" y="36436"/>
                    <a:pt x="9555" y="36436"/>
                    <a:pt x="8820" y="35211"/>
                  </a:cubicBezTo>
                  <a:cubicBezTo>
                    <a:pt x="8085" y="33987"/>
                    <a:pt x="16658" y="34477"/>
                    <a:pt x="17639" y="33987"/>
                  </a:cubicBezTo>
                  <a:cubicBezTo>
                    <a:pt x="18619" y="33497"/>
                    <a:pt x="20334" y="30558"/>
                    <a:pt x="19843" y="29087"/>
                  </a:cubicBezTo>
                  <a:cubicBezTo>
                    <a:pt x="19353" y="27618"/>
                    <a:pt x="15189" y="26882"/>
                    <a:pt x="13964" y="26149"/>
                  </a:cubicBezTo>
                  <a:cubicBezTo>
                    <a:pt x="12739" y="25414"/>
                    <a:pt x="16414" y="23454"/>
                    <a:pt x="17393" y="22473"/>
                  </a:cubicBezTo>
                  <a:cubicBezTo>
                    <a:pt x="18374" y="21494"/>
                    <a:pt x="18863" y="17575"/>
                    <a:pt x="18374" y="17330"/>
                  </a:cubicBezTo>
                  <a:cubicBezTo>
                    <a:pt x="18362" y="17324"/>
                    <a:pt x="18347" y="17321"/>
                    <a:pt x="18328" y="17321"/>
                  </a:cubicBezTo>
                  <a:cubicBezTo>
                    <a:pt x="17611" y="17321"/>
                    <a:pt x="11540" y="21150"/>
                    <a:pt x="9272" y="23376"/>
                  </a:cubicBezTo>
                  <a:cubicBezTo>
                    <a:pt x="11175" y="20859"/>
                    <a:pt x="15846" y="14533"/>
                    <a:pt x="17638" y="12920"/>
                  </a:cubicBezTo>
                  <a:cubicBezTo>
                    <a:pt x="19831" y="10946"/>
                    <a:pt x="19668" y="9169"/>
                    <a:pt x="18557" y="9169"/>
                  </a:cubicBezTo>
                  <a:cubicBezTo>
                    <a:pt x="18426" y="9169"/>
                    <a:pt x="18283" y="9193"/>
                    <a:pt x="18129" y="9245"/>
                  </a:cubicBezTo>
                  <a:cubicBezTo>
                    <a:pt x="16990" y="9625"/>
                    <a:pt x="12617" y="14121"/>
                    <a:pt x="10135" y="17609"/>
                  </a:cubicBezTo>
                  <a:cubicBezTo>
                    <a:pt x="11852" y="14310"/>
                    <a:pt x="14412" y="9428"/>
                    <a:pt x="15679" y="8020"/>
                  </a:cubicBezTo>
                  <a:cubicBezTo>
                    <a:pt x="17884" y="5570"/>
                    <a:pt x="18619" y="6060"/>
                    <a:pt x="17638" y="5815"/>
                  </a:cubicBezTo>
                  <a:cubicBezTo>
                    <a:pt x="17610" y="5808"/>
                    <a:pt x="17578" y="5805"/>
                    <a:pt x="17542" y="5805"/>
                  </a:cubicBezTo>
                  <a:cubicBezTo>
                    <a:pt x="16500" y="5805"/>
                    <a:pt x="12372" y="8736"/>
                    <a:pt x="11606" y="8736"/>
                  </a:cubicBezTo>
                  <a:cubicBezTo>
                    <a:pt x="11489" y="8736"/>
                    <a:pt x="11451" y="8668"/>
                    <a:pt x="11514" y="8510"/>
                  </a:cubicBezTo>
                  <a:cubicBezTo>
                    <a:pt x="12005" y="7284"/>
                    <a:pt x="15434" y="3610"/>
                    <a:pt x="17393" y="3120"/>
                  </a:cubicBezTo>
                  <a:cubicBezTo>
                    <a:pt x="19353" y="2631"/>
                    <a:pt x="23517" y="2386"/>
                    <a:pt x="24987" y="2386"/>
                  </a:cubicBezTo>
                  <a:cubicBezTo>
                    <a:pt x="26457" y="2386"/>
                    <a:pt x="20823" y="916"/>
                    <a:pt x="20823" y="916"/>
                  </a:cubicBezTo>
                  <a:lnTo>
                    <a:pt x="16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1"/>
            <p:cNvSpPr/>
            <p:nvPr/>
          </p:nvSpPr>
          <p:spPr>
            <a:xfrm flipH="1">
              <a:off x="7567974" y="633186"/>
              <a:ext cx="580814" cy="487952"/>
            </a:xfrm>
            <a:custGeom>
              <a:avLst/>
              <a:gdLst/>
              <a:ahLst/>
              <a:cxnLst/>
              <a:rect l="l" t="t" r="r" b="b"/>
              <a:pathLst>
                <a:path w="26701" h="22432" extrusionOk="0">
                  <a:moveTo>
                    <a:pt x="19481" y="1"/>
                  </a:moveTo>
                  <a:cubicBezTo>
                    <a:pt x="16805" y="1"/>
                    <a:pt x="12191" y="606"/>
                    <a:pt x="8117" y="2023"/>
                  </a:cubicBezTo>
                  <a:cubicBezTo>
                    <a:pt x="2784" y="3879"/>
                    <a:pt x="1160" y="9443"/>
                    <a:pt x="928" y="11530"/>
                  </a:cubicBezTo>
                  <a:cubicBezTo>
                    <a:pt x="696" y="13616"/>
                    <a:pt x="928" y="17327"/>
                    <a:pt x="465" y="18717"/>
                  </a:cubicBezTo>
                  <a:cubicBezTo>
                    <a:pt x="1" y="20109"/>
                    <a:pt x="1" y="22196"/>
                    <a:pt x="1" y="22196"/>
                  </a:cubicBezTo>
                  <a:lnTo>
                    <a:pt x="3002" y="22431"/>
                  </a:lnTo>
                  <a:lnTo>
                    <a:pt x="6602" y="16559"/>
                  </a:lnTo>
                  <a:lnTo>
                    <a:pt x="11256" y="13620"/>
                  </a:lnTo>
                  <a:lnTo>
                    <a:pt x="7826" y="13130"/>
                  </a:lnTo>
                  <a:cubicBezTo>
                    <a:pt x="7826" y="13130"/>
                    <a:pt x="7336" y="9945"/>
                    <a:pt x="12726" y="5780"/>
                  </a:cubicBezTo>
                  <a:cubicBezTo>
                    <a:pt x="15885" y="3339"/>
                    <a:pt x="20808" y="2835"/>
                    <a:pt x="24344" y="2835"/>
                  </a:cubicBezTo>
                  <a:cubicBezTo>
                    <a:pt x="25234" y="2835"/>
                    <a:pt x="26036" y="2867"/>
                    <a:pt x="26700" y="2908"/>
                  </a:cubicBezTo>
                  <a:cubicBezTo>
                    <a:pt x="24723" y="1654"/>
                    <a:pt x="22348" y="459"/>
                    <a:pt x="21333" y="168"/>
                  </a:cubicBezTo>
                  <a:cubicBezTo>
                    <a:pt x="20950" y="59"/>
                    <a:pt x="20308" y="1"/>
                    <a:pt x="19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flipH="1">
              <a:off x="8068042" y="1322784"/>
              <a:ext cx="40895" cy="22014"/>
            </a:xfrm>
            <a:custGeom>
              <a:avLst/>
              <a:gdLst/>
              <a:ahLst/>
              <a:cxnLst/>
              <a:rect l="l" t="t" r="r" b="b"/>
              <a:pathLst>
                <a:path w="1880" h="1012" extrusionOk="0">
                  <a:moveTo>
                    <a:pt x="1879" y="0"/>
                  </a:moveTo>
                  <a:lnTo>
                    <a:pt x="256" y="696"/>
                  </a:lnTo>
                  <a:lnTo>
                    <a:pt x="0" y="1012"/>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flipH="1">
              <a:off x="8010507" y="1375838"/>
              <a:ext cx="150767" cy="59819"/>
            </a:xfrm>
            <a:custGeom>
              <a:avLst/>
              <a:gdLst/>
              <a:ahLst/>
              <a:cxnLst/>
              <a:rect l="l" t="t" r="r" b="b"/>
              <a:pathLst>
                <a:path w="6931" h="2750" extrusionOk="0">
                  <a:moveTo>
                    <a:pt x="1250" y="1"/>
                  </a:moveTo>
                  <a:lnTo>
                    <a:pt x="1" y="1543"/>
                  </a:lnTo>
                  <a:cubicBezTo>
                    <a:pt x="2064" y="1692"/>
                    <a:pt x="6931" y="2750"/>
                    <a:pt x="6931" y="2750"/>
                  </a:cubicBezTo>
                  <a:cubicBezTo>
                    <a:pt x="6931" y="2750"/>
                    <a:pt x="4236" y="1036"/>
                    <a:pt x="3501" y="1036"/>
                  </a:cubicBezTo>
                  <a:cubicBezTo>
                    <a:pt x="3031" y="1036"/>
                    <a:pt x="1961" y="434"/>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flipH="1">
              <a:off x="7935895" y="1213869"/>
              <a:ext cx="135496" cy="184505"/>
            </a:xfrm>
            <a:custGeom>
              <a:avLst/>
              <a:gdLst/>
              <a:ahLst/>
              <a:cxnLst/>
              <a:rect l="l" t="t" r="r" b="b"/>
              <a:pathLst>
                <a:path w="6229" h="8482" extrusionOk="0">
                  <a:moveTo>
                    <a:pt x="1" y="0"/>
                  </a:moveTo>
                  <a:lnTo>
                    <a:pt x="152" y="5007"/>
                  </a:lnTo>
                  <a:lnTo>
                    <a:pt x="5003" y="8482"/>
                  </a:lnTo>
                  <a:cubicBezTo>
                    <a:pt x="5003" y="8482"/>
                    <a:pt x="5493" y="7502"/>
                    <a:pt x="5739" y="6521"/>
                  </a:cubicBezTo>
                  <a:cubicBezTo>
                    <a:pt x="5983" y="5542"/>
                    <a:pt x="6228" y="3827"/>
                    <a:pt x="4023" y="2357"/>
                  </a:cubicBezTo>
                  <a:cubicBezTo>
                    <a:pt x="2677" y="1460"/>
                    <a:pt x="1058" y="56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1"/>
            <p:cNvSpPr/>
            <p:nvPr/>
          </p:nvSpPr>
          <p:spPr>
            <a:xfrm flipH="1">
              <a:off x="7424342" y="4162486"/>
              <a:ext cx="463633" cy="1028850"/>
            </a:xfrm>
            <a:custGeom>
              <a:avLst/>
              <a:gdLst/>
              <a:ahLst/>
              <a:cxnLst/>
              <a:rect l="l" t="t" r="r" b="b"/>
              <a:pathLst>
                <a:path w="21314" h="47298" extrusionOk="0">
                  <a:moveTo>
                    <a:pt x="1284" y="0"/>
                  </a:moveTo>
                  <a:cubicBezTo>
                    <a:pt x="1189" y="0"/>
                    <a:pt x="1088" y="22"/>
                    <a:pt x="981" y="67"/>
                  </a:cubicBezTo>
                  <a:lnTo>
                    <a:pt x="736" y="1046"/>
                  </a:lnTo>
                  <a:cubicBezTo>
                    <a:pt x="736" y="1046"/>
                    <a:pt x="1471" y="9865"/>
                    <a:pt x="1226" y="14275"/>
                  </a:cubicBezTo>
                  <a:cubicBezTo>
                    <a:pt x="981" y="18685"/>
                    <a:pt x="1715" y="19420"/>
                    <a:pt x="2205" y="20890"/>
                  </a:cubicBezTo>
                  <a:cubicBezTo>
                    <a:pt x="2695" y="22360"/>
                    <a:pt x="1715" y="32648"/>
                    <a:pt x="1715" y="32648"/>
                  </a:cubicBezTo>
                  <a:cubicBezTo>
                    <a:pt x="1715" y="32648"/>
                    <a:pt x="0" y="43916"/>
                    <a:pt x="246" y="45877"/>
                  </a:cubicBezTo>
                  <a:cubicBezTo>
                    <a:pt x="310" y="46388"/>
                    <a:pt x="509" y="46865"/>
                    <a:pt x="788" y="47298"/>
                  </a:cubicBezTo>
                  <a:lnTo>
                    <a:pt x="8061" y="47298"/>
                  </a:lnTo>
                  <a:cubicBezTo>
                    <a:pt x="9212" y="46270"/>
                    <a:pt x="10270" y="44995"/>
                    <a:pt x="10779" y="43672"/>
                  </a:cubicBezTo>
                  <a:cubicBezTo>
                    <a:pt x="12004" y="40488"/>
                    <a:pt x="17638" y="30689"/>
                    <a:pt x="18863" y="27505"/>
                  </a:cubicBezTo>
                  <a:cubicBezTo>
                    <a:pt x="19756" y="25185"/>
                    <a:pt x="20258" y="23124"/>
                    <a:pt x="19328" y="23124"/>
                  </a:cubicBezTo>
                  <a:cubicBezTo>
                    <a:pt x="18981" y="23124"/>
                    <a:pt x="18436" y="23410"/>
                    <a:pt x="17639" y="24074"/>
                  </a:cubicBezTo>
                  <a:cubicBezTo>
                    <a:pt x="14699" y="26524"/>
                    <a:pt x="11270" y="27014"/>
                    <a:pt x="9555" y="28240"/>
                  </a:cubicBezTo>
                  <a:cubicBezTo>
                    <a:pt x="8927" y="28688"/>
                    <a:pt x="8463" y="28972"/>
                    <a:pt x="8344" y="28972"/>
                  </a:cubicBezTo>
                  <a:cubicBezTo>
                    <a:pt x="8137" y="28972"/>
                    <a:pt x="8964" y="28119"/>
                    <a:pt x="11760" y="25790"/>
                  </a:cubicBezTo>
                  <a:cubicBezTo>
                    <a:pt x="16169" y="22115"/>
                    <a:pt x="19843" y="20645"/>
                    <a:pt x="19843" y="20645"/>
                  </a:cubicBezTo>
                  <a:cubicBezTo>
                    <a:pt x="19843" y="20645"/>
                    <a:pt x="19778" y="20637"/>
                    <a:pt x="19647" y="20637"/>
                  </a:cubicBezTo>
                  <a:cubicBezTo>
                    <a:pt x="19058" y="20637"/>
                    <a:pt x="17127" y="20801"/>
                    <a:pt x="13719" y="22605"/>
                  </a:cubicBezTo>
                  <a:cubicBezTo>
                    <a:pt x="9555" y="24810"/>
                    <a:pt x="8329" y="25300"/>
                    <a:pt x="8329" y="25300"/>
                  </a:cubicBezTo>
                  <a:cubicBezTo>
                    <a:pt x="8329" y="25300"/>
                    <a:pt x="8819" y="21624"/>
                    <a:pt x="11269" y="20154"/>
                  </a:cubicBezTo>
                  <a:cubicBezTo>
                    <a:pt x="13719" y="18684"/>
                    <a:pt x="16658" y="15254"/>
                    <a:pt x="17393" y="14765"/>
                  </a:cubicBezTo>
                  <a:cubicBezTo>
                    <a:pt x="18128" y="14275"/>
                    <a:pt x="21313" y="10601"/>
                    <a:pt x="19108" y="9620"/>
                  </a:cubicBezTo>
                  <a:cubicBezTo>
                    <a:pt x="16903" y="8641"/>
                    <a:pt x="11514" y="7661"/>
                    <a:pt x="10779" y="7416"/>
                  </a:cubicBezTo>
                  <a:cubicBezTo>
                    <a:pt x="10045" y="7170"/>
                    <a:pt x="13719" y="2761"/>
                    <a:pt x="11759" y="2761"/>
                  </a:cubicBezTo>
                  <a:cubicBezTo>
                    <a:pt x="9800" y="2761"/>
                    <a:pt x="10534" y="3986"/>
                    <a:pt x="9064" y="4966"/>
                  </a:cubicBezTo>
                  <a:cubicBezTo>
                    <a:pt x="7595" y="5947"/>
                    <a:pt x="7350" y="7416"/>
                    <a:pt x="7350" y="7416"/>
                  </a:cubicBezTo>
                  <a:cubicBezTo>
                    <a:pt x="7350" y="7416"/>
                    <a:pt x="7448" y="7343"/>
                    <a:pt x="7520" y="7343"/>
                  </a:cubicBezTo>
                  <a:cubicBezTo>
                    <a:pt x="7675" y="7343"/>
                    <a:pt x="7710" y="7687"/>
                    <a:pt x="6370" y="9865"/>
                  </a:cubicBezTo>
                  <a:cubicBezTo>
                    <a:pt x="4410" y="13049"/>
                    <a:pt x="4410" y="14520"/>
                    <a:pt x="3185" y="14765"/>
                  </a:cubicBezTo>
                  <a:cubicBezTo>
                    <a:pt x="3176" y="14767"/>
                    <a:pt x="3167" y="14767"/>
                    <a:pt x="3158" y="14767"/>
                  </a:cubicBezTo>
                  <a:cubicBezTo>
                    <a:pt x="2033" y="14767"/>
                    <a:pt x="3762" y="0"/>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flipH="1">
              <a:off x="8223659" y="2745093"/>
              <a:ext cx="222702" cy="201776"/>
            </a:xfrm>
            <a:custGeom>
              <a:avLst/>
              <a:gdLst/>
              <a:ahLst/>
              <a:cxnLst/>
              <a:rect l="l" t="t" r="r" b="b"/>
              <a:pathLst>
                <a:path w="10238" h="9276" extrusionOk="0">
                  <a:moveTo>
                    <a:pt x="4406" y="1"/>
                  </a:moveTo>
                  <a:cubicBezTo>
                    <a:pt x="4406" y="1"/>
                    <a:pt x="2605" y="937"/>
                    <a:pt x="1165" y="937"/>
                  </a:cubicBezTo>
                  <a:cubicBezTo>
                    <a:pt x="1084" y="937"/>
                    <a:pt x="1005" y="934"/>
                    <a:pt x="928" y="928"/>
                  </a:cubicBezTo>
                  <a:lnTo>
                    <a:pt x="1" y="2319"/>
                  </a:lnTo>
                  <a:lnTo>
                    <a:pt x="3479" y="9275"/>
                  </a:lnTo>
                  <a:cubicBezTo>
                    <a:pt x="4803" y="8932"/>
                    <a:pt x="8279" y="6924"/>
                    <a:pt x="9258" y="6189"/>
                  </a:cubicBezTo>
                  <a:cubicBezTo>
                    <a:pt x="10238" y="5454"/>
                    <a:pt x="9258" y="3985"/>
                    <a:pt x="8279" y="2760"/>
                  </a:cubicBezTo>
                  <a:cubicBezTo>
                    <a:pt x="7298" y="1535"/>
                    <a:pt x="9013" y="66"/>
                    <a:pt x="9013" y="66"/>
                  </a:cubicBezTo>
                  <a:lnTo>
                    <a:pt x="9013" y="66"/>
                  </a:lnTo>
                  <a:lnTo>
                    <a:pt x="6563" y="800"/>
                  </a:lnTo>
                  <a:lnTo>
                    <a:pt x="4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1"/>
            <p:cNvSpPr/>
            <p:nvPr/>
          </p:nvSpPr>
          <p:spPr>
            <a:xfrm flipH="1">
              <a:off x="8610593" y="2961965"/>
              <a:ext cx="77591" cy="54642"/>
            </a:xfrm>
            <a:custGeom>
              <a:avLst/>
              <a:gdLst/>
              <a:ahLst/>
              <a:cxnLst/>
              <a:rect l="l" t="t" r="r" b="b"/>
              <a:pathLst>
                <a:path w="3567" h="2512" extrusionOk="0">
                  <a:moveTo>
                    <a:pt x="2538" y="1"/>
                  </a:moveTo>
                  <a:cubicBezTo>
                    <a:pt x="816" y="1"/>
                    <a:pt x="94" y="2198"/>
                    <a:pt x="0" y="2511"/>
                  </a:cubicBezTo>
                  <a:cubicBezTo>
                    <a:pt x="558" y="2236"/>
                    <a:pt x="1301" y="1861"/>
                    <a:pt x="2248" y="1364"/>
                  </a:cubicBezTo>
                  <a:cubicBezTo>
                    <a:pt x="3005" y="966"/>
                    <a:pt x="3387" y="533"/>
                    <a:pt x="3567" y="132"/>
                  </a:cubicBezTo>
                  <a:cubicBezTo>
                    <a:pt x="3253" y="56"/>
                    <a:pt x="2915" y="1"/>
                    <a:pt x="2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1"/>
            <p:cNvSpPr/>
            <p:nvPr/>
          </p:nvSpPr>
          <p:spPr>
            <a:xfrm flipH="1">
              <a:off x="7680130" y="3395906"/>
              <a:ext cx="441402" cy="309777"/>
            </a:xfrm>
            <a:custGeom>
              <a:avLst/>
              <a:gdLst/>
              <a:ahLst/>
              <a:cxnLst/>
              <a:rect l="l" t="t" r="r" b="b"/>
              <a:pathLst>
                <a:path w="20292" h="14241" extrusionOk="0">
                  <a:moveTo>
                    <a:pt x="2110" y="1"/>
                  </a:moveTo>
                  <a:cubicBezTo>
                    <a:pt x="1" y="1"/>
                    <a:pt x="449" y="5068"/>
                    <a:pt x="449" y="8116"/>
                  </a:cubicBezTo>
                  <a:cubicBezTo>
                    <a:pt x="449" y="11301"/>
                    <a:pt x="1919" y="12280"/>
                    <a:pt x="2899" y="13261"/>
                  </a:cubicBezTo>
                  <a:cubicBezTo>
                    <a:pt x="2978" y="13340"/>
                    <a:pt x="3082" y="13376"/>
                    <a:pt x="3205" y="13376"/>
                  </a:cubicBezTo>
                  <a:cubicBezTo>
                    <a:pt x="4369" y="13376"/>
                    <a:pt x="7259" y="10149"/>
                    <a:pt x="7645" y="10149"/>
                  </a:cubicBezTo>
                  <a:cubicBezTo>
                    <a:pt x="7720" y="10149"/>
                    <a:pt x="7700" y="10272"/>
                    <a:pt x="7553" y="10566"/>
                  </a:cubicBezTo>
                  <a:cubicBezTo>
                    <a:pt x="6573" y="12526"/>
                    <a:pt x="4613" y="14240"/>
                    <a:pt x="8288" y="14240"/>
                  </a:cubicBezTo>
                  <a:cubicBezTo>
                    <a:pt x="11963" y="14240"/>
                    <a:pt x="19311" y="13751"/>
                    <a:pt x="19801" y="12281"/>
                  </a:cubicBezTo>
                  <a:cubicBezTo>
                    <a:pt x="20292" y="10811"/>
                    <a:pt x="15882" y="5911"/>
                    <a:pt x="15882" y="5911"/>
                  </a:cubicBezTo>
                  <a:cubicBezTo>
                    <a:pt x="15882" y="5911"/>
                    <a:pt x="16127" y="4197"/>
                    <a:pt x="16372" y="2727"/>
                  </a:cubicBezTo>
                  <a:cubicBezTo>
                    <a:pt x="16579" y="1482"/>
                    <a:pt x="14854" y="413"/>
                    <a:pt x="12237" y="413"/>
                  </a:cubicBezTo>
                  <a:cubicBezTo>
                    <a:pt x="11764" y="413"/>
                    <a:pt x="11262" y="448"/>
                    <a:pt x="10737" y="523"/>
                  </a:cubicBezTo>
                  <a:cubicBezTo>
                    <a:pt x="10737" y="523"/>
                    <a:pt x="4858" y="523"/>
                    <a:pt x="2409" y="32"/>
                  </a:cubicBezTo>
                  <a:cubicBezTo>
                    <a:pt x="2304" y="11"/>
                    <a:pt x="2204"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flipH="1">
              <a:off x="7850626" y="3641709"/>
              <a:ext cx="429286" cy="1549583"/>
            </a:xfrm>
            <a:custGeom>
              <a:avLst/>
              <a:gdLst/>
              <a:ahLst/>
              <a:cxnLst/>
              <a:rect l="l" t="t" r="r" b="b"/>
              <a:pathLst>
                <a:path w="19735" h="71237" extrusionOk="0">
                  <a:moveTo>
                    <a:pt x="3566" y="1"/>
                  </a:moveTo>
                  <a:lnTo>
                    <a:pt x="3529" y="205"/>
                  </a:lnTo>
                  <a:lnTo>
                    <a:pt x="5101" y="4923"/>
                  </a:lnTo>
                  <a:cubicBezTo>
                    <a:pt x="5101" y="4923"/>
                    <a:pt x="6956" y="15589"/>
                    <a:pt x="6956" y="18139"/>
                  </a:cubicBezTo>
                  <a:cubicBezTo>
                    <a:pt x="6956" y="20690"/>
                    <a:pt x="3247" y="43413"/>
                    <a:pt x="3247" y="43413"/>
                  </a:cubicBezTo>
                  <a:lnTo>
                    <a:pt x="465" y="57556"/>
                  </a:lnTo>
                  <a:lnTo>
                    <a:pt x="0" y="71237"/>
                  </a:lnTo>
                  <a:lnTo>
                    <a:pt x="6639" y="71237"/>
                  </a:lnTo>
                  <a:cubicBezTo>
                    <a:pt x="6787" y="70782"/>
                    <a:pt x="6965" y="70300"/>
                    <a:pt x="7240" y="69816"/>
                  </a:cubicBezTo>
                  <a:cubicBezTo>
                    <a:pt x="8220" y="68101"/>
                    <a:pt x="9935" y="66387"/>
                    <a:pt x="10915" y="63447"/>
                  </a:cubicBezTo>
                  <a:cubicBezTo>
                    <a:pt x="11894" y="60508"/>
                    <a:pt x="12630" y="56832"/>
                    <a:pt x="13364" y="55608"/>
                  </a:cubicBezTo>
                  <a:cubicBezTo>
                    <a:pt x="14099" y="54383"/>
                    <a:pt x="12875" y="52914"/>
                    <a:pt x="12875" y="52914"/>
                  </a:cubicBezTo>
                  <a:cubicBezTo>
                    <a:pt x="12875" y="52914"/>
                    <a:pt x="9850" y="54577"/>
                    <a:pt x="8672" y="54577"/>
                  </a:cubicBezTo>
                  <a:cubicBezTo>
                    <a:pt x="8351" y="54577"/>
                    <a:pt x="8167" y="54453"/>
                    <a:pt x="8220" y="54139"/>
                  </a:cubicBezTo>
                  <a:cubicBezTo>
                    <a:pt x="8465" y="52668"/>
                    <a:pt x="9690" y="52668"/>
                    <a:pt x="10180" y="50953"/>
                  </a:cubicBezTo>
                  <a:cubicBezTo>
                    <a:pt x="10670" y="49239"/>
                    <a:pt x="14344" y="48014"/>
                    <a:pt x="17040" y="47525"/>
                  </a:cubicBezTo>
                  <a:cubicBezTo>
                    <a:pt x="19735" y="47034"/>
                    <a:pt x="15569" y="46054"/>
                    <a:pt x="13609" y="46054"/>
                  </a:cubicBezTo>
                  <a:cubicBezTo>
                    <a:pt x="12303" y="46054"/>
                    <a:pt x="10017" y="46708"/>
                    <a:pt x="8856" y="46708"/>
                  </a:cubicBezTo>
                  <a:cubicBezTo>
                    <a:pt x="8275" y="46708"/>
                    <a:pt x="7976" y="46544"/>
                    <a:pt x="8221" y="46054"/>
                  </a:cubicBezTo>
                  <a:cubicBezTo>
                    <a:pt x="8956" y="44585"/>
                    <a:pt x="9445" y="41400"/>
                    <a:pt x="12630" y="40910"/>
                  </a:cubicBezTo>
                  <a:cubicBezTo>
                    <a:pt x="15815" y="40420"/>
                    <a:pt x="15325" y="39930"/>
                    <a:pt x="16549" y="37970"/>
                  </a:cubicBezTo>
                  <a:cubicBezTo>
                    <a:pt x="16809" y="37555"/>
                    <a:pt x="16870" y="37393"/>
                    <a:pt x="16792" y="37393"/>
                  </a:cubicBezTo>
                  <a:cubicBezTo>
                    <a:pt x="16513" y="37393"/>
                    <a:pt x="14459" y="39452"/>
                    <a:pt x="13268" y="39452"/>
                  </a:cubicBezTo>
                  <a:cubicBezTo>
                    <a:pt x="13217" y="39452"/>
                    <a:pt x="13167" y="39448"/>
                    <a:pt x="13120" y="39440"/>
                  </a:cubicBezTo>
                  <a:cubicBezTo>
                    <a:pt x="11650" y="39195"/>
                    <a:pt x="15569" y="35030"/>
                    <a:pt x="14835" y="32825"/>
                  </a:cubicBezTo>
                  <a:cubicBezTo>
                    <a:pt x="14100" y="30620"/>
                    <a:pt x="12140" y="27437"/>
                    <a:pt x="12385" y="24252"/>
                  </a:cubicBezTo>
                  <a:cubicBezTo>
                    <a:pt x="12630" y="21067"/>
                    <a:pt x="13609" y="18373"/>
                    <a:pt x="11405" y="14698"/>
                  </a:cubicBezTo>
                  <a:cubicBezTo>
                    <a:pt x="9200" y="11024"/>
                    <a:pt x="3566" y="1"/>
                    <a:pt x="3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p:nvPr/>
          </p:nvSpPr>
          <p:spPr>
            <a:xfrm flipH="1">
              <a:off x="8330225" y="2946847"/>
              <a:ext cx="333009" cy="327223"/>
            </a:xfrm>
            <a:custGeom>
              <a:avLst/>
              <a:gdLst/>
              <a:ahLst/>
              <a:cxnLst/>
              <a:rect l="l" t="t" r="r" b="b"/>
              <a:pathLst>
                <a:path w="15309" h="15043" extrusionOk="0">
                  <a:moveTo>
                    <a:pt x="13449" y="0"/>
                  </a:moveTo>
                  <a:cubicBezTo>
                    <a:pt x="13448" y="1"/>
                    <a:pt x="8580" y="696"/>
                    <a:pt x="6956" y="696"/>
                  </a:cubicBezTo>
                  <a:cubicBezTo>
                    <a:pt x="6129" y="696"/>
                    <a:pt x="5486" y="997"/>
                    <a:pt x="5051" y="1292"/>
                  </a:cubicBezTo>
                  <a:cubicBezTo>
                    <a:pt x="4959" y="1935"/>
                    <a:pt x="4653" y="2916"/>
                    <a:pt x="3795" y="4264"/>
                  </a:cubicBezTo>
                  <a:cubicBezTo>
                    <a:pt x="2676" y="6021"/>
                    <a:pt x="1040" y="6630"/>
                    <a:pt x="35" y="6842"/>
                  </a:cubicBezTo>
                  <a:lnTo>
                    <a:pt x="1" y="7188"/>
                  </a:lnTo>
                  <a:cubicBezTo>
                    <a:pt x="1" y="7188"/>
                    <a:pt x="464" y="10899"/>
                    <a:pt x="1624" y="13449"/>
                  </a:cubicBezTo>
                  <a:cubicBezTo>
                    <a:pt x="1811" y="13858"/>
                    <a:pt x="2164" y="14369"/>
                    <a:pt x="2633" y="14939"/>
                  </a:cubicBezTo>
                  <a:cubicBezTo>
                    <a:pt x="3228" y="15002"/>
                    <a:pt x="3796" y="15043"/>
                    <a:pt x="4286" y="15043"/>
                  </a:cubicBezTo>
                  <a:cubicBezTo>
                    <a:pt x="6735" y="15043"/>
                    <a:pt x="12369" y="8428"/>
                    <a:pt x="13839" y="5243"/>
                  </a:cubicBezTo>
                  <a:cubicBezTo>
                    <a:pt x="15309" y="2059"/>
                    <a:pt x="12124" y="344"/>
                    <a:pt x="13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xmlns=""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xmlns=""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xmlns="" id="{7C8FDBF2-378D-34EB-D112-A6155345F7A5}"/>
              </a:ext>
            </a:extLst>
          </p:cNvPr>
          <p:cNvPicPr>
            <a:picLocks noChangeAspect="1"/>
          </p:cNvPicPr>
          <p:nvPr/>
        </p:nvPicPr>
        <p:blipFill>
          <a:blip r:embed="rId5"/>
          <a:stretch>
            <a:fillRect/>
          </a:stretch>
        </p:blipFill>
        <p:spPr>
          <a:xfrm>
            <a:off x="144577" y="1653540"/>
            <a:ext cx="5652323" cy="318451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00031" y="129243"/>
            <a:ext cx="5670775" cy="584775"/>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endPar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4953" y="906908"/>
            <a:ext cx="7885032" cy="2751522"/>
          </a:xfrm>
          <a:prstGeom prst="rect">
            <a:avLst/>
          </a:prstGeom>
          <a:noFill/>
        </p:spPr>
        <p:txBody>
          <a:bodyPr wrap="square" rtlCol="0">
            <a:spAutoFit/>
          </a:bodyPr>
          <a:lstStyle/>
          <a:p>
            <a:pPr algn="just">
              <a:lnSpc>
                <a:spcPct val="120000"/>
              </a:lnSpc>
            </a:pPr>
            <a:r>
              <a:rPr lang="vi-VN" sz="2400" dirty="0">
                <a:latin typeface="+mj-lt"/>
              </a:rPr>
              <a:t>- Kể được diễn biến chính của Chiến dịch Hồ Chí Minh năm 1975 (câu chuyện, văn bản, tranh ảnh...) liên quan đến Chiến dịch Hồ Chí Minh năm 1975 </a:t>
            </a:r>
          </a:p>
          <a:p>
            <a:pPr algn="just">
              <a:lnSpc>
                <a:spcPct val="120000"/>
              </a:lnSpc>
            </a:pPr>
            <a:r>
              <a:rPr lang="vi-VN" sz="2400" dirty="0">
                <a:latin typeface="+mj-lt"/>
              </a:rPr>
              <a:t>- Trình bày được những nét chính về Hồ Chí Minh năm 1975 thông qua các câu chuyện như phi đội Quyết thắng, Dương Văn Minh...</a:t>
            </a:r>
          </a:p>
        </p:txBody>
      </p:sp>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32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biến</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dịch</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Hồ</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Rectangle 44"/>
          <p:cNvSpPr/>
          <p:nvPr/>
        </p:nvSpPr>
        <p:spPr>
          <a:xfrm>
            <a:off x="0" y="1926415"/>
            <a:ext cx="7998613" cy="2025619"/>
          </a:xfrm>
          <a:prstGeom prst="rect">
            <a:avLst/>
          </a:prstGeom>
        </p:spPr>
        <p:txBody>
          <a:bodyPr wrap="square">
            <a:spAutoFit/>
          </a:bodyPr>
          <a:lstStyle/>
          <a:p>
            <a:pPr algn="ctr" eaLnBrk="1" hangingPunct="1">
              <a:lnSpc>
                <a:spcPct val="120000"/>
              </a:lnSpc>
              <a:defRPr/>
            </a:pPr>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quan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hình</a:t>
            </a:r>
            <a:r>
              <a:rPr lang="en-US" sz="3600" i="1" dirty="0">
                <a:latin typeface="Times New Roman" panose="02020603050405020304" pitchFamily="18" charset="0"/>
                <a:cs typeface="Times New Roman" panose="02020603050405020304" pitchFamily="18" charset="0"/>
              </a:rPr>
              <a:t> 1, 2, </a:t>
            </a:r>
            <a:r>
              <a:rPr lang="en-US" sz="3600" i="1" dirty="0" err="1">
                <a:latin typeface="Times New Roman" panose="02020603050405020304" pitchFamily="18" charset="0"/>
                <a:cs typeface="Times New Roman" panose="02020603050405020304" pitchFamily="18" charset="0"/>
              </a:rPr>
              <a:t>em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hãy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nêu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diễn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biến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chính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của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Chiến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dịch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Hồ</a:t>
            </a:r>
            <a:r>
              <a:rPr lang="en-US" sz="3600" i="1" dirty="0">
                <a:latin typeface="Times New Roman" panose="02020603050405020304" pitchFamily="18" charset="0"/>
                <a:cs typeface="Times New Roman" panose="02020603050405020304" pitchFamily="18"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 name="Picture 3">
            <a:extLst>
              <a:ext uri="{FF2B5EF4-FFF2-40B4-BE49-F238E27FC236}">
                <a16:creationId xmlns:a16="http://schemas.microsoft.com/office/drawing/2014/main" xmlns="" id="{DA2410A9-77F8-8565-7B7D-8B85248BB9FF}"/>
              </a:ext>
            </a:extLst>
          </p:cNvPr>
          <p:cNvPicPr>
            <a:picLocks noChangeAspect="1"/>
          </p:cNvPicPr>
          <p:nvPr/>
        </p:nvPicPr>
        <p:blipFill>
          <a:blip r:embed="rId3"/>
          <a:stretch>
            <a:fillRect/>
          </a:stretch>
        </p:blipFill>
        <p:spPr>
          <a:xfrm>
            <a:off x="62258" y="709872"/>
            <a:ext cx="4526367" cy="31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xmlns="" id="{8DB0FB5E-9801-80D2-58C7-A1EE9CC90222}"/>
              </a:ext>
            </a:extLst>
          </p:cNvPr>
          <p:cNvPicPr>
            <a:picLocks noChangeAspect="1"/>
          </p:cNvPicPr>
          <p:nvPr/>
        </p:nvPicPr>
        <p:blipFill>
          <a:blip r:embed="rId4"/>
          <a:stretch>
            <a:fillRect/>
          </a:stretch>
        </p:blipFill>
        <p:spPr>
          <a:xfrm>
            <a:off x="4763193" y="700487"/>
            <a:ext cx="3832321" cy="363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099" y="0"/>
            <a:ext cx="5513901" cy="549495"/>
          </a:xfrm>
          <a:prstGeom prst="rect">
            <a:avLst/>
          </a:prstGeom>
          <a:solidFill>
            <a:schemeClr val="bg1">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Đúng 17 giờ ngày 26/4/1975 Chiến </a:t>
            </a:r>
            <a:r>
              <a:rPr lang="en-US" sz="2000" b="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dịch bắt đầu</a:t>
            </a: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3630099" y="632263"/>
            <a:ext cx="5513901" cy="1736863"/>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1900" b="1" dirty="0">
                <a:solidFill>
                  <a:schemeClr val="tx1"/>
                </a:solidFill>
                <a:latin typeface="+mj-lt"/>
                <a:ea typeface="Cambria" panose="02040503050406030204" pitchFamily="18" charset="0"/>
              </a:rPr>
              <a:t>Tiến bằng Năm cánh Quân Giải phóng mặt trận Dân tộc giải phóng Việt Nam đồng loạt tiến lên vượt qua các tiến phòng thủ vòng ngoài chiếm nhiều mục tiêu quan trọng rồi tiến vào trung tâm Sài Gòn</a:t>
            </a:r>
            <a:r>
              <a:rPr lang="en-US" sz="1900" b="1" dirty="0">
                <a:solidFill>
                  <a:schemeClr val="tx1"/>
                </a:solidFill>
                <a:latin typeface="+mj-lt"/>
                <a:ea typeface="Cambria" panose="02040503050406030204" pitchFamily="18" charset="0"/>
              </a:rPr>
              <a:t>.</a:t>
            </a:r>
            <a:endParaRPr lang="en-US" sz="1900" b="1" dirty="0">
              <a:solidFill>
                <a:srgbClr val="C00000"/>
              </a:solidFill>
              <a:latin typeface="+mj-lt"/>
              <a:ea typeface="Cambria" panose="02040503050406030204" pitchFamily="18" charset="0"/>
            </a:endParaRPr>
          </a:p>
        </p:txBody>
      </p:sp>
      <p:sp>
        <p:nvSpPr>
          <p:cNvPr id="7" name="Rectangle 6"/>
          <p:cNvSpPr/>
          <p:nvPr/>
        </p:nvSpPr>
        <p:spPr>
          <a:xfrm>
            <a:off x="3630099" y="2452254"/>
            <a:ext cx="5513901" cy="71744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mj-lt"/>
                <a:ea typeface="Cambria" panose="02040503050406030204" pitchFamily="18" charset="0"/>
              </a:rPr>
              <a:t>Ngày 28/4/1975 quân ta tiến vào sân bay Tân Sơn Nhất.</a:t>
            </a:r>
            <a:endParaRPr lang="en-US" sz="2000" b="1" dirty="0">
              <a:solidFill>
                <a:schemeClr val="tx1"/>
              </a:solidFill>
              <a:latin typeface="+mj-lt"/>
              <a:ea typeface="Cambria" panose="02040503050406030204" pitchFamily="18" charset="0"/>
            </a:endParaRPr>
          </a:p>
        </p:txBody>
      </p:sp>
      <p:sp>
        <p:nvSpPr>
          <p:cNvPr id="8" name="Rectangle 7"/>
          <p:cNvSpPr/>
          <p:nvPr/>
        </p:nvSpPr>
        <p:spPr>
          <a:xfrm>
            <a:off x="3630100" y="3256796"/>
            <a:ext cx="5513900" cy="90727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mj-lt"/>
                <a:ea typeface="Cambria" panose="02040503050406030204" pitchFamily="18" charset="0"/>
              </a:rPr>
              <a:t>10 giờ ngày 30.4.1975 Quân Giải phóng tiến vào Dinh Độc Lập bắt toàn bộ chính quyền trung ương Sài Gòn.</a:t>
            </a:r>
            <a:endParaRPr lang="en-US" sz="2000" b="1" dirty="0">
              <a:solidFill>
                <a:schemeClr val="tx1"/>
              </a:solidFill>
              <a:latin typeface="+mj-lt"/>
              <a:ea typeface="Cambria" panose="02040503050406030204" pitchFamily="18" charset="0"/>
            </a:endParaRPr>
          </a:p>
        </p:txBody>
      </p:sp>
      <p:cxnSp>
        <p:nvCxnSpPr>
          <p:cNvPr id="13" name="Straight Arrow Connector 12"/>
          <p:cNvCxnSpPr>
            <a:cxnSpLocks/>
            <a:endCxn id="4" idx="1"/>
          </p:cNvCxnSpPr>
          <p:nvPr/>
        </p:nvCxnSpPr>
        <p:spPr>
          <a:xfrm flipV="1">
            <a:off x="2384296" y="274748"/>
            <a:ext cx="1245803" cy="206674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cxnSpLocks/>
            <a:endCxn id="5" idx="1"/>
          </p:cNvCxnSpPr>
          <p:nvPr/>
        </p:nvCxnSpPr>
        <p:spPr>
          <a:xfrm flipV="1">
            <a:off x="2492361" y="1500695"/>
            <a:ext cx="1137738" cy="80321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a:endCxn id="7" idx="1"/>
          </p:cNvCxnSpPr>
          <p:nvPr/>
        </p:nvCxnSpPr>
        <p:spPr>
          <a:xfrm>
            <a:off x="2601884" y="2518756"/>
            <a:ext cx="1028215" cy="292219"/>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cxnSpLocks/>
            <a:endCxn id="8" idx="1"/>
          </p:cNvCxnSpPr>
          <p:nvPr/>
        </p:nvCxnSpPr>
        <p:spPr>
          <a:xfrm>
            <a:off x="2510445" y="2834640"/>
            <a:ext cx="1119655" cy="87579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541421" y="1113905"/>
            <a:ext cx="3260558" cy="2932600"/>
            <a:chOff x="-541421" y="2201899"/>
            <a:chExt cx="3260558" cy="1844606"/>
          </a:xfrm>
        </p:grpSpPr>
        <p:sp>
          <p:nvSpPr>
            <p:cNvPr id="11" name="Cloud 10"/>
            <p:cNvSpPr/>
            <p:nvPr/>
          </p:nvSpPr>
          <p:spPr>
            <a:xfrm>
              <a:off x="-541421" y="2201899"/>
              <a:ext cx="3260558" cy="1844606"/>
            </a:xfrm>
            <a:prstGeom prst="clou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p:cNvSpPr txBox="1"/>
            <p:nvPr/>
          </p:nvSpPr>
          <p:spPr>
            <a:xfrm>
              <a:off x="-324196" y="2436721"/>
              <a:ext cx="2766681" cy="1329047"/>
            </a:xfrm>
            <a:prstGeom prst="rect">
              <a:avLst/>
            </a:prstGeom>
            <a:noFill/>
          </p:spPr>
          <p:txBody>
            <a:bodyPr wrap="square" rtlCol="0">
              <a:spAutoFit/>
            </a:bodyPr>
            <a:lstStyle/>
            <a:p>
              <a:pPr marL="0" marR="0" algn="ctr">
                <a:lnSpc>
                  <a:spcPct val="120000"/>
                </a:lnSpc>
                <a:spcBef>
                  <a:spcPts val="0"/>
                </a:spcBef>
                <a:spcAft>
                  <a:spcPts val="0"/>
                </a:spcAft>
              </a:pPr>
              <a:r>
                <a:rPr lang="en-US" sz="2800" b="1" i="1"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Diễn</a:t>
              </a:r>
              <a:r>
                <a:rPr lang="en-US" sz="2800" b="1" i="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biến</a:t>
              </a:r>
              <a:r>
                <a:rPr lang="en-US" sz="2800" b="1" i="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chính</a:t>
              </a:r>
              <a:r>
                <a:rPr lang="en-US" sz="2800" b="1" i="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Chiến</a:t>
              </a:r>
              <a:r>
                <a:rPr lang="en-US" sz="2800" b="1" i="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dịch</a:t>
              </a:r>
              <a:r>
                <a:rPr lang="en-US" sz="2800" b="1" i="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800" b="1" i="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Chí Minh </a:t>
              </a:r>
              <a:r>
                <a:rPr lang="en-US" sz="2800" b="1" i="1" dirty="0" err="1">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800" b="1" i="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1975</a:t>
              </a:r>
              <a:endParaRPr lang="en-US" sz="280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22" name="Rectangle 21">
            <a:extLst>
              <a:ext uri="{FF2B5EF4-FFF2-40B4-BE49-F238E27FC236}">
                <a16:creationId xmlns:a16="http://schemas.microsoft.com/office/drawing/2014/main" xmlns="" id="{1BD01708-D8F9-1E14-355F-209A432ADCCF}"/>
              </a:ext>
            </a:extLst>
          </p:cNvPr>
          <p:cNvSpPr/>
          <p:nvPr/>
        </p:nvSpPr>
        <p:spPr>
          <a:xfrm>
            <a:off x="3630099" y="4297680"/>
            <a:ext cx="5513901" cy="845820"/>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mj-lt"/>
                <a:ea typeface="Cambria" panose="02040503050406030204" pitchFamily="18" charset="0"/>
              </a:rPr>
              <a:t>11 giờ 30 phút lá cờ cách mạng tung bay trên Dinh Độc Lập báo hiệu Chiến dịch Hồ Chí Minh toàn thắng</a:t>
            </a:r>
            <a:endParaRPr lang="en-US" sz="2000" b="1" dirty="0">
              <a:solidFill>
                <a:schemeClr val="tx1"/>
              </a:solidFill>
              <a:latin typeface="+mj-lt"/>
              <a:ea typeface="Cambria" panose="02040503050406030204" pitchFamily="18" charset="0"/>
            </a:endParaRPr>
          </a:p>
        </p:txBody>
      </p:sp>
      <p:cxnSp>
        <p:nvCxnSpPr>
          <p:cNvPr id="25" name="Straight Arrow Connector 24">
            <a:extLst>
              <a:ext uri="{FF2B5EF4-FFF2-40B4-BE49-F238E27FC236}">
                <a16:creationId xmlns:a16="http://schemas.microsoft.com/office/drawing/2014/main" xmlns="" id="{9A7707B9-AB65-EF52-3752-312DBEB7145A}"/>
              </a:ext>
            </a:extLst>
          </p:cNvPr>
          <p:cNvCxnSpPr>
            <a:cxnSpLocks/>
            <a:endCxn id="22" idx="1"/>
          </p:cNvCxnSpPr>
          <p:nvPr/>
        </p:nvCxnSpPr>
        <p:spPr>
          <a:xfrm>
            <a:off x="2535382" y="3059084"/>
            <a:ext cx="1094717" cy="16615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873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2" grpId="0" animBg="1"/>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393</Words>
  <Application>Microsoft Office PowerPoint</Application>
  <PresentationFormat>On-screen Show (16:9)</PresentationFormat>
  <Paragraphs>23</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Advent Pro</vt:lpstr>
      <vt:lpstr>Arial</vt:lpstr>
      <vt:lpstr>Calibri</vt:lpstr>
      <vt:lpstr>Cambria</vt:lpstr>
      <vt:lpstr>Livvic</vt:lpstr>
      <vt:lpstr>Roboto Condensed Light</vt:lpstr>
      <vt:lpstr>Times New Roman</vt:lpstr>
      <vt:lpstr>UTM Staccato </vt: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Acer</cp:lastModifiedBy>
  <cp:revision>55</cp:revision>
  <dcterms:modified xsi:type="dcterms:W3CDTF">2025-02-20T15:12:27Z</dcterms:modified>
</cp:coreProperties>
</file>