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41"/>
  </p:notesMasterIdLst>
  <p:sldIdLst>
    <p:sldId id="256" r:id="rId2"/>
    <p:sldId id="258" r:id="rId3"/>
    <p:sldId id="331" r:id="rId4"/>
    <p:sldId id="263" r:id="rId5"/>
    <p:sldId id="300" r:id="rId6"/>
    <p:sldId id="302" r:id="rId7"/>
    <p:sldId id="303" r:id="rId8"/>
    <p:sldId id="297" r:id="rId9"/>
    <p:sldId id="268" r:id="rId10"/>
    <p:sldId id="298" r:id="rId11"/>
    <p:sldId id="301" r:id="rId12"/>
    <p:sldId id="304" r:id="rId13"/>
    <p:sldId id="305" r:id="rId14"/>
    <p:sldId id="306" r:id="rId15"/>
    <p:sldId id="308" r:id="rId16"/>
    <p:sldId id="311" r:id="rId17"/>
    <p:sldId id="309" r:id="rId18"/>
    <p:sldId id="310" r:id="rId19"/>
    <p:sldId id="312" r:id="rId20"/>
    <p:sldId id="313" r:id="rId21"/>
    <p:sldId id="314" r:id="rId22"/>
    <p:sldId id="315" r:id="rId23"/>
    <p:sldId id="271" r:id="rId24"/>
    <p:sldId id="299" r:id="rId25"/>
    <p:sldId id="296" r:id="rId26"/>
    <p:sldId id="317" r:id="rId27"/>
    <p:sldId id="318" r:id="rId28"/>
    <p:sldId id="319" r:id="rId29"/>
    <p:sldId id="321" r:id="rId30"/>
    <p:sldId id="322" r:id="rId31"/>
    <p:sldId id="323" r:id="rId32"/>
    <p:sldId id="324" r:id="rId33"/>
    <p:sldId id="325" r:id="rId34"/>
    <p:sldId id="320" r:id="rId35"/>
    <p:sldId id="326" r:id="rId36"/>
    <p:sldId id="327" r:id="rId37"/>
    <p:sldId id="328" r:id="rId38"/>
    <p:sldId id="329" r:id="rId39"/>
    <p:sldId id="330" r:id="rId40"/>
  </p:sldIdLst>
  <p:sldSz cx="9144000" cy="5143500" type="screen16x9"/>
  <p:notesSz cx="6858000" cy="9144000"/>
  <p:embeddedFontLst>
    <p:embeddedFont>
      <p:font typeface="#9Slide03 BoosterNextFYBlack" charset="0"/>
      <p:regular r:id="rId42"/>
    </p:embeddedFont>
    <p:embeddedFont>
      <p:font typeface="Bebas Neue" charset="0"/>
      <p:regular r:id="rId43"/>
    </p:embeddedFont>
    <p:embeddedFont>
      <p:font typeface="Nunito" charset="0"/>
      <p:regular r:id="rId44"/>
      <p:bold r:id="rId45"/>
      <p:italic r:id="rId46"/>
      <p:boldItalic r:id="rId47"/>
    </p:embeddedFont>
    <p:embeddedFont>
      <p:font typeface="Fredoka One" charset="0"/>
      <p:regular r:id="rId48"/>
    </p:embeddedFont>
    <p:embeddedFont>
      <p:font typeface="Century Gothic" pitchFamily="34" charset="0"/>
      <p:regular r:id="rId49"/>
      <p:bold r:id="rId50"/>
      <p:italic r:id="rId51"/>
      <p:boldItalic r:id="rId52"/>
    </p:embeddedFont>
    <p:embeddedFont>
      <p:font typeface="Amasis MT Pro Black" charset="0"/>
      <p:bold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D21"/>
    <a:srgbClr val="FEE413"/>
    <a:srgbClr val="E01C4B"/>
    <a:srgbClr val="3AB64C"/>
    <a:srgbClr val="907EA8"/>
    <a:srgbClr val="D52728"/>
    <a:srgbClr val="C0E7F8"/>
    <a:srgbClr val="F49DC0"/>
    <a:srgbClr val="FFFCF6"/>
    <a:srgbClr val="F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>
      <p:cViewPr>
        <p:scale>
          <a:sx n="108" d="100"/>
          <a:sy n="108" d="100"/>
        </p:scale>
        <p:origin x="-300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6526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FADCAF1-012D-4BE9-BEFF-97D623F9C67B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70" r:id="rId13"/>
    <p:sldLayoutId id="214748367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38.xml"/><Relationship Id="rId3" Type="http://schemas.openxmlformats.org/officeDocument/2006/relationships/image" Target="../media/image21.jpe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slide" Target="slide29.xml"/><Relationship Id="rId9" Type="http://schemas.openxmlformats.org/officeDocument/2006/relationships/slide" Target="slide34.xml"/><Relationship Id="rId14" Type="http://schemas.openxmlformats.org/officeDocument/2006/relationships/slide" Target="slide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slide" Target="slide26.xm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5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3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1 - Period 1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D7940C-272B-49EF-A761-3C38855F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700087"/>
            <a:ext cx="82105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8BF5B8-C4A1-481E-9752-E8123C41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16425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6" name="Track 22">
            <a:hlinkClick r:id="" action="ppaction://media"/>
            <a:extLst>
              <a:ext uri="{FF2B5EF4-FFF2-40B4-BE49-F238E27FC236}">
                <a16:creationId xmlns:a16="http://schemas.microsoft.com/office/drawing/2014/main" xmlns="" id="{37BB24A5-FEAB-493D-9890-AC7C30029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78" end="6372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2CD368-6EBE-4964-A081-6A9542BBD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498" y="1047750"/>
            <a:ext cx="5029200" cy="2817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F09D8F-C7DB-4E3D-A01C-C315D7AACC16}"/>
              </a:ext>
            </a:extLst>
          </p:cNvPr>
          <p:cNvSpPr txBox="1"/>
          <p:nvPr/>
        </p:nvSpPr>
        <p:spPr>
          <a:xfrm>
            <a:off x="2897503" y="4019550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redoka One" panose="020B0604020202020204" charset="0"/>
              </a:rPr>
              <a:t>a. On Children’s Day / dance</a:t>
            </a:r>
          </a:p>
        </p:txBody>
      </p:sp>
    </p:spTree>
    <p:extLst>
      <p:ext uri="{BB962C8B-B14F-4D97-AF65-F5344CB8AC3E}">
        <p14:creationId xmlns:p14="http://schemas.microsoft.com/office/powerpoint/2010/main" val="8754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25963C-113F-4235-9EA8-37F6E87E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2625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xmlns="" id="{9DBE7117-25F8-4754-85B5-11DDAC129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35" end="56709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971015-8A40-4D10-990E-279E96F2B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200150"/>
            <a:ext cx="4387850" cy="261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924C52-3455-4A67-998A-56DDDC69AB53}"/>
              </a:ext>
            </a:extLst>
          </p:cNvPr>
          <p:cNvSpPr txBox="1"/>
          <p:nvPr/>
        </p:nvSpPr>
        <p:spPr>
          <a:xfrm>
            <a:off x="3095686" y="396578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b. on Teacher’s Day / sing</a:t>
            </a:r>
          </a:p>
        </p:txBody>
      </p:sp>
    </p:spTree>
    <p:extLst>
      <p:ext uri="{BB962C8B-B14F-4D97-AF65-F5344CB8AC3E}">
        <p14:creationId xmlns:p14="http://schemas.microsoft.com/office/powerpoint/2010/main" val="7605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1649BD-0CFA-4FDF-9D1E-63DE4A82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9618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xmlns="" id="{28B4959C-A81B-4D9C-8F56-DBEFC1BF3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45" end="48445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282695-2AF7-40A7-8CD4-1313F6F0B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066449"/>
            <a:ext cx="4267200" cy="2566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051BD7-4214-4665-A159-14F73DDE3D6E}"/>
              </a:ext>
            </a:extLst>
          </p:cNvPr>
          <p:cNvSpPr txBox="1"/>
          <p:nvPr/>
        </p:nvSpPr>
        <p:spPr>
          <a:xfrm>
            <a:off x="2597741" y="3782025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c. on Sports Day / play badminton</a:t>
            </a:r>
          </a:p>
        </p:txBody>
      </p:sp>
    </p:spTree>
    <p:extLst>
      <p:ext uri="{BB962C8B-B14F-4D97-AF65-F5344CB8AC3E}">
        <p14:creationId xmlns:p14="http://schemas.microsoft.com/office/powerpoint/2010/main" val="4129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5697EA-8961-403D-AB16-E51D8899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8133"/>
            <a:ext cx="7704000" cy="572700"/>
          </a:xfrm>
        </p:spPr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xmlns="" id="{2B0671BA-CD3C-4D19-8029-40A8BC3213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20" end="39246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599" y="1453242"/>
            <a:ext cx="572699" cy="572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046A5B-7028-48F0-AFDD-C638C2EB9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795" y="1094854"/>
            <a:ext cx="4038600" cy="2613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388372-3D5D-4C37-A938-73065B6C6F3C}"/>
              </a:ext>
            </a:extLst>
          </p:cNvPr>
          <p:cNvSpPr txBox="1"/>
          <p:nvPr/>
        </p:nvSpPr>
        <p:spPr>
          <a:xfrm>
            <a:off x="2185770" y="3962490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d. at Mid-Autumn Festival / have a party</a:t>
            </a:r>
          </a:p>
        </p:txBody>
      </p:sp>
    </p:spTree>
    <p:extLst>
      <p:ext uri="{BB962C8B-B14F-4D97-AF65-F5344CB8AC3E}">
        <p14:creationId xmlns:p14="http://schemas.microsoft.com/office/powerpoint/2010/main" val="41653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4454"/>
            <a:ext cx="4419600" cy="1158042"/>
          </a:xfrm>
          <a:prstGeom prst="wedgeRoundRectCallout">
            <a:avLst>
              <a:gd name="adj1" fmla="val -36543"/>
              <a:gd name="adj2" fmla="val 13744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on Children's Day</a:t>
            </a:r>
            <a:r>
              <a:rPr lang="en-US" sz="320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9AE9BD1-4208-479E-8925-769320A63814}"/>
              </a:ext>
            </a:extLst>
          </p:cNvPr>
          <p:cNvGrpSpPr/>
          <p:nvPr/>
        </p:nvGrpSpPr>
        <p:grpSpPr>
          <a:xfrm>
            <a:off x="1783014" y="1288426"/>
            <a:ext cx="5577972" cy="3478435"/>
            <a:chOff x="1600200" y="666750"/>
            <a:chExt cx="5562600" cy="3468849"/>
          </a:xfrm>
        </p:grpSpPr>
        <p:pic>
          <p:nvPicPr>
            <p:cNvPr id="4" name="Picture 3" descr="School Stage Images - Free Download on Freepik">
              <a:extLst>
                <a:ext uri="{FF2B5EF4-FFF2-40B4-BE49-F238E27FC236}">
                  <a16:creationId xmlns:a16="http://schemas.microsoft.com/office/drawing/2014/main" xmlns="" id="{70352AFA-4668-46A6-ABFB-E9486B12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326" r="2155"/>
            <a:stretch>
              <a:fillRect/>
            </a:stretch>
          </p:blipFill>
          <p:spPr bwMode="auto">
            <a:xfrm>
              <a:off x="1600200" y="666750"/>
              <a:ext cx="5562600" cy="3468849"/>
            </a:xfrm>
            <a:custGeom>
              <a:avLst/>
              <a:gdLst>
                <a:gd name="connsiteX0" fmla="*/ 3907276 w 6409190"/>
                <a:gd name="connsiteY0" fmla="*/ 12 h 3996784"/>
                <a:gd name="connsiteX1" fmla="*/ 4320613 w 6409190"/>
                <a:gd name="connsiteY1" fmla="*/ 124483 h 3996784"/>
                <a:gd name="connsiteX2" fmla="*/ 4418187 w 6409190"/>
                <a:gd name="connsiteY2" fmla="*/ 210592 h 3996784"/>
                <a:gd name="connsiteX3" fmla="*/ 4423751 w 6409190"/>
                <a:gd name="connsiteY3" fmla="*/ 204114 h 3996784"/>
                <a:gd name="connsiteX4" fmla="*/ 4418675 w 6409190"/>
                <a:gd name="connsiteY4" fmla="*/ 211022 h 3996784"/>
                <a:gd name="connsiteX5" fmla="*/ 4425677 w 6409190"/>
                <a:gd name="connsiteY5" fmla="*/ 217202 h 3996784"/>
                <a:gd name="connsiteX6" fmla="*/ 5259856 w 6409190"/>
                <a:gd name="connsiteY6" fmla="*/ 50959 h 3996784"/>
                <a:gd name="connsiteX7" fmla="*/ 5682872 w 6409190"/>
                <a:gd name="connsiteY7" fmla="*/ 504483 h 3996784"/>
                <a:gd name="connsiteX8" fmla="*/ 5685161 w 6409190"/>
                <a:gd name="connsiteY8" fmla="*/ 505149 h 3996784"/>
                <a:gd name="connsiteX9" fmla="*/ 5776305 w 6409190"/>
                <a:gd name="connsiteY9" fmla="*/ 531673 h 3996784"/>
                <a:gd name="connsiteX10" fmla="*/ 6225754 w 6409190"/>
                <a:gd name="connsiteY10" fmla="*/ 944641 h 3996784"/>
                <a:gd name="connsiteX11" fmla="*/ 6201455 w 6409190"/>
                <a:gd name="connsiteY11" fmla="*/ 1421927 h 3996784"/>
                <a:gd name="connsiteX12" fmla="*/ 6378959 w 6409190"/>
                <a:gd name="connsiteY12" fmla="*/ 2151687 h 3996784"/>
                <a:gd name="connsiteX13" fmla="*/ 5547447 w 6409190"/>
                <a:gd name="connsiteY13" fmla="*/ 2790482 h 3996784"/>
                <a:gd name="connsiteX14" fmla="*/ 5249780 w 6409190"/>
                <a:gd name="connsiteY14" fmla="*/ 3337848 h 3996784"/>
                <a:gd name="connsiteX15" fmla="*/ 4236320 w 6409190"/>
                <a:gd name="connsiteY15" fmla="*/ 3404122 h 3996784"/>
                <a:gd name="connsiteX16" fmla="*/ 3512082 w 6409190"/>
                <a:gd name="connsiteY16" fmla="*/ 3988060 h 3996784"/>
                <a:gd name="connsiteX17" fmla="*/ 3448025 w 6409190"/>
                <a:gd name="connsiteY17" fmla="*/ 3996784 h 3996784"/>
                <a:gd name="connsiteX18" fmla="*/ 3107376 w 6409190"/>
                <a:gd name="connsiteY18" fmla="*/ 3996784 h 3996784"/>
                <a:gd name="connsiteX19" fmla="*/ 3057595 w 6409190"/>
                <a:gd name="connsiteY19" fmla="*/ 3990442 h 3996784"/>
                <a:gd name="connsiteX20" fmla="*/ 2447208 w 6409190"/>
                <a:gd name="connsiteY20" fmla="*/ 3631627 h 3996784"/>
                <a:gd name="connsiteX21" fmla="*/ 865381 w 6409190"/>
                <a:gd name="connsiteY21" fmla="*/ 3279463 h 3996784"/>
                <a:gd name="connsiteX22" fmla="*/ 169887 w 6409190"/>
                <a:gd name="connsiteY22" fmla="*/ 2887573 h 3996784"/>
                <a:gd name="connsiteX23" fmla="*/ 318498 w 6409190"/>
                <a:gd name="connsiteY23" fmla="*/ 2358585 h 3996784"/>
                <a:gd name="connsiteX24" fmla="*/ 4681 w 6409190"/>
                <a:gd name="connsiteY24" fmla="*/ 1815860 h 3996784"/>
                <a:gd name="connsiteX25" fmla="*/ 577789 w 6409190"/>
                <a:gd name="connsiteY25" fmla="*/ 1333469 h 3996784"/>
                <a:gd name="connsiteX26" fmla="*/ 583271 w 6409190"/>
                <a:gd name="connsiteY26" fmla="*/ 1320753 h 3996784"/>
                <a:gd name="connsiteX27" fmla="*/ 583271 w 6409190"/>
                <a:gd name="connsiteY27" fmla="*/ 1320752 h 3996784"/>
                <a:gd name="connsiteX28" fmla="*/ 838563 w 6409190"/>
                <a:gd name="connsiteY28" fmla="*/ 628028 h 3996784"/>
                <a:gd name="connsiteX29" fmla="*/ 2080496 w 6409190"/>
                <a:gd name="connsiteY29" fmla="*/ 469768 h 3996784"/>
                <a:gd name="connsiteX30" fmla="*/ 2080714 w 6409190"/>
                <a:gd name="connsiteY30" fmla="*/ 469463 h 3996784"/>
                <a:gd name="connsiteX31" fmla="*/ 2079755 w 6409190"/>
                <a:gd name="connsiteY31" fmla="*/ 468840 h 3996784"/>
                <a:gd name="connsiteX32" fmla="*/ 2080752 w 6409190"/>
                <a:gd name="connsiteY32" fmla="*/ 469410 h 3996784"/>
                <a:gd name="connsiteX33" fmla="*/ 2131270 w 6409190"/>
                <a:gd name="connsiteY33" fmla="*/ 398778 h 3996784"/>
                <a:gd name="connsiteX34" fmla="*/ 3332652 w 6409190"/>
                <a:gd name="connsiteY34" fmla="*/ 305475 h 3996784"/>
                <a:gd name="connsiteX35" fmla="*/ 3337713 w 6409190"/>
                <a:gd name="connsiteY35" fmla="*/ 298949 h 3996784"/>
                <a:gd name="connsiteX36" fmla="*/ 3339171 w 6409190"/>
                <a:gd name="connsiteY36" fmla="*/ 296007 h 3996784"/>
                <a:gd name="connsiteX37" fmla="*/ 3338236 w 6409190"/>
                <a:gd name="connsiteY37" fmla="*/ 298274 h 3996784"/>
                <a:gd name="connsiteX38" fmla="*/ 3419348 w 6409190"/>
                <a:gd name="connsiteY38" fmla="*/ 193688 h 3996784"/>
                <a:gd name="connsiteX39" fmla="*/ 3820565 w 6409190"/>
                <a:gd name="connsiteY39" fmla="*/ 5477 h 3996784"/>
                <a:gd name="connsiteX40" fmla="*/ 3907276 w 6409190"/>
                <a:gd name="connsiteY40" fmla="*/ 12 h 399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09190" h="3996784">
                  <a:moveTo>
                    <a:pt x="3907276" y="12"/>
                  </a:moveTo>
                  <a:cubicBezTo>
                    <a:pt x="4058388" y="-825"/>
                    <a:pt x="4204570" y="43595"/>
                    <a:pt x="4320613" y="124483"/>
                  </a:cubicBezTo>
                  <a:lnTo>
                    <a:pt x="4418187" y="210592"/>
                  </a:lnTo>
                  <a:lnTo>
                    <a:pt x="4423751" y="204114"/>
                  </a:lnTo>
                  <a:lnTo>
                    <a:pt x="4418675" y="211022"/>
                  </a:lnTo>
                  <a:lnTo>
                    <a:pt x="4425677" y="217202"/>
                  </a:lnTo>
                  <a:cubicBezTo>
                    <a:pt x="4630444" y="11696"/>
                    <a:pt x="4969153" y="-55785"/>
                    <a:pt x="5259856" y="50959"/>
                  </a:cubicBezTo>
                  <a:cubicBezTo>
                    <a:pt x="5481365" y="132270"/>
                    <a:pt x="5640200" y="302504"/>
                    <a:pt x="5682872" y="504483"/>
                  </a:cubicBezTo>
                  <a:lnTo>
                    <a:pt x="5685161" y="505149"/>
                  </a:lnTo>
                  <a:lnTo>
                    <a:pt x="5776305" y="531673"/>
                  </a:lnTo>
                  <a:cubicBezTo>
                    <a:pt x="5987984" y="606163"/>
                    <a:pt x="6153152" y="756214"/>
                    <a:pt x="6225754" y="944641"/>
                  </a:cubicBezTo>
                  <a:cubicBezTo>
                    <a:pt x="6286058" y="1100952"/>
                    <a:pt x="6277464" y="1270722"/>
                    <a:pt x="6201455" y="1421927"/>
                  </a:cubicBezTo>
                  <a:cubicBezTo>
                    <a:pt x="6388293" y="1629290"/>
                    <a:pt x="6453635" y="1898100"/>
                    <a:pt x="6378959" y="2151687"/>
                  </a:cubicBezTo>
                  <a:cubicBezTo>
                    <a:pt x="6279687" y="2488813"/>
                    <a:pt x="5951053" y="2741286"/>
                    <a:pt x="5547447" y="2790482"/>
                  </a:cubicBezTo>
                  <a:cubicBezTo>
                    <a:pt x="5545521" y="3000907"/>
                    <a:pt x="5436915" y="3200473"/>
                    <a:pt x="5249780" y="3337848"/>
                  </a:cubicBezTo>
                  <a:cubicBezTo>
                    <a:pt x="4965449" y="3546603"/>
                    <a:pt x="4554731" y="3573428"/>
                    <a:pt x="4236320" y="3404122"/>
                  </a:cubicBezTo>
                  <a:cubicBezTo>
                    <a:pt x="4133344" y="3694931"/>
                    <a:pt x="3857606" y="3917237"/>
                    <a:pt x="3512082" y="3988060"/>
                  </a:cubicBezTo>
                  <a:lnTo>
                    <a:pt x="3448025" y="3996784"/>
                  </a:lnTo>
                  <a:lnTo>
                    <a:pt x="3107376" y="3996784"/>
                  </a:lnTo>
                  <a:lnTo>
                    <a:pt x="3057595" y="3990442"/>
                  </a:lnTo>
                  <a:cubicBezTo>
                    <a:pt x="2813238" y="3942991"/>
                    <a:pt x="2592689" y="3817675"/>
                    <a:pt x="2447208" y="3631627"/>
                  </a:cubicBezTo>
                  <a:cubicBezTo>
                    <a:pt x="1897806" y="3914174"/>
                    <a:pt x="1184236" y="3755357"/>
                    <a:pt x="865381" y="3279463"/>
                  </a:cubicBezTo>
                  <a:cubicBezTo>
                    <a:pt x="552157" y="3310744"/>
                    <a:pt x="258046" y="3145058"/>
                    <a:pt x="169887" y="2887573"/>
                  </a:cubicBezTo>
                  <a:cubicBezTo>
                    <a:pt x="106027" y="2701281"/>
                    <a:pt x="162478" y="2500230"/>
                    <a:pt x="318498" y="2358585"/>
                  </a:cubicBezTo>
                  <a:cubicBezTo>
                    <a:pt x="97137" y="2247478"/>
                    <a:pt x="-26138" y="2034268"/>
                    <a:pt x="4681" y="1815860"/>
                  </a:cubicBezTo>
                  <a:cubicBezTo>
                    <a:pt x="40833" y="1560138"/>
                    <a:pt x="278789" y="1359830"/>
                    <a:pt x="577789" y="1333469"/>
                  </a:cubicBezTo>
                  <a:lnTo>
                    <a:pt x="583271" y="1320753"/>
                  </a:lnTo>
                  <a:lnTo>
                    <a:pt x="583271" y="1320752"/>
                  </a:lnTo>
                  <a:cubicBezTo>
                    <a:pt x="543118" y="1068929"/>
                    <a:pt x="636760" y="814970"/>
                    <a:pt x="838563" y="628028"/>
                  </a:cubicBezTo>
                  <a:cubicBezTo>
                    <a:pt x="1157418" y="332764"/>
                    <a:pt x="1674371" y="266954"/>
                    <a:pt x="2080496" y="469768"/>
                  </a:cubicBezTo>
                  <a:lnTo>
                    <a:pt x="2080714" y="469463"/>
                  </a:lnTo>
                  <a:lnTo>
                    <a:pt x="2079755" y="468840"/>
                  </a:lnTo>
                  <a:lnTo>
                    <a:pt x="2080752" y="469410"/>
                  </a:lnTo>
                  <a:lnTo>
                    <a:pt x="2131270" y="398778"/>
                  </a:lnTo>
                  <a:cubicBezTo>
                    <a:pt x="2405852" y="62553"/>
                    <a:pt x="2979552" y="8737"/>
                    <a:pt x="3332652" y="305475"/>
                  </a:cubicBezTo>
                  <a:lnTo>
                    <a:pt x="3337713" y="298949"/>
                  </a:lnTo>
                  <a:lnTo>
                    <a:pt x="3339171" y="296007"/>
                  </a:lnTo>
                  <a:lnTo>
                    <a:pt x="3338236" y="298274"/>
                  </a:lnTo>
                  <a:lnTo>
                    <a:pt x="3419348" y="193688"/>
                  </a:lnTo>
                  <a:cubicBezTo>
                    <a:pt x="3520583" y="92444"/>
                    <a:pt x="3662656" y="24551"/>
                    <a:pt x="3820565" y="5477"/>
                  </a:cubicBezTo>
                  <a:cubicBezTo>
                    <a:pt x="3849531" y="1973"/>
                    <a:pt x="3878493" y="171"/>
                    <a:pt x="3907276" y="1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987DD39-32BE-4EDF-8CE2-DC6A85910AE0}"/>
                </a:ext>
              </a:extLst>
            </p:cNvPr>
            <p:cNvSpPr txBox="1"/>
            <p:nvPr/>
          </p:nvSpPr>
          <p:spPr>
            <a:xfrm>
              <a:off x="2877722" y="1657350"/>
              <a:ext cx="30075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HAPPY </a:t>
              </a:r>
            </a:p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CHILDREN'S DAY!</a:t>
              </a:r>
            </a:p>
          </p:txBody>
        </p:sp>
      </p:grp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xmlns="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-49978" y="2343150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xmlns="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7100313" y="2299366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6079932" y="404485"/>
            <a:ext cx="2911668" cy="756943"/>
          </a:xfrm>
          <a:prstGeom prst="wedgeRoundRectCallout">
            <a:avLst>
              <a:gd name="adj1" fmla="val 32229"/>
              <a:gd name="adj2" fmla="val 1421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</a:rPr>
              <a:t>sing</a:t>
            </a:r>
            <a:r>
              <a:rPr lang="en-US" sz="3200"/>
              <a:t>.</a:t>
            </a:r>
          </a:p>
        </p:txBody>
      </p:sp>
      <p:pic>
        <p:nvPicPr>
          <p:cNvPr id="1030" name="Picture 6" descr="Subjects Quiz 3.2 | Baamboozle - Baamboozle | The Most Fun Classroom Games!">
            <a:extLst>
              <a:ext uri="{FF2B5EF4-FFF2-40B4-BE49-F238E27FC236}">
                <a16:creationId xmlns:a16="http://schemas.microsoft.com/office/drawing/2014/main" xmlns="" id="{50D90226-5A2D-4F1D-8042-3C5E02854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20" y="1824075"/>
            <a:ext cx="3336732" cy="21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0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4454"/>
            <a:ext cx="4419600" cy="1158042"/>
          </a:xfrm>
          <a:prstGeom prst="wedgeRoundRectCallout">
            <a:avLst>
              <a:gd name="adj1" fmla="val -36543"/>
              <a:gd name="adj2" fmla="val 13744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on Teachers' Day?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9AE9BD1-4208-479E-8925-769320A63814}"/>
              </a:ext>
            </a:extLst>
          </p:cNvPr>
          <p:cNvGrpSpPr/>
          <p:nvPr/>
        </p:nvGrpSpPr>
        <p:grpSpPr>
          <a:xfrm>
            <a:off x="1783014" y="1288426"/>
            <a:ext cx="5577972" cy="3478435"/>
            <a:chOff x="1600200" y="666750"/>
            <a:chExt cx="5562600" cy="3468849"/>
          </a:xfrm>
        </p:grpSpPr>
        <p:pic>
          <p:nvPicPr>
            <p:cNvPr id="4" name="Picture 3" descr="School Stage Images - Free Download on Freepik">
              <a:extLst>
                <a:ext uri="{FF2B5EF4-FFF2-40B4-BE49-F238E27FC236}">
                  <a16:creationId xmlns:a16="http://schemas.microsoft.com/office/drawing/2014/main" xmlns="" id="{70352AFA-4668-46A6-ABFB-E9486B12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6" t="326" r="2155"/>
            <a:stretch>
              <a:fillRect/>
            </a:stretch>
          </p:blipFill>
          <p:spPr bwMode="auto">
            <a:xfrm>
              <a:off x="1600200" y="666750"/>
              <a:ext cx="5562600" cy="3468849"/>
            </a:xfrm>
            <a:custGeom>
              <a:avLst/>
              <a:gdLst>
                <a:gd name="connsiteX0" fmla="*/ 3907276 w 6409190"/>
                <a:gd name="connsiteY0" fmla="*/ 12 h 3996784"/>
                <a:gd name="connsiteX1" fmla="*/ 4320613 w 6409190"/>
                <a:gd name="connsiteY1" fmla="*/ 124483 h 3996784"/>
                <a:gd name="connsiteX2" fmla="*/ 4418187 w 6409190"/>
                <a:gd name="connsiteY2" fmla="*/ 210592 h 3996784"/>
                <a:gd name="connsiteX3" fmla="*/ 4423751 w 6409190"/>
                <a:gd name="connsiteY3" fmla="*/ 204114 h 3996784"/>
                <a:gd name="connsiteX4" fmla="*/ 4418675 w 6409190"/>
                <a:gd name="connsiteY4" fmla="*/ 211022 h 3996784"/>
                <a:gd name="connsiteX5" fmla="*/ 4425677 w 6409190"/>
                <a:gd name="connsiteY5" fmla="*/ 217202 h 3996784"/>
                <a:gd name="connsiteX6" fmla="*/ 5259856 w 6409190"/>
                <a:gd name="connsiteY6" fmla="*/ 50959 h 3996784"/>
                <a:gd name="connsiteX7" fmla="*/ 5682872 w 6409190"/>
                <a:gd name="connsiteY7" fmla="*/ 504483 h 3996784"/>
                <a:gd name="connsiteX8" fmla="*/ 5685161 w 6409190"/>
                <a:gd name="connsiteY8" fmla="*/ 505149 h 3996784"/>
                <a:gd name="connsiteX9" fmla="*/ 5776305 w 6409190"/>
                <a:gd name="connsiteY9" fmla="*/ 531673 h 3996784"/>
                <a:gd name="connsiteX10" fmla="*/ 6225754 w 6409190"/>
                <a:gd name="connsiteY10" fmla="*/ 944641 h 3996784"/>
                <a:gd name="connsiteX11" fmla="*/ 6201455 w 6409190"/>
                <a:gd name="connsiteY11" fmla="*/ 1421927 h 3996784"/>
                <a:gd name="connsiteX12" fmla="*/ 6378959 w 6409190"/>
                <a:gd name="connsiteY12" fmla="*/ 2151687 h 3996784"/>
                <a:gd name="connsiteX13" fmla="*/ 5547447 w 6409190"/>
                <a:gd name="connsiteY13" fmla="*/ 2790482 h 3996784"/>
                <a:gd name="connsiteX14" fmla="*/ 5249780 w 6409190"/>
                <a:gd name="connsiteY14" fmla="*/ 3337848 h 3996784"/>
                <a:gd name="connsiteX15" fmla="*/ 4236320 w 6409190"/>
                <a:gd name="connsiteY15" fmla="*/ 3404122 h 3996784"/>
                <a:gd name="connsiteX16" fmla="*/ 3512082 w 6409190"/>
                <a:gd name="connsiteY16" fmla="*/ 3988060 h 3996784"/>
                <a:gd name="connsiteX17" fmla="*/ 3448025 w 6409190"/>
                <a:gd name="connsiteY17" fmla="*/ 3996784 h 3996784"/>
                <a:gd name="connsiteX18" fmla="*/ 3107376 w 6409190"/>
                <a:gd name="connsiteY18" fmla="*/ 3996784 h 3996784"/>
                <a:gd name="connsiteX19" fmla="*/ 3057595 w 6409190"/>
                <a:gd name="connsiteY19" fmla="*/ 3990442 h 3996784"/>
                <a:gd name="connsiteX20" fmla="*/ 2447208 w 6409190"/>
                <a:gd name="connsiteY20" fmla="*/ 3631627 h 3996784"/>
                <a:gd name="connsiteX21" fmla="*/ 865381 w 6409190"/>
                <a:gd name="connsiteY21" fmla="*/ 3279463 h 3996784"/>
                <a:gd name="connsiteX22" fmla="*/ 169887 w 6409190"/>
                <a:gd name="connsiteY22" fmla="*/ 2887573 h 3996784"/>
                <a:gd name="connsiteX23" fmla="*/ 318498 w 6409190"/>
                <a:gd name="connsiteY23" fmla="*/ 2358585 h 3996784"/>
                <a:gd name="connsiteX24" fmla="*/ 4681 w 6409190"/>
                <a:gd name="connsiteY24" fmla="*/ 1815860 h 3996784"/>
                <a:gd name="connsiteX25" fmla="*/ 577789 w 6409190"/>
                <a:gd name="connsiteY25" fmla="*/ 1333469 h 3996784"/>
                <a:gd name="connsiteX26" fmla="*/ 583271 w 6409190"/>
                <a:gd name="connsiteY26" fmla="*/ 1320753 h 3996784"/>
                <a:gd name="connsiteX27" fmla="*/ 583271 w 6409190"/>
                <a:gd name="connsiteY27" fmla="*/ 1320752 h 3996784"/>
                <a:gd name="connsiteX28" fmla="*/ 838563 w 6409190"/>
                <a:gd name="connsiteY28" fmla="*/ 628028 h 3996784"/>
                <a:gd name="connsiteX29" fmla="*/ 2080496 w 6409190"/>
                <a:gd name="connsiteY29" fmla="*/ 469768 h 3996784"/>
                <a:gd name="connsiteX30" fmla="*/ 2080714 w 6409190"/>
                <a:gd name="connsiteY30" fmla="*/ 469463 h 3996784"/>
                <a:gd name="connsiteX31" fmla="*/ 2079755 w 6409190"/>
                <a:gd name="connsiteY31" fmla="*/ 468840 h 3996784"/>
                <a:gd name="connsiteX32" fmla="*/ 2080752 w 6409190"/>
                <a:gd name="connsiteY32" fmla="*/ 469410 h 3996784"/>
                <a:gd name="connsiteX33" fmla="*/ 2131270 w 6409190"/>
                <a:gd name="connsiteY33" fmla="*/ 398778 h 3996784"/>
                <a:gd name="connsiteX34" fmla="*/ 3332652 w 6409190"/>
                <a:gd name="connsiteY34" fmla="*/ 305475 h 3996784"/>
                <a:gd name="connsiteX35" fmla="*/ 3337713 w 6409190"/>
                <a:gd name="connsiteY35" fmla="*/ 298949 h 3996784"/>
                <a:gd name="connsiteX36" fmla="*/ 3339171 w 6409190"/>
                <a:gd name="connsiteY36" fmla="*/ 296007 h 3996784"/>
                <a:gd name="connsiteX37" fmla="*/ 3338236 w 6409190"/>
                <a:gd name="connsiteY37" fmla="*/ 298274 h 3996784"/>
                <a:gd name="connsiteX38" fmla="*/ 3419348 w 6409190"/>
                <a:gd name="connsiteY38" fmla="*/ 193688 h 3996784"/>
                <a:gd name="connsiteX39" fmla="*/ 3820565 w 6409190"/>
                <a:gd name="connsiteY39" fmla="*/ 5477 h 3996784"/>
                <a:gd name="connsiteX40" fmla="*/ 3907276 w 6409190"/>
                <a:gd name="connsiteY40" fmla="*/ 12 h 399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409190" h="3996784">
                  <a:moveTo>
                    <a:pt x="3907276" y="12"/>
                  </a:moveTo>
                  <a:cubicBezTo>
                    <a:pt x="4058388" y="-825"/>
                    <a:pt x="4204570" y="43595"/>
                    <a:pt x="4320613" y="124483"/>
                  </a:cubicBezTo>
                  <a:lnTo>
                    <a:pt x="4418187" y="210592"/>
                  </a:lnTo>
                  <a:lnTo>
                    <a:pt x="4423751" y="204114"/>
                  </a:lnTo>
                  <a:lnTo>
                    <a:pt x="4418675" y="211022"/>
                  </a:lnTo>
                  <a:lnTo>
                    <a:pt x="4425677" y="217202"/>
                  </a:lnTo>
                  <a:cubicBezTo>
                    <a:pt x="4630444" y="11696"/>
                    <a:pt x="4969153" y="-55785"/>
                    <a:pt x="5259856" y="50959"/>
                  </a:cubicBezTo>
                  <a:cubicBezTo>
                    <a:pt x="5481365" y="132270"/>
                    <a:pt x="5640200" y="302504"/>
                    <a:pt x="5682872" y="504483"/>
                  </a:cubicBezTo>
                  <a:lnTo>
                    <a:pt x="5685161" y="505149"/>
                  </a:lnTo>
                  <a:lnTo>
                    <a:pt x="5776305" y="531673"/>
                  </a:lnTo>
                  <a:cubicBezTo>
                    <a:pt x="5987984" y="606163"/>
                    <a:pt x="6153152" y="756214"/>
                    <a:pt x="6225754" y="944641"/>
                  </a:cubicBezTo>
                  <a:cubicBezTo>
                    <a:pt x="6286058" y="1100952"/>
                    <a:pt x="6277464" y="1270722"/>
                    <a:pt x="6201455" y="1421927"/>
                  </a:cubicBezTo>
                  <a:cubicBezTo>
                    <a:pt x="6388293" y="1629290"/>
                    <a:pt x="6453635" y="1898100"/>
                    <a:pt x="6378959" y="2151687"/>
                  </a:cubicBezTo>
                  <a:cubicBezTo>
                    <a:pt x="6279687" y="2488813"/>
                    <a:pt x="5951053" y="2741286"/>
                    <a:pt x="5547447" y="2790482"/>
                  </a:cubicBezTo>
                  <a:cubicBezTo>
                    <a:pt x="5545521" y="3000907"/>
                    <a:pt x="5436915" y="3200473"/>
                    <a:pt x="5249780" y="3337848"/>
                  </a:cubicBezTo>
                  <a:cubicBezTo>
                    <a:pt x="4965449" y="3546603"/>
                    <a:pt x="4554731" y="3573428"/>
                    <a:pt x="4236320" y="3404122"/>
                  </a:cubicBezTo>
                  <a:cubicBezTo>
                    <a:pt x="4133344" y="3694931"/>
                    <a:pt x="3857606" y="3917237"/>
                    <a:pt x="3512082" y="3988060"/>
                  </a:cubicBezTo>
                  <a:lnTo>
                    <a:pt x="3448025" y="3996784"/>
                  </a:lnTo>
                  <a:lnTo>
                    <a:pt x="3107376" y="3996784"/>
                  </a:lnTo>
                  <a:lnTo>
                    <a:pt x="3057595" y="3990442"/>
                  </a:lnTo>
                  <a:cubicBezTo>
                    <a:pt x="2813238" y="3942991"/>
                    <a:pt x="2592689" y="3817675"/>
                    <a:pt x="2447208" y="3631627"/>
                  </a:cubicBezTo>
                  <a:cubicBezTo>
                    <a:pt x="1897806" y="3914174"/>
                    <a:pt x="1184236" y="3755357"/>
                    <a:pt x="865381" y="3279463"/>
                  </a:cubicBezTo>
                  <a:cubicBezTo>
                    <a:pt x="552157" y="3310744"/>
                    <a:pt x="258046" y="3145058"/>
                    <a:pt x="169887" y="2887573"/>
                  </a:cubicBezTo>
                  <a:cubicBezTo>
                    <a:pt x="106027" y="2701281"/>
                    <a:pt x="162478" y="2500230"/>
                    <a:pt x="318498" y="2358585"/>
                  </a:cubicBezTo>
                  <a:cubicBezTo>
                    <a:pt x="97137" y="2247478"/>
                    <a:pt x="-26138" y="2034268"/>
                    <a:pt x="4681" y="1815860"/>
                  </a:cubicBezTo>
                  <a:cubicBezTo>
                    <a:pt x="40833" y="1560138"/>
                    <a:pt x="278789" y="1359830"/>
                    <a:pt x="577789" y="1333469"/>
                  </a:cubicBezTo>
                  <a:lnTo>
                    <a:pt x="583271" y="1320753"/>
                  </a:lnTo>
                  <a:lnTo>
                    <a:pt x="583271" y="1320752"/>
                  </a:lnTo>
                  <a:cubicBezTo>
                    <a:pt x="543118" y="1068929"/>
                    <a:pt x="636760" y="814970"/>
                    <a:pt x="838563" y="628028"/>
                  </a:cubicBezTo>
                  <a:cubicBezTo>
                    <a:pt x="1157418" y="332764"/>
                    <a:pt x="1674371" y="266954"/>
                    <a:pt x="2080496" y="469768"/>
                  </a:cubicBezTo>
                  <a:lnTo>
                    <a:pt x="2080714" y="469463"/>
                  </a:lnTo>
                  <a:lnTo>
                    <a:pt x="2079755" y="468840"/>
                  </a:lnTo>
                  <a:lnTo>
                    <a:pt x="2080752" y="469410"/>
                  </a:lnTo>
                  <a:lnTo>
                    <a:pt x="2131270" y="398778"/>
                  </a:lnTo>
                  <a:cubicBezTo>
                    <a:pt x="2405852" y="62553"/>
                    <a:pt x="2979552" y="8737"/>
                    <a:pt x="3332652" y="305475"/>
                  </a:cubicBezTo>
                  <a:lnTo>
                    <a:pt x="3337713" y="298949"/>
                  </a:lnTo>
                  <a:lnTo>
                    <a:pt x="3339171" y="296007"/>
                  </a:lnTo>
                  <a:lnTo>
                    <a:pt x="3338236" y="298274"/>
                  </a:lnTo>
                  <a:lnTo>
                    <a:pt x="3419348" y="193688"/>
                  </a:lnTo>
                  <a:cubicBezTo>
                    <a:pt x="3520583" y="92444"/>
                    <a:pt x="3662656" y="24551"/>
                    <a:pt x="3820565" y="5477"/>
                  </a:cubicBezTo>
                  <a:cubicBezTo>
                    <a:pt x="3849531" y="1973"/>
                    <a:pt x="3878493" y="171"/>
                    <a:pt x="3907276" y="12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987DD39-32BE-4EDF-8CE2-DC6A85910AE0}"/>
                </a:ext>
              </a:extLst>
            </p:cNvPr>
            <p:cNvSpPr txBox="1"/>
            <p:nvPr/>
          </p:nvSpPr>
          <p:spPr>
            <a:xfrm>
              <a:off x="2952205" y="1657350"/>
              <a:ext cx="2858590" cy="828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HAPPY </a:t>
              </a:r>
            </a:p>
            <a:p>
              <a:pPr algn="ctr"/>
              <a:r>
                <a:rPr lang="en-US" sz="2400">
                  <a:ln w="15875">
                    <a:solidFill>
                      <a:schemeClr val="tx1">
                        <a:lumMod val="75000"/>
                      </a:schemeClr>
                    </a:solidFill>
                  </a:ln>
                  <a:solidFill>
                    <a:srgbClr val="FFFFFF"/>
                  </a:solidFill>
                  <a:latin typeface="Amasis MT Pro Black" panose="02040A04050005020304" pitchFamily="18" charset="0"/>
                </a:rPr>
                <a:t>TEACHERS' DAY!</a:t>
              </a:r>
            </a:p>
          </p:txBody>
        </p:sp>
      </p:grp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xmlns="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-49978" y="2343150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xmlns="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7100313" y="2299366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nce Dancing Sticker by 3 Palavrinhas for iOS &amp; Android | GIPHY">
            <a:extLst>
              <a:ext uri="{FF2B5EF4-FFF2-40B4-BE49-F238E27FC236}">
                <a16:creationId xmlns:a16="http://schemas.microsoft.com/office/drawing/2014/main" xmlns="" id="{E3137D39-021B-4424-8613-45EF24D6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56" y="2307663"/>
            <a:ext cx="2971800" cy="168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6079932" y="404485"/>
            <a:ext cx="2911668" cy="756943"/>
          </a:xfrm>
          <a:prstGeom prst="wedgeRoundRectCallout">
            <a:avLst>
              <a:gd name="adj1" fmla="val 32229"/>
              <a:gd name="adj2" fmla="val 1421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dance.</a:t>
            </a:r>
          </a:p>
        </p:txBody>
      </p:sp>
    </p:spTree>
    <p:extLst>
      <p:ext uri="{BB962C8B-B14F-4D97-AF65-F5344CB8AC3E}">
        <p14:creationId xmlns:p14="http://schemas.microsoft.com/office/powerpoint/2010/main" val="15002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50836-B72C-439F-86A1-032C66DD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5906"/>
            <a:ext cx="4419600" cy="1403844"/>
          </a:xfrm>
          <a:prstGeom prst="wedgeRoundRectCallout">
            <a:avLst>
              <a:gd name="adj1" fmla="val -27116"/>
              <a:gd name="adj2" fmla="val 8189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3200"/>
              <a:t>What will you do ________?</a:t>
            </a:r>
          </a:p>
        </p:txBody>
      </p:sp>
      <p:pic>
        <p:nvPicPr>
          <p:cNvPr id="102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xmlns="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99059" l="54633" r="98403">
                        <a14:foregroundMark x1="73163" y1="6353" x2="83387" y2="7294"/>
                        <a14:foregroundMark x1="95367" y1="17176" x2="96805" y2="20706"/>
                        <a14:foregroundMark x1="98403" y1="17647" x2="91693" y2="28941"/>
                        <a14:foregroundMark x1="83227" y1="28471" x2="77796" y2="40706"/>
                        <a14:foregroundMark x1="76038" y1="28941" x2="73003" y2="39294"/>
                        <a14:foregroundMark x1="73163" y1="25412" x2="72843" y2="42824"/>
                        <a14:foregroundMark x1="78435" y1="41647" x2="79553" y2="51765"/>
                        <a14:foregroundMark x1="77157" y1="37412" x2="76358" y2="49647"/>
                        <a14:foregroundMark x1="79872" y1="51294" x2="81470" y2="67059"/>
                        <a14:foregroundMark x1="81470" y1="82118" x2="76358" y2="95294"/>
                        <a14:foregroundMark x1="76358" y1="95294" x2="76358" y2="95294"/>
                        <a14:foregroundMark x1="83067" y1="89412" x2="85623" y2="99294"/>
                        <a14:foregroundMark x1="79393" y1="91059" x2="78115" y2="98353"/>
                        <a14:foregroundMark x1="55751" y1="62118" x2="55751" y2="62118"/>
                        <a14:foregroundMark x1="54792" y1="61647" x2="54792" y2="61647"/>
                        <a14:foregroundMark x1="80511" y1="2353" x2="80511" y2="2353"/>
                        <a14:foregroundMark x1="74601" y1="2588" x2="74601" y2="2588"/>
                        <a14:foregroundMark x1="74121" y1="2353" x2="74121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78"/>
          <a:stretch/>
        </p:blipFill>
        <p:spPr bwMode="auto">
          <a:xfrm flipH="1">
            <a:off x="455450" y="2311182"/>
            <a:ext cx="2259778" cy="31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xmlns="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53" l="2556" r="42013">
                        <a14:foregroundMark x1="20128" y1="4941" x2="23003" y2="13647"/>
                        <a14:foregroundMark x1="23802" y1="235" x2="23802" y2="235"/>
                        <a14:foregroundMark x1="2556" y1="45176" x2="2556" y2="45176"/>
                        <a14:foregroundMark x1="18211" y1="25882" x2="24441" y2="33176"/>
                        <a14:foregroundMark x1="28115" y1="24706" x2="25879" y2="36235"/>
                        <a14:foregroundMark x1="20767" y1="27294" x2="20128" y2="40706"/>
                        <a14:foregroundMark x1="27316" y1="22353" x2="26677" y2="37176"/>
                        <a14:foregroundMark x1="16454" y1="24941" x2="21725" y2="40471"/>
                        <a14:foregroundMark x1="21725" y1="40471" x2="21725" y2="40471"/>
                        <a14:foregroundMark x1="21086" y1="31059" x2="25240" y2="44706"/>
                        <a14:foregroundMark x1="22684" y1="38353" x2="22524" y2="39059"/>
                        <a14:foregroundMark x1="24760" y1="38353" x2="20288" y2="72941"/>
                        <a14:foregroundMark x1="18690" y1="56000" x2="21725" y2="79059"/>
                        <a14:foregroundMark x1="24441" y1="59765" x2="25399" y2="86118"/>
                        <a14:foregroundMark x1="17572" y1="51529" x2="17412" y2="82353"/>
                        <a14:foregroundMark x1="17412" y1="86353" x2="15815" y2="97412"/>
                        <a14:foregroundMark x1="23163" y1="87059" x2="23163" y2="96941"/>
                        <a14:foregroundMark x1="25080" y1="98353" x2="25080" y2="98353"/>
                        <a14:foregroundMark x1="39457" y1="83294" x2="39457" y2="83294"/>
                        <a14:foregroundMark x1="42013" y1="83294" x2="42013" y2="83294"/>
                        <a14:foregroundMark x1="10863" y1="14353" x2="14696" y2="1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 bwMode="auto">
          <a:xfrm flipH="1">
            <a:off x="6502197" y="2312388"/>
            <a:ext cx="2229877" cy="33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DE9FA8B3-E484-4A2C-87E4-DF08F084118B}"/>
              </a:ext>
            </a:extLst>
          </p:cNvPr>
          <p:cNvSpPr txBox="1">
            <a:spLocks/>
          </p:cNvSpPr>
          <p:nvPr/>
        </p:nvSpPr>
        <p:spPr>
          <a:xfrm>
            <a:off x="5943600" y="1252496"/>
            <a:ext cx="2911668" cy="756943"/>
          </a:xfrm>
          <a:prstGeom prst="wedgeRoundRectCallout">
            <a:avLst>
              <a:gd name="adj1" fmla="val 16328"/>
              <a:gd name="adj2" fmla="val 9170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____.</a:t>
            </a:r>
          </a:p>
        </p:txBody>
      </p:sp>
    </p:spTree>
    <p:extLst>
      <p:ext uri="{BB962C8B-B14F-4D97-AF65-F5344CB8AC3E}">
        <p14:creationId xmlns:p14="http://schemas.microsoft.com/office/powerpoint/2010/main" val="37234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7" name="Track 22">
            <a:hlinkClick r:id="" action="ppaction://media"/>
            <a:extLst>
              <a:ext uri="{FF2B5EF4-FFF2-40B4-BE49-F238E27FC236}">
                <a16:creationId xmlns:a16="http://schemas.microsoft.com/office/drawing/2014/main" xmlns="" id="{ADF963C7-D03E-4705-B171-25D173B9CB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66" end="30521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808" y="978862"/>
            <a:ext cx="724384" cy="724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F48C05-5774-4606-A927-0F0D9816C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1461043"/>
            <a:ext cx="3969720" cy="222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C01A62-818D-4E88-A660-552486F76A57}"/>
              </a:ext>
            </a:extLst>
          </p:cNvPr>
          <p:cNvSpPr txBox="1"/>
          <p:nvPr/>
        </p:nvSpPr>
        <p:spPr>
          <a:xfrm>
            <a:off x="4272763" y="3867150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redoka One" panose="020B0604020202020204" charset="0"/>
              </a:rPr>
              <a:t>a. On Children’s Day / dance</a:t>
            </a:r>
          </a:p>
        </p:txBody>
      </p:sp>
    </p:spTree>
    <p:extLst>
      <p:ext uri="{BB962C8B-B14F-4D97-AF65-F5344CB8AC3E}">
        <p14:creationId xmlns:p14="http://schemas.microsoft.com/office/powerpoint/2010/main" val="19483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xmlns="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33" end="22409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811857-E1F2-4EE4-A5B7-F285EED40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375639"/>
            <a:ext cx="3924213" cy="2339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547E7F-259B-45D9-B085-24219341E846}"/>
              </a:ext>
            </a:extLst>
          </p:cNvPr>
          <p:cNvSpPr txBox="1"/>
          <p:nvPr/>
        </p:nvSpPr>
        <p:spPr>
          <a:xfrm>
            <a:off x="4540267" y="3972948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b. on Teacher’s Day / sing</a:t>
            </a:r>
          </a:p>
        </p:txBody>
      </p:sp>
    </p:spTree>
    <p:extLst>
      <p:ext uri="{BB962C8B-B14F-4D97-AF65-F5344CB8AC3E}">
        <p14:creationId xmlns:p14="http://schemas.microsoft.com/office/powerpoint/2010/main" val="21176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21E790B-3F0C-47DE-9AA8-98A705433FC9}"/>
              </a:ext>
            </a:extLst>
          </p:cNvPr>
          <p:cNvSpPr txBox="1"/>
          <p:nvPr/>
        </p:nvSpPr>
        <p:spPr>
          <a:xfrm>
            <a:off x="5427206" y="3453857"/>
            <a:ext cx="1821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C3751"/>
                </a:solidFill>
                <a:latin typeface="Nunito" pitchFamily="2" charset="0"/>
              </a:rPr>
              <a:t>Let's chant.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xmlns="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34" end="13050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0CC316-4D39-4289-8DD4-9472F348C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1375637"/>
            <a:ext cx="4191000" cy="2520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F75B57-6179-4E50-B720-4BE350AC372A}"/>
              </a:ext>
            </a:extLst>
          </p:cNvPr>
          <p:cNvSpPr txBox="1"/>
          <p:nvPr/>
        </p:nvSpPr>
        <p:spPr>
          <a:xfrm>
            <a:off x="4083641" y="3974024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c. on Sports Day / play badminton</a:t>
            </a:r>
          </a:p>
        </p:txBody>
      </p:sp>
    </p:spTree>
    <p:extLst>
      <p:ext uri="{BB962C8B-B14F-4D97-AF65-F5344CB8AC3E}">
        <p14:creationId xmlns:p14="http://schemas.microsoft.com/office/powerpoint/2010/main" val="21591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A2BB1-69D0-47BC-9679-21AE8E94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02DDA9-73E4-432E-A114-CDBA5059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733550"/>
            <a:ext cx="3459780" cy="2240474"/>
          </a:xfrm>
          <a:prstGeom prst="rect">
            <a:avLst/>
          </a:prstGeom>
        </p:spPr>
      </p:pic>
      <p:pic>
        <p:nvPicPr>
          <p:cNvPr id="8" name="Track 22">
            <a:hlinkClick r:id="" action="ppaction://media"/>
            <a:extLst>
              <a:ext uri="{FF2B5EF4-FFF2-40B4-BE49-F238E27FC236}">
                <a16:creationId xmlns:a16="http://schemas.microsoft.com/office/drawing/2014/main" xmlns="" id="{E297FFE2-558C-446B-967A-6D62BBDEAF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803" end="2292.28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288"/>
            <a:ext cx="709349" cy="70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62058F-EA6B-42BD-BE62-410420C53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375636"/>
            <a:ext cx="3847450" cy="2489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7C4010-4E0D-4435-A27C-CC21881CD916}"/>
              </a:ext>
            </a:extLst>
          </p:cNvPr>
          <p:cNvSpPr txBox="1"/>
          <p:nvPr/>
        </p:nvSpPr>
        <p:spPr>
          <a:xfrm>
            <a:off x="3733800" y="3960248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Fredoka One" panose="020B0604020202020204" charset="0"/>
              </a:rPr>
              <a:t>d. at Mid-Autumn Festival / have a party</a:t>
            </a:r>
          </a:p>
        </p:txBody>
      </p:sp>
    </p:spTree>
    <p:extLst>
      <p:ext uri="{BB962C8B-B14F-4D97-AF65-F5344CB8AC3E}">
        <p14:creationId xmlns:p14="http://schemas.microsoft.com/office/powerpoint/2010/main" val="20056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F1BD6A-D42D-40BA-8175-78F4315B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9238"/>
            <a:ext cx="7704000" cy="572700"/>
          </a:xfrm>
        </p:spPr>
        <p:txBody>
          <a:bodyPr/>
          <a:lstStyle/>
          <a:p>
            <a:r>
              <a:rPr lang="en-US" sz="3600"/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874FAF-44E5-459B-8408-8305A843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1550"/>
            <a:ext cx="81438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288B335-08B1-452E-8CE1-2A327F95EE7C}"/>
              </a:ext>
            </a:extLst>
          </p:cNvPr>
          <p:cNvSpPr txBox="1"/>
          <p:nvPr/>
        </p:nvSpPr>
        <p:spPr>
          <a:xfrm>
            <a:off x="3552329" y="2989071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1C3751"/>
                </a:solidFill>
                <a:latin typeface="Nunito" pitchFamily="2" charset="0"/>
              </a:rPr>
              <a:t>Let's talk.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F1507D-0193-4551-9B87-474DAC23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8315"/>
            <a:ext cx="8839200" cy="248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xmlns="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xmlns="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xmlns="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xmlns="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xmlns="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xmlns="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xmlns="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xmlns="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xmlns="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xmlns="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xmlns="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xmlns="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xmlns="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xmlns="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xmlns="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xmlns="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xmlns="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xmlns="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xmlns="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xmlns="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xmlns="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xmlns="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xmlns="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xmlns="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xmlns="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xmlns="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xmlns="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xmlns="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xmlns="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xmlns="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xmlns="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xmlns="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xmlns="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xmlns="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xmlns="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xmlns="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xmlns="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xmlns="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xmlns="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xmlns="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xmlns="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xmlns="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xmlns="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xmlns="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xmlns="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xmlns="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xmlns="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 dirty="0">
                <a:solidFill>
                  <a:srgbClr val="F7C448"/>
                </a:solidFill>
              </a:rPr>
              <a:t>Fun </a:t>
            </a:r>
            <a:r>
              <a:rPr lang="en-US" sz="5000">
                <a:solidFill>
                  <a:srgbClr val="F7C448"/>
                </a:solidFill>
              </a:rPr>
              <a:t>C</a:t>
            </a:r>
            <a:r>
              <a:rPr lang="es" sz="5000">
                <a:solidFill>
                  <a:srgbClr val="F7C448"/>
                </a:solidFill>
              </a:rPr>
              <a:t>orner</a:t>
            </a:r>
            <a:endParaRPr sz="5000" dirty="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xmlns="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CE5AE73-F9D5-47D8-B3E3-E1514C3F7B16}"/>
              </a:ext>
            </a:extLst>
          </p:cNvPr>
          <p:cNvSpPr txBox="1"/>
          <p:nvPr/>
        </p:nvSpPr>
        <p:spPr>
          <a:xfrm>
            <a:off x="1094089" y="3568574"/>
            <a:ext cx="3233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1C3751"/>
                </a:solidFill>
                <a:latin typeface="Nunito" pitchFamily="2" charset="0"/>
              </a:rPr>
              <a:t>SPIN THE WHEEL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07FD32B-8BB8-45A0-8F29-2A832EFB4702}"/>
              </a:ext>
            </a:extLst>
          </p:cNvPr>
          <p:cNvGrpSpPr/>
          <p:nvPr/>
        </p:nvGrpSpPr>
        <p:grpSpPr>
          <a:xfrm>
            <a:off x="3505200" y="361950"/>
            <a:ext cx="4164137" cy="4163532"/>
            <a:chOff x="1179481" y="619489"/>
            <a:chExt cx="5552182" cy="5551376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xmlns="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619489"/>
              <a:ext cx="5552182" cy="5551376"/>
              <a:chOff x="1771398" y="1117404"/>
              <a:chExt cx="4082400" cy="4081807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xmlns="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6" name="Partial Circle 1205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xmlns="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xmlns="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extLst>
                    <a:ext uri="{FF2B5EF4-FFF2-40B4-BE49-F238E27FC236}">
                      <a16:creationId xmlns:a16="http://schemas.microsoft.com/office/drawing/2014/main" xmlns="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extLst>
                    <a:ext uri="{FF2B5EF4-FFF2-40B4-BE49-F238E27FC236}">
                      <a16:creationId xmlns:a16="http://schemas.microsoft.com/office/drawing/2014/main" xmlns="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extLst>
                    <a:ext uri="{FF2B5EF4-FFF2-40B4-BE49-F238E27FC236}">
                      <a16:creationId xmlns:a16="http://schemas.microsoft.com/office/drawing/2014/main" xmlns="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extLst>
                    <a:ext uri="{FF2B5EF4-FFF2-40B4-BE49-F238E27FC236}">
                      <a16:creationId xmlns:a16="http://schemas.microsoft.com/office/drawing/2014/main" xmlns="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xmlns="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extLst>
                    <a:ext uri="{FF2B5EF4-FFF2-40B4-BE49-F238E27FC236}">
                      <a16:creationId xmlns:a16="http://schemas.microsoft.com/office/drawing/2014/main" xmlns="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extLst>
                    <a:ext uri="{FF2B5EF4-FFF2-40B4-BE49-F238E27FC236}">
                      <a16:creationId xmlns:a16="http://schemas.microsoft.com/office/drawing/2014/main" xmlns="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extLst>
                    <a:ext uri="{FF2B5EF4-FFF2-40B4-BE49-F238E27FC236}">
                      <a16:creationId xmlns:a16="http://schemas.microsoft.com/office/drawing/2014/main" xmlns="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extLst>
                    <a:ext uri="{FF2B5EF4-FFF2-40B4-BE49-F238E27FC236}">
                      <a16:creationId xmlns:a16="http://schemas.microsoft.com/office/drawing/2014/main" xmlns="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extLst>
                    <a:ext uri="{FF2B5EF4-FFF2-40B4-BE49-F238E27FC236}">
                      <a16:creationId xmlns:a16="http://schemas.microsoft.com/office/drawing/2014/main" xmlns="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extLst>
                    <a:ext uri="{FF2B5EF4-FFF2-40B4-BE49-F238E27FC236}">
                      <a16:creationId xmlns:a16="http://schemas.microsoft.com/office/drawing/2014/main" xmlns="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254586" y="1362130"/>
              <a:ext cx="2366721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3 JUMPING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JACKS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105385" y="2440961"/>
              <a:ext cx="258889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18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SAY AN ENGLISH WORD</a:t>
              </a:r>
              <a:endParaRPr lang="en-US" sz="18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45421" y="4168670"/>
              <a:ext cx="23248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-5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434823" y="4650614"/>
              <a:ext cx="22978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3 SQUATS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249282" y="3529062"/>
              <a:ext cx="24410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NO STAR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1642568" y="2013080"/>
              <a:ext cx="245796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2400">
                  <a:latin typeface="Century Gothic" panose="020B0502020202020204" pitchFamily="34" charset="0"/>
                </a:rPr>
                <a:t> </a:t>
              </a:r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7" y="3369822"/>
              <a:ext cx="2366721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HIGH</a:t>
              </a:r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KNEES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51116"/>
              <a:ext cx="23078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10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2DEC5F10-59BB-447D-9FFA-780461EACDB8}"/>
                </a:ext>
              </a:extLst>
            </p:cNvPr>
            <p:cNvSpPr txBox="1"/>
            <p:nvPr/>
          </p:nvSpPr>
          <p:spPr>
            <a:xfrm rot="8126305">
              <a:off x="1617441" y="4223422"/>
              <a:ext cx="23752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-2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554ECF7B-ED42-4B6D-B655-02B17E19E00C}"/>
                </a:ext>
              </a:extLst>
            </p:cNvPr>
            <p:cNvSpPr txBox="1"/>
            <p:nvPr/>
          </p:nvSpPr>
          <p:spPr>
            <a:xfrm rot="11731332">
              <a:off x="1244908" y="2501408"/>
              <a:ext cx="2375266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000">
                  <a:ln>
                    <a:solidFill>
                      <a:srgbClr val="1C375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SPIN AROUND</a:t>
              </a:r>
              <a:endParaRPr lang="en-US" sz="2000" dirty="0">
                <a:ln>
                  <a:solidFill>
                    <a:srgbClr val="1C375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A70F2977-034F-4BCC-802E-E8F44B142DC0}"/>
                </a:ext>
              </a:extLst>
            </p:cNvPr>
            <p:cNvSpPr txBox="1"/>
            <p:nvPr/>
          </p:nvSpPr>
          <p:spPr>
            <a:xfrm rot="15367444">
              <a:off x="2345575" y="1581824"/>
              <a:ext cx="23752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1 STAR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xmlns="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61421"/>
              <a:ext cx="23667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2400">
                  <a:ln>
                    <a:solidFill>
                      <a:srgbClr val="1C375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3 STARS</a:t>
              </a:r>
              <a:endParaRPr lang="en-US" sz="2400" dirty="0">
                <a:ln>
                  <a:solidFill>
                    <a:srgbClr val="1C375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xmlns="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3505200" y="361950"/>
            <a:ext cx="3581603" cy="3581603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xmlns="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5376632" y="2215020"/>
            <a:ext cx="448649" cy="44864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xmlns="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xmlns="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xmlns="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xmlns="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7098824" y="2210587"/>
            <a:ext cx="889991" cy="559721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xmlns="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68569" tIns="34275" rIns="68569" bIns="3427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xmlns="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xmlns="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xmlns="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68" name="Google Shape;815;p44">
            <a:extLst>
              <a:ext uri="{FF2B5EF4-FFF2-40B4-BE49-F238E27FC236}">
                <a16:creationId xmlns:a16="http://schemas.microsoft.com/office/drawing/2014/main" xmlns="" id="{C9110629-3B59-4392-A366-DC3D73ABA7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772" y="1519122"/>
            <a:ext cx="2041278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chemeClr val="tx1"/>
                </a:solidFill>
              </a:rPr>
              <a:t>Spin the wheel</a:t>
            </a:r>
            <a:endParaRPr sz="50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0BB431-6667-4A93-82A2-79CE2093F9F8}"/>
              </a:ext>
            </a:extLst>
          </p:cNvPr>
          <p:cNvSpPr txBox="1"/>
          <p:nvPr/>
        </p:nvSpPr>
        <p:spPr>
          <a:xfrm>
            <a:off x="8062783" y="1929455"/>
            <a:ext cx="60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BoosterNextFYBlack" panose="02000A03000000020004" pitchFamily="2" charset="0"/>
              </a:rPr>
              <a:t>Click here to spin</a:t>
            </a:r>
          </a:p>
        </p:txBody>
      </p:sp>
    </p:spTree>
    <p:extLst>
      <p:ext uri="{BB962C8B-B14F-4D97-AF65-F5344CB8AC3E}">
        <p14:creationId xmlns:p14="http://schemas.microsoft.com/office/powerpoint/2010/main" val="10934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Months of the year - Set of 12 | Spaceright Europe Ltd">
            <a:hlinkClick r:id="rId2" action="ppaction://hlinksldjump"/>
            <a:extLst>
              <a:ext uri="{FF2B5EF4-FFF2-40B4-BE49-F238E27FC236}">
                <a16:creationId xmlns:a16="http://schemas.microsoft.com/office/drawing/2014/main" xmlns="" id="{69407A69-83C3-4F21-AE17-479BC6519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082" r="67641" b="74563"/>
          <a:stretch/>
        </p:blipFill>
        <p:spPr bwMode="auto">
          <a:xfrm>
            <a:off x="960655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Months of the year - Set of 12 | Spaceright Europe Ltd">
            <a:hlinkClick r:id="rId4" action="ppaction://hlinksldjump"/>
            <a:extLst>
              <a:ext uri="{FF2B5EF4-FFF2-40B4-BE49-F238E27FC236}">
                <a16:creationId xmlns:a16="http://schemas.microsoft.com/office/drawing/2014/main" xmlns="" id="{658AA074-00B4-4273-B5DF-5E256E6B0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t="4082" r="34134" b="74563"/>
          <a:stretch/>
        </p:blipFill>
        <p:spPr bwMode="auto">
          <a:xfrm>
            <a:off x="3625032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Months of the year - Set of 12 | Spaceright Europe Ltd">
            <a:hlinkClick r:id="rId5" action="ppaction://hlinksldjump"/>
            <a:extLst>
              <a:ext uri="{FF2B5EF4-FFF2-40B4-BE49-F238E27FC236}">
                <a16:creationId xmlns:a16="http://schemas.microsoft.com/office/drawing/2014/main" xmlns="" id="{8FBE634D-80B9-4070-9B8C-043D3C5F1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9" t="4082" r="965" b="74563"/>
          <a:stretch/>
        </p:blipFill>
        <p:spPr bwMode="auto">
          <a:xfrm>
            <a:off x="6117641" y="984626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Months of the year - Set of 12 | Spaceright Europe Ltd">
            <a:hlinkClick r:id="rId6" action="ppaction://hlinksldjump"/>
            <a:extLst>
              <a:ext uri="{FF2B5EF4-FFF2-40B4-BE49-F238E27FC236}">
                <a16:creationId xmlns:a16="http://schemas.microsoft.com/office/drawing/2014/main" xmlns="" id="{CE4CBAFE-8EAF-48B9-AF71-B8CAE4120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26724" r="70325" b="51921"/>
          <a:stretch/>
        </p:blipFill>
        <p:spPr bwMode="auto">
          <a:xfrm>
            <a:off x="970815" y="2016200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Months of the year - Set of 12 | Spaceright Europe Ltd">
            <a:hlinkClick r:id="rId7" action="ppaction://hlinksldjump"/>
            <a:extLst>
              <a:ext uri="{FF2B5EF4-FFF2-40B4-BE49-F238E27FC236}">
                <a16:creationId xmlns:a16="http://schemas.microsoft.com/office/drawing/2014/main" xmlns="" id="{0816C5E9-DD8B-4770-BB2D-338BD24CA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24073" r="31981" b="51921"/>
          <a:stretch/>
        </p:blipFill>
        <p:spPr bwMode="auto">
          <a:xfrm>
            <a:off x="3629211" y="1989881"/>
            <a:ext cx="2203731" cy="10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Months of the year - Set of 12 | Spaceright Europe Ltd">
            <a:hlinkClick r:id="rId8" action="ppaction://hlinksldjump"/>
            <a:extLst>
              <a:ext uri="{FF2B5EF4-FFF2-40B4-BE49-F238E27FC236}">
                <a16:creationId xmlns:a16="http://schemas.microsoft.com/office/drawing/2014/main" xmlns="" id="{253ACBCD-D53D-4B4A-BF6B-E78822012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t="24073" r="878" b="51921"/>
          <a:stretch/>
        </p:blipFill>
        <p:spPr bwMode="auto">
          <a:xfrm>
            <a:off x="6117641" y="1947823"/>
            <a:ext cx="2203731" cy="10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onths of the year - Set of 12 | Spaceright Europe Ltd">
            <a:hlinkClick r:id="rId9" action="ppaction://hlinksldjump"/>
            <a:extLst>
              <a:ext uri="{FF2B5EF4-FFF2-40B4-BE49-F238E27FC236}">
                <a16:creationId xmlns:a16="http://schemas.microsoft.com/office/drawing/2014/main" xmlns="" id="{0BAF3E05-0161-4B68-9B85-B2BDFC0CD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50015" r="70325" b="28630"/>
          <a:stretch/>
        </p:blipFill>
        <p:spPr bwMode="auto">
          <a:xfrm>
            <a:off x="820633" y="3021455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Months of the year - Set of 12 | Spaceright Europe Lt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9374919-9A81-4BEB-8276-6F84BCFC0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54764" r="35467" b="26234"/>
          <a:stretch/>
        </p:blipFill>
        <p:spPr bwMode="auto">
          <a:xfrm>
            <a:off x="3708691" y="3152862"/>
            <a:ext cx="1953134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Months of the year - Set of 12 | Spaceright Europe Lt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E59AA0A-4897-4197-A309-8199D8FB8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t="55004" r="878" b="25994"/>
          <a:stretch/>
        </p:blipFill>
        <p:spPr bwMode="auto">
          <a:xfrm>
            <a:off x="6176185" y="3215275"/>
            <a:ext cx="2203732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Months of the year - Set of 12 | Spaceright Europe Lt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36C26CE-511E-4B9D-A00B-14A6F731A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74622" r="70325" b="4023"/>
          <a:stretch/>
        </p:blipFill>
        <p:spPr bwMode="auto">
          <a:xfrm>
            <a:off x="754702" y="4111813"/>
            <a:ext cx="2203731" cy="9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Months of the year - Set of 12 | Spaceright Europe Ltd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042301F-6C46-4C7B-9F0E-88E20180E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t="76333" r="35467" b="2820"/>
          <a:stretch/>
        </p:blipFill>
        <p:spPr bwMode="auto">
          <a:xfrm>
            <a:off x="3538724" y="4111813"/>
            <a:ext cx="2242376" cy="9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Months of the year - Set of 12 | Spaceright Europe Lt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5C537E8-D8C5-4A6C-9D36-578CB175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3" t="79303" r="1621" b="1695"/>
          <a:stretch/>
        </p:blipFill>
        <p:spPr bwMode="auto">
          <a:xfrm>
            <a:off x="6191425" y="4111813"/>
            <a:ext cx="2203732" cy="8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7ABE3A4F-A767-490D-840B-3D8655EFF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5158"/>
            <a:ext cx="7704000" cy="572700"/>
          </a:xfrm>
        </p:spPr>
        <p:txBody>
          <a:bodyPr/>
          <a:lstStyle/>
          <a:p>
            <a:r>
              <a:rPr lang="en-US">
                <a:solidFill>
                  <a:srgbClr val="907EA8"/>
                </a:solidFill>
              </a:rPr>
              <a:t>W</a:t>
            </a:r>
            <a:r>
              <a:rPr lang="en-US"/>
              <a:t>h</a:t>
            </a:r>
            <a:r>
              <a:rPr lang="en-US">
                <a:solidFill>
                  <a:srgbClr val="3AB64C"/>
                </a:solidFill>
              </a:rPr>
              <a:t>a</a:t>
            </a:r>
            <a:r>
              <a:rPr lang="en-US">
                <a:solidFill>
                  <a:srgbClr val="F49DC0"/>
                </a:solidFill>
              </a:rPr>
              <a:t>t</a:t>
            </a:r>
            <a:r>
              <a:rPr lang="en-US">
                <a:solidFill>
                  <a:srgbClr val="D65D21"/>
                </a:solidFill>
              </a:rPr>
              <a:t>'</a:t>
            </a:r>
            <a:r>
              <a:rPr lang="en-US">
                <a:solidFill>
                  <a:srgbClr val="D52728"/>
                </a:solidFill>
              </a:rPr>
              <a:t>s</a:t>
            </a:r>
            <a:r>
              <a:rPr lang="en-US"/>
              <a:t> </a:t>
            </a:r>
            <a:r>
              <a:rPr lang="en-US">
                <a:solidFill>
                  <a:srgbClr val="907EA8"/>
                </a:solidFill>
              </a:rPr>
              <a:t>y</a:t>
            </a:r>
            <a:r>
              <a:rPr lang="en-US"/>
              <a:t>o</a:t>
            </a:r>
            <a:r>
              <a:rPr lang="en-US">
                <a:solidFill>
                  <a:srgbClr val="3AB64C"/>
                </a:solidFill>
              </a:rPr>
              <a:t>u</a:t>
            </a:r>
            <a:r>
              <a:rPr lang="en-US">
                <a:solidFill>
                  <a:srgbClr val="907EA8"/>
                </a:solidFill>
              </a:rPr>
              <a:t>r</a:t>
            </a:r>
            <a:r>
              <a:rPr lang="en-US"/>
              <a:t> </a:t>
            </a:r>
            <a:r>
              <a:rPr lang="en-US">
                <a:solidFill>
                  <a:srgbClr val="E01C4B"/>
                </a:solidFill>
              </a:rPr>
              <a:t>f</a:t>
            </a:r>
            <a:r>
              <a:rPr lang="en-US">
                <a:solidFill>
                  <a:srgbClr val="D65D21"/>
                </a:solidFill>
              </a:rPr>
              <a:t>a</a:t>
            </a:r>
            <a:r>
              <a:rPr lang="en-US">
                <a:solidFill>
                  <a:srgbClr val="907EA8"/>
                </a:solidFill>
              </a:rPr>
              <a:t>v</a:t>
            </a:r>
            <a:r>
              <a:rPr lang="en-US"/>
              <a:t>o</a:t>
            </a:r>
            <a:r>
              <a:rPr lang="en-US">
                <a:solidFill>
                  <a:srgbClr val="3AB64C"/>
                </a:solidFill>
              </a:rPr>
              <a:t>u</a:t>
            </a:r>
            <a:r>
              <a:rPr lang="en-US"/>
              <a:t>r</a:t>
            </a:r>
            <a:r>
              <a:rPr lang="en-US">
                <a:solidFill>
                  <a:srgbClr val="E01C4B"/>
                </a:solidFill>
              </a:rPr>
              <a:t>i</a:t>
            </a:r>
            <a:r>
              <a:rPr lang="en-US">
                <a:solidFill>
                  <a:srgbClr val="3AB64C"/>
                </a:solidFill>
              </a:rPr>
              <a:t>t</a:t>
            </a:r>
            <a:r>
              <a:rPr lang="en-US">
                <a:solidFill>
                  <a:srgbClr val="907EA8"/>
                </a:solidFill>
              </a:rPr>
              <a:t>e</a:t>
            </a:r>
            <a:r>
              <a:rPr lang="en-US"/>
              <a:t> </a:t>
            </a:r>
            <a:r>
              <a:rPr lang="en-US">
                <a:solidFill>
                  <a:srgbClr val="E01C4B"/>
                </a:solidFill>
              </a:rPr>
              <a:t>m</a:t>
            </a:r>
            <a:r>
              <a:rPr lang="en-US">
                <a:solidFill>
                  <a:srgbClr val="D65D21"/>
                </a:solidFill>
              </a:rPr>
              <a:t>o</a:t>
            </a:r>
            <a:r>
              <a:rPr lang="en-US">
                <a:solidFill>
                  <a:srgbClr val="907EA8"/>
                </a:solidFill>
              </a:rPr>
              <a:t>n</a:t>
            </a:r>
            <a:r>
              <a:rPr lang="en-US"/>
              <a:t>t</a:t>
            </a:r>
            <a:r>
              <a:rPr lang="en-US">
                <a:solidFill>
                  <a:srgbClr val="3AB64C"/>
                </a:solidFill>
              </a:rPr>
              <a:t>h</a:t>
            </a:r>
            <a:r>
              <a:rPr lang="en-US">
                <a:solidFill>
                  <a:srgbClr val="E01C4B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56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 dirty="0"/>
              <a:t>What day is June 1</a:t>
            </a:r>
            <a:r>
              <a:rPr lang="en-US" sz="4000" baseline="30000" dirty="0"/>
              <a:t>st</a:t>
            </a:r>
            <a:r>
              <a:rPr lang="en-US" sz="4000" dirty="0"/>
              <a:t>?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21CBE2B8-11B1-4EE9-98DA-7519BB483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" t="4667" r="2454" b="2327"/>
          <a:stretch/>
        </p:blipFill>
        <p:spPr bwMode="auto">
          <a:xfrm>
            <a:off x="2819400" y="1056885"/>
            <a:ext cx="3177629" cy="3029730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xmlns="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Children's Day.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BFD4AC7A-B77A-41D1-A4FA-A873A69315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November 20</a:t>
            </a:r>
            <a:r>
              <a:rPr lang="en-US" sz="4000" baseline="30000"/>
              <a:t>th</a:t>
            </a:r>
            <a:r>
              <a:rPr lang="en-US" sz="4000"/>
              <a:t>?</a:t>
            </a:r>
          </a:p>
        </p:txBody>
      </p:sp>
      <p:pic>
        <p:nvPicPr>
          <p:cNvPr id="5124" name="Picture 4" descr="Vietnamese Teacher's Day: A day of honor and gratitude">
            <a:extLst>
              <a:ext uri="{FF2B5EF4-FFF2-40B4-BE49-F238E27FC236}">
                <a16:creationId xmlns:a16="http://schemas.microsoft.com/office/drawing/2014/main" xmlns="" id="{21CBE2B8-11B1-4EE9-98DA-7519BB48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19931"/>
            <a:ext cx="3333750" cy="3333750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xmlns="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Vietnamese Teachers' Day.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1B1D1229-D67A-41D8-8B07-39DE49DE41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0">
            <a:hlinkClick r:id="" action="ppaction://media"/>
            <a:extLst>
              <a:ext uri="{FF2B5EF4-FFF2-40B4-BE49-F238E27FC236}">
                <a16:creationId xmlns:a16="http://schemas.microsoft.com/office/drawing/2014/main" xmlns="" id="{9B417756-5565-4F01-A5FB-32F5C73E1B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685" y="514350"/>
            <a:ext cx="487362" cy="487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8141B7-8AE1-4C0C-9E6F-F55B4D55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46" y="303249"/>
            <a:ext cx="7037440" cy="45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Mid-Autumn Festival.</a:t>
            </a:r>
          </a:p>
        </p:txBody>
      </p:sp>
      <p:pic>
        <p:nvPicPr>
          <p:cNvPr id="8194" name="Picture 2" descr="Trung thu ngày mấy? Ý nghĩa quan trọng nhất của Tết Trung thu">
            <a:extLst>
              <a:ext uri="{FF2B5EF4-FFF2-40B4-BE49-F238E27FC236}">
                <a16:creationId xmlns:a16="http://schemas.microsoft.com/office/drawing/2014/main" xmlns="" id="{2CA5D91B-D20C-4829-87C5-0F1928C2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78" y="966437"/>
            <a:ext cx="5353844" cy="33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14729CE5-CFA3-43E4-83EC-36539D6AB9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1066800" y="44005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It's Sports Day.</a:t>
            </a:r>
          </a:p>
        </p:txBody>
      </p:sp>
      <p:pic>
        <p:nvPicPr>
          <p:cNvPr id="10242" name="Picture 2" descr="Relay Stock Illustration - Download Image Now - Child, Offspring, Relay -  iStock">
            <a:extLst>
              <a:ext uri="{FF2B5EF4-FFF2-40B4-BE49-F238E27FC236}">
                <a16:creationId xmlns:a16="http://schemas.microsoft.com/office/drawing/2014/main" xmlns="" id="{28CD9C39-9D73-4128-97D4-6DD3CBC6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932267"/>
            <a:ext cx="4362450" cy="32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8F8A5421-D8F7-4FFF-98D7-1E09E3BD18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festival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2590800" y="2800350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It’s Tet </a:t>
            </a:r>
            <a:r>
              <a:rPr lang="en-US" sz="3600" dirty="0">
                <a:solidFill>
                  <a:srgbClr val="FF0000"/>
                </a:solidFill>
              </a:rPr>
              <a:t>Festival.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(Lunar New Year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1268" name="Picture 4" descr="99+ Hình Ảnh Tết Sum Vầy Bên Gia Đình Người Thân Ấm Áp Full HD - Top 10 Hà  Nội">
            <a:extLst>
              <a:ext uri="{FF2B5EF4-FFF2-40B4-BE49-F238E27FC236}">
                <a16:creationId xmlns:a16="http://schemas.microsoft.com/office/drawing/2014/main" xmlns="" id="{60E66E03-EB2A-4F06-AFBA-25A4E47D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04076"/>
            <a:ext cx="3809700" cy="3813231"/>
          </a:xfrm>
          <a:prstGeom prst="ellipse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C8E675E6-FBED-4394-ADCF-B980BB6555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26193"/>
            <a:ext cx="7391700" cy="493738"/>
          </a:xfrm>
        </p:spPr>
        <p:txBody>
          <a:bodyPr/>
          <a:lstStyle/>
          <a:p>
            <a:r>
              <a:rPr lang="en-US" sz="4000"/>
              <a:t>What day is it?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C398648D-0DF1-4971-8E5C-640A6BF00966}"/>
              </a:ext>
            </a:extLst>
          </p:cNvPr>
          <p:cNvSpPr txBox="1">
            <a:spLocks/>
          </p:cNvSpPr>
          <p:nvPr/>
        </p:nvSpPr>
        <p:spPr>
          <a:xfrm>
            <a:off x="2057400" y="2116893"/>
            <a:ext cx="7391700" cy="4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Fredoka One"/>
              <a:buNone/>
              <a:defRPr sz="6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solidFill>
                  <a:srgbClr val="FF0000"/>
                </a:solidFill>
              </a:rPr>
              <a:t>It's Christmas Day.</a:t>
            </a:r>
          </a:p>
        </p:txBody>
      </p:sp>
      <p:pic>
        <p:nvPicPr>
          <p:cNvPr id="12290" name="Picture 2" descr="Free Christmas Clip Art, Photos, Graphics and Icons">
            <a:extLst>
              <a:ext uri="{FF2B5EF4-FFF2-40B4-BE49-F238E27FC236}">
                <a16:creationId xmlns:a16="http://schemas.microsoft.com/office/drawing/2014/main" xmlns="" id="{E5EC44FD-8A82-46AA-A08D-9106A5B2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19931"/>
            <a:ext cx="4544763" cy="40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8405E8FB-920C-4DFD-B382-5B30DFC6A7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340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2B36E28C-C0D8-4061-BCD5-8D2B75BC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876800" y="943791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241947" y="3072504"/>
            <a:ext cx="4269921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2F0391-652E-458B-9110-2A4E60D53F43}"/>
              </a:ext>
            </a:extLst>
          </p:cNvPr>
          <p:cNvSpPr txBox="1"/>
          <p:nvPr/>
        </p:nvSpPr>
        <p:spPr>
          <a:xfrm>
            <a:off x="632178" y="1885950"/>
            <a:ext cx="3639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Children's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07DF79-B274-45C9-9B02-DD791ED3DB07}"/>
              </a:ext>
            </a:extLst>
          </p:cNvPr>
          <p:cNvSpPr txBox="1"/>
          <p:nvPr/>
        </p:nvSpPr>
        <p:spPr>
          <a:xfrm>
            <a:off x="1452916" y="3158587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go to the zoo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0E51A5F4-1ADE-4B96-A24F-B7D831FE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990600" y="3597122"/>
            <a:ext cx="35212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2F0391-652E-458B-9110-2A4E60D53F43}"/>
              </a:ext>
            </a:extLst>
          </p:cNvPr>
          <p:cNvSpPr txBox="1"/>
          <p:nvPr/>
        </p:nvSpPr>
        <p:spPr>
          <a:xfrm>
            <a:off x="632178" y="1885950"/>
            <a:ext cx="3619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Teachers'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07DF79-B274-45C9-9B02-DD791ED3DB07}"/>
              </a:ext>
            </a:extLst>
          </p:cNvPr>
          <p:cNvSpPr txBox="1"/>
          <p:nvPr/>
        </p:nvSpPr>
        <p:spPr>
          <a:xfrm>
            <a:off x="2514600" y="3683205"/>
            <a:ext cx="978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sing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131AA3D-7A60-4A5F-8E38-3937B68A5119}"/>
              </a:ext>
            </a:extLst>
          </p:cNvPr>
          <p:cNvGrpSpPr/>
          <p:nvPr/>
        </p:nvGrpSpPr>
        <p:grpSpPr>
          <a:xfrm>
            <a:off x="4876800" y="943791"/>
            <a:ext cx="4171950" cy="4171950"/>
            <a:chOff x="4876800" y="943791"/>
            <a:chExt cx="4171950" cy="417195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xmlns="" id="{2B36E28C-C0D8-4061-BCD5-8D2B75BCE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4876800" y="943791"/>
              <a:ext cx="4171950" cy="417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C6576FAB-98FD-4115-8C7B-0511993BE9D1}"/>
                </a:ext>
              </a:extLst>
            </p:cNvPr>
            <p:cNvSpPr/>
            <p:nvPr/>
          </p:nvSpPr>
          <p:spPr>
            <a:xfrm>
              <a:off x="7467600" y="1581150"/>
              <a:ext cx="152400" cy="168522"/>
            </a:xfrm>
            <a:prstGeom prst="roundRect">
              <a:avLst/>
            </a:prstGeom>
            <a:solidFill>
              <a:srgbClr val="48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B3BA6D-AB24-41A8-AB3B-BC8B55B41AD0}"/>
                </a:ext>
              </a:extLst>
            </p:cNvPr>
            <p:cNvSpPr txBox="1"/>
            <p:nvPr/>
          </p:nvSpPr>
          <p:spPr>
            <a:xfrm rot="460439">
              <a:off x="7577477" y="1597558"/>
              <a:ext cx="280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AFEFE"/>
                  </a:solidFill>
                  <a:latin typeface="#9Slide03 BoosterNextFYBlack" panose="02000A03000000020004" pitchFamily="2" charset="0"/>
                </a:rPr>
                <a:t>'</a:t>
              </a:r>
            </a:p>
          </p:txBody>
        </p:sp>
      </p:grp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513AE73-6703-400B-99ED-AF143336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114896" y="3257096"/>
            <a:ext cx="45118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 watch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2F0391-652E-458B-9110-2A4E60D53F43}"/>
              </a:ext>
            </a:extLst>
          </p:cNvPr>
          <p:cNvSpPr txBox="1"/>
          <p:nvPr/>
        </p:nvSpPr>
        <p:spPr>
          <a:xfrm>
            <a:off x="867018" y="1885950"/>
            <a:ext cx="3169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at Tet Festival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07DF79-B274-45C9-9B02-DD791ED3DB07}"/>
              </a:ext>
            </a:extLst>
          </p:cNvPr>
          <p:cNvSpPr txBox="1"/>
          <p:nvPr/>
        </p:nvSpPr>
        <p:spPr>
          <a:xfrm>
            <a:off x="241947" y="3373957"/>
            <a:ext cx="105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Fredoka One"/>
                <a:sym typeface="Fredoka One"/>
              </a:rPr>
              <a:t>We'll</a:t>
            </a: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xmlns="" id="{39BFC570-CD89-486D-BC60-0453073BC2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  <p:pic>
        <p:nvPicPr>
          <p:cNvPr id="13316" name="Picture 4" descr="1,200+ Watching Fireworks Stock Illustrations, Royalty-Free Vector Graphics  &amp; Clip Art - iStock | 4th of july, Sparkler, Fireworks">
            <a:extLst>
              <a:ext uri="{FF2B5EF4-FFF2-40B4-BE49-F238E27FC236}">
                <a16:creationId xmlns:a16="http://schemas.microsoft.com/office/drawing/2014/main" xmlns="" id="{9B42B1CB-D557-4E2E-B66F-1B74551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41" y="927110"/>
            <a:ext cx="4876799" cy="384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B6856BD-A77A-4BB9-9565-EA55E38BAC83}"/>
              </a:ext>
            </a:extLst>
          </p:cNvPr>
          <p:cNvSpPr txBox="1"/>
          <p:nvPr/>
        </p:nvSpPr>
        <p:spPr>
          <a:xfrm>
            <a:off x="2624853" y="3373957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Fredoka One"/>
                <a:sym typeface="Fredoka One"/>
              </a:rPr>
              <a:t>fireworks</a:t>
            </a:r>
          </a:p>
        </p:txBody>
      </p:sp>
    </p:spTree>
    <p:extLst>
      <p:ext uri="{BB962C8B-B14F-4D97-AF65-F5344CB8AC3E}">
        <p14:creationId xmlns:p14="http://schemas.microsoft.com/office/powerpoint/2010/main" val="36616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7" y="1276350"/>
            <a:ext cx="4419600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What will you do ___________?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597122"/>
            <a:ext cx="4130868" cy="756943"/>
          </a:xfrm>
          <a:prstGeom prst="wedgeRoundRectCallout">
            <a:avLst>
              <a:gd name="adj1" fmla="val 42648"/>
              <a:gd name="adj2" fmla="val 88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We'll 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2F0391-652E-458B-9110-2A4E60D53F43}"/>
              </a:ext>
            </a:extLst>
          </p:cNvPr>
          <p:cNvSpPr txBox="1"/>
          <p:nvPr/>
        </p:nvSpPr>
        <p:spPr>
          <a:xfrm>
            <a:off x="968009" y="1885950"/>
            <a:ext cx="2967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on Sports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07DF79-B274-45C9-9B02-DD791ED3DB07}"/>
              </a:ext>
            </a:extLst>
          </p:cNvPr>
          <p:cNvSpPr txBox="1"/>
          <p:nvPr/>
        </p:nvSpPr>
        <p:spPr>
          <a:xfrm>
            <a:off x="2446434" y="3638550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run</a:t>
            </a:r>
          </a:p>
        </p:txBody>
      </p:sp>
      <p:pic>
        <p:nvPicPr>
          <p:cNvPr id="15362" name="Picture 2" descr="Discover National Sports Day: Significance and Benefits">
            <a:extLst>
              <a:ext uri="{FF2B5EF4-FFF2-40B4-BE49-F238E27FC236}">
                <a16:creationId xmlns:a16="http://schemas.microsoft.com/office/drawing/2014/main" xmlns="" id="{F97CA562-2E83-4760-8F4D-2A3FDEE3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84" y="1352550"/>
            <a:ext cx="4130869" cy="31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F32EA2E1-744A-4A4B-88F9-3CCEF69ED2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241946" y="1276350"/>
            <a:ext cx="4711053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_________at Mid-Autumn Festival?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381000" y="3378069"/>
            <a:ext cx="4130868" cy="1184428"/>
          </a:xfrm>
          <a:prstGeom prst="wedgeRoundRectCallout">
            <a:avLst>
              <a:gd name="adj1" fmla="val 45178"/>
              <a:gd name="adj2" fmla="val 72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 dance and have fun.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2F0391-652E-458B-9110-2A4E60D53F43}"/>
              </a:ext>
            </a:extLst>
          </p:cNvPr>
          <p:cNvSpPr txBox="1"/>
          <p:nvPr/>
        </p:nvSpPr>
        <p:spPr>
          <a:xfrm>
            <a:off x="457200" y="1406790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What will you do</a:t>
            </a:r>
          </a:p>
        </p:txBody>
      </p:sp>
      <p:pic>
        <p:nvPicPr>
          <p:cNvPr id="16386" name="Picture 2" descr="Một nhóm trẻ em đang múa lân trên đường phố, mặc áo dài Việt Nam. Một số bạn đang cầm đèn ông sao, phong cách hoạt hình">
            <a:extLst>
              <a:ext uri="{FF2B5EF4-FFF2-40B4-BE49-F238E27FC236}">
                <a16:creationId xmlns:a16="http://schemas.microsoft.com/office/drawing/2014/main" xmlns="" id="{668C09EA-361B-4640-BA64-D8E506BF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45" y="943792"/>
            <a:ext cx="3837758" cy="3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D94F60-AB61-4A70-8433-4658F8414276}"/>
              </a:ext>
            </a:extLst>
          </p:cNvPr>
          <p:cNvSpPr txBox="1"/>
          <p:nvPr/>
        </p:nvSpPr>
        <p:spPr>
          <a:xfrm>
            <a:off x="1406000" y="3486150"/>
            <a:ext cx="1184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We'll</a:t>
            </a: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917EDBFE-2FB2-46F3-A4AA-832D98A161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00916C2-8431-4052-8B07-E2C73622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572700"/>
          </a:xfrm>
        </p:spPr>
        <p:txBody>
          <a:bodyPr/>
          <a:lstStyle/>
          <a:p>
            <a:r>
              <a:rPr lang="en-US" sz="4000"/>
              <a:t>Ask and answer.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6574BD9-EBEB-4229-AA98-B28515B23759}"/>
              </a:ext>
            </a:extLst>
          </p:cNvPr>
          <p:cNvGrpSpPr/>
          <p:nvPr/>
        </p:nvGrpSpPr>
        <p:grpSpPr>
          <a:xfrm>
            <a:off x="4187890" y="1042361"/>
            <a:ext cx="5111869" cy="3617504"/>
            <a:chOff x="4572000" y="1247140"/>
            <a:chExt cx="4500895" cy="3185138"/>
          </a:xfrm>
        </p:grpSpPr>
        <p:pic>
          <p:nvPicPr>
            <p:cNvPr id="17410" name="Picture 2" descr="Christmas Family Dinner Wine Stock Vector Illustration and Royalty - Clip  Art Library">
              <a:extLst>
                <a:ext uri="{FF2B5EF4-FFF2-40B4-BE49-F238E27FC236}">
                  <a16:creationId xmlns:a16="http://schemas.microsoft.com/office/drawing/2014/main" xmlns="" id="{7100D7DA-E967-4952-9D48-490154D3E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47140"/>
              <a:ext cx="4500895" cy="3185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phic 6" descr="A smiling face">
              <a:extLst>
                <a:ext uri="{FF2B5EF4-FFF2-40B4-BE49-F238E27FC236}">
                  <a16:creationId xmlns:a16="http://schemas.microsoft.com/office/drawing/2014/main" xmlns="" id="{3559FABF-7BA4-4DE9-A426-7563F977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7436119" y="2550752"/>
              <a:ext cx="155351" cy="160206"/>
            </a:xfrm>
            <a:prstGeom prst="rect">
              <a:avLst/>
            </a:prstGeom>
          </p:spPr>
        </p:pic>
        <p:pic>
          <p:nvPicPr>
            <p:cNvPr id="10" name="Graphic 9" descr="A woman's face">
              <a:extLst>
                <a:ext uri="{FF2B5EF4-FFF2-40B4-BE49-F238E27FC236}">
                  <a16:creationId xmlns:a16="http://schemas.microsoft.com/office/drawing/2014/main" xmlns="" id="{F15D5F21-DCED-4FA7-AD67-26E2BD96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21269918">
              <a:off x="6711349" y="2286089"/>
              <a:ext cx="174862" cy="185791"/>
            </a:xfrm>
            <a:prstGeom prst="rect">
              <a:avLst/>
            </a:prstGeom>
          </p:spPr>
        </p:pic>
        <p:pic>
          <p:nvPicPr>
            <p:cNvPr id="12" name="Graphic 11" descr="Happy face with no mouth">
              <a:extLst>
                <a:ext uri="{FF2B5EF4-FFF2-40B4-BE49-F238E27FC236}">
                  <a16:creationId xmlns:a16="http://schemas.microsoft.com/office/drawing/2014/main" xmlns="" id="{B6D4427D-B84F-4F3A-B2D3-2F3D8E33F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r="33898"/>
            <a:stretch/>
          </p:blipFill>
          <p:spPr>
            <a:xfrm flipH="1">
              <a:off x="8117840" y="2309452"/>
              <a:ext cx="148590" cy="224790"/>
            </a:xfrm>
            <a:prstGeom prst="rect">
              <a:avLst/>
            </a:prstGeom>
          </p:spPr>
        </p:pic>
        <p:pic>
          <p:nvPicPr>
            <p:cNvPr id="14" name="Graphic 13" descr="A happy face">
              <a:extLst>
                <a:ext uri="{FF2B5EF4-FFF2-40B4-BE49-F238E27FC236}">
                  <a16:creationId xmlns:a16="http://schemas.microsoft.com/office/drawing/2014/main" xmlns="" id="{A29A358C-3AA0-4F05-8344-FA40C5FAB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r="23082"/>
            <a:stretch/>
          </p:blipFill>
          <p:spPr>
            <a:xfrm>
              <a:off x="5353206" y="2292429"/>
              <a:ext cx="148591" cy="199218"/>
            </a:xfrm>
            <a:prstGeom prst="rect">
              <a:avLst/>
            </a:prstGeom>
          </p:spPr>
        </p:pic>
        <p:pic>
          <p:nvPicPr>
            <p:cNvPr id="16" name="Graphic 15" descr="A smiling face with tears">
              <a:extLst>
                <a:ext uri="{FF2B5EF4-FFF2-40B4-BE49-F238E27FC236}">
                  <a16:creationId xmlns:a16="http://schemas.microsoft.com/office/drawing/2014/main" xmlns="" id="{A37B216C-C7A4-4270-B1F6-5AE9252E1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019800" y="2491647"/>
              <a:ext cx="169361" cy="160206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735D7C7-A2C7-407C-9C6F-B2D50AE3A0D2}"/>
              </a:ext>
            </a:extLst>
          </p:cNvPr>
          <p:cNvSpPr txBox="1">
            <a:spLocks/>
          </p:cNvSpPr>
          <p:nvPr/>
        </p:nvSpPr>
        <p:spPr>
          <a:xfrm>
            <a:off x="90907" y="890331"/>
            <a:ext cx="4023893" cy="1403844"/>
          </a:xfrm>
          <a:prstGeom prst="wedgeRoundRectCallout">
            <a:avLst>
              <a:gd name="adj1" fmla="val -45047"/>
              <a:gd name="adj2" fmla="val 68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 _________ on Christmas Day?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CAB9C73-C226-4233-A87B-6C751E62CF20}"/>
              </a:ext>
            </a:extLst>
          </p:cNvPr>
          <p:cNvSpPr txBox="1">
            <a:spLocks/>
          </p:cNvSpPr>
          <p:nvPr/>
        </p:nvSpPr>
        <p:spPr>
          <a:xfrm>
            <a:off x="20477" y="3180579"/>
            <a:ext cx="4130868" cy="875100"/>
          </a:xfrm>
          <a:prstGeom prst="wedgeRoundRectCallout">
            <a:avLst>
              <a:gd name="adj1" fmla="val 45178"/>
              <a:gd name="adj2" fmla="val 72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/>
              <a:t>___________.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2F0391-652E-458B-9110-2A4E60D53F43}"/>
              </a:ext>
            </a:extLst>
          </p:cNvPr>
          <p:cNvSpPr txBox="1"/>
          <p:nvPr/>
        </p:nvSpPr>
        <p:spPr>
          <a:xfrm>
            <a:off x="306161" y="1020771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What will you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D94F60-AB61-4A70-8433-4658F8414276}"/>
              </a:ext>
            </a:extLst>
          </p:cNvPr>
          <p:cNvSpPr txBox="1"/>
          <p:nvPr/>
        </p:nvSpPr>
        <p:spPr>
          <a:xfrm>
            <a:off x="166956" y="3260129"/>
            <a:ext cx="3837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Fredoka One"/>
                <a:sym typeface="Fredoka One"/>
              </a:rPr>
              <a:t>We'll have a party</a:t>
            </a:r>
          </a:p>
        </p:txBody>
      </p:sp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D29B083-DD53-4C4C-B8C0-37D9D4087EA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CF6"/>
              </a:clrFrom>
              <a:clrTo>
                <a:srgbClr val="FFF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" y="4241146"/>
            <a:ext cx="826941" cy="8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2B09918-9C77-455C-85EC-7A6BA659AAB4}"/>
              </a:ext>
            </a:extLst>
          </p:cNvPr>
          <p:cNvSpPr txBox="1"/>
          <p:nvPr/>
        </p:nvSpPr>
        <p:spPr>
          <a:xfrm>
            <a:off x="2244525" y="3889363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99F673-02CF-41A0-8685-73D46EF0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68937"/>
            <a:ext cx="8915400" cy="838200"/>
          </a:xfrm>
          <a:solidFill>
            <a:srgbClr val="FFFCF6"/>
          </a:solidFill>
        </p:spPr>
        <p:txBody>
          <a:bodyPr anchor="ctr"/>
          <a:lstStyle/>
          <a:p>
            <a:pPr algn="ctr"/>
            <a:r>
              <a:rPr lang="en-US" sz="3600"/>
              <a:t>Who can you see? Where are they?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4134CEB-D26D-4C17-9EF9-BFC1D4742C20}"/>
              </a:ext>
            </a:extLst>
          </p:cNvPr>
          <p:cNvSpPr txBox="1">
            <a:spLocks/>
          </p:cNvSpPr>
          <p:nvPr/>
        </p:nvSpPr>
        <p:spPr>
          <a:xfrm>
            <a:off x="114300" y="368937"/>
            <a:ext cx="8915400" cy="838200"/>
          </a:xfrm>
          <a:prstGeom prst="rect">
            <a:avLst/>
          </a:prstGeom>
          <a:solidFill>
            <a:srgbClr val="FFFC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600"/>
              <a:t>What are they talking about?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8272F5-4D1C-44C2-B57C-F5F9E982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2" y="1207137"/>
            <a:ext cx="8534835" cy="29540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C9CE67-E24B-47DC-89C9-CE964EDA63A5}"/>
              </a:ext>
            </a:extLst>
          </p:cNvPr>
          <p:cNvSpPr/>
          <p:nvPr/>
        </p:nvSpPr>
        <p:spPr>
          <a:xfrm>
            <a:off x="1219200" y="1276349"/>
            <a:ext cx="3428999" cy="5022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B8DC7F-3A1D-4C78-B912-227BD11F97FE}"/>
              </a:ext>
            </a:extLst>
          </p:cNvPr>
          <p:cNvSpPr/>
          <p:nvPr/>
        </p:nvSpPr>
        <p:spPr>
          <a:xfrm>
            <a:off x="5257800" y="1352550"/>
            <a:ext cx="30480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7A24C1E-AEC0-4E91-9894-A5869620FE8C}"/>
              </a:ext>
            </a:extLst>
          </p:cNvPr>
          <p:cNvSpPr/>
          <p:nvPr/>
        </p:nvSpPr>
        <p:spPr>
          <a:xfrm>
            <a:off x="5029200" y="3631563"/>
            <a:ext cx="29718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7E5818B-26C8-4781-A303-F288CD066A05}"/>
              </a:ext>
            </a:extLst>
          </p:cNvPr>
          <p:cNvSpPr/>
          <p:nvPr/>
        </p:nvSpPr>
        <p:spPr>
          <a:xfrm>
            <a:off x="1828800" y="3631563"/>
            <a:ext cx="2361983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C296A4-4296-4B82-91C7-D4CC17EC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13" y="347810"/>
            <a:ext cx="7135375" cy="589450"/>
          </a:xfrm>
        </p:spPr>
        <p:txBody>
          <a:bodyPr/>
          <a:lstStyle/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21">
            <a:hlinkClick r:id="" action="ppaction://media"/>
            <a:extLst>
              <a:ext uri="{FF2B5EF4-FFF2-40B4-BE49-F238E27FC236}">
                <a16:creationId xmlns:a16="http://schemas.microsoft.com/office/drawing/2014/main" xmlns="" id="{FDCE3E23-1DCB-485A-8253-2F17180AAD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77" end="10849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712" y="860245"/>
            <a:ext cx="609600" cy="6095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72658FB-8B44-4B57-9598-8167621E7298}"/>
              </a:ext>
            </a:extLst>
          </p:cNvPr>
          <p:cNvSpPr/>
          <p:nvPr/>
        </p:nvSpPr>
        <p:spPr>
          <a:xfrm>
            <a:off x="3082834" y="1428206"/>
            <a:ext cx="3335383" cy="557348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0901E40-95C9-4C60-9DBB-D07FE45A757A}"/>
              </a:ext>
            </a:extLst>
          </p:cNvPr>
          <p:cNvSpPr/>
          <p:nvPr/>
        </p:nvSpPr>
        <p:spPr>
          <a:xfrm>
            <a:off x="3809999" y="4400550"/>
            <a:ext cx="2895601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xmlns="" id="{1FEDC104-8ADE-4EBA-BB98-64A60CA308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39" end="1590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1180828"/>
            <a:ext cx="609600" cy="609599"/>
          </a:xfrm>
          <a:prstGeom prst="rect">
            <a:avLst/>
          </a:prstGeom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xmlns="" id="{3A5B4AB6-209E-4300-B827-16699C4B7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30" end="1054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2190750"/>
            <a:ext cx="609600" cy="609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56CA8D-C184-4930-91B3-C885E91DE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413" y="1023554"/>
            <a:ext cx="5591174" cy="36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C296A4-4296-4B82-91C7-D4CC17EC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313" y="347810"/>
            <a:ext cx="7135375" cy="589450"/>
          </a:xfrm>
        </p:spPr>
        <p:txBody>
          <a:bodyPr/>
          <a:lstStyle/>
          <a:p>
            <a:pPr algn="ctr"/>
            <a:r>
              <a:rPr lang="en-US" dirty="0"/>
              <a:t>Look, listen and repeat.</a:t>
            </a:r>
          </a:p>
        </p:txBody>
      </p:sp>
      <p:pic>
        <p:nvPicPr>
          <p:cNvPr id="4" name="Track 21">
            <a:hlinkClick r:id="" action="ppaction://media"/>
            <a:extLst>
              <a:ext uri="{FF2B5EF4-FFF2-40B4-BE49-F238E27FC236}">
                <a16:creationId xmlns:a16="http://schemas.microsoft.com/office/drawing/2014/main" xmlns="" id="{FDCE3E23-1DCB-485A-8253-2F17180AAD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81" end="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712" y="860245"/>
            <a:ext cx="609600" cy="6095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72658FB-8B44-4B57-9598-8167621E7298}"/>
              </a:ext>
            </a:extLst>
          </p:cNvPr>
          <p:cNvSpPr/>
          <p:nvPr/>
        </p:nvSpPr>
        <p:spPr>
          <a:xfrm>
            <a:off x="2743200" y="1511753"/>
            <a:ext cx="3657600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0901E40-95C9-4C60-9DBB-D07FE45A757A}"/>
              </a:ext>
            </a:extLst>
          </p:cNvPr>
          <p:cNvSpPr/>
          <p:nvPr/>
        </p:nvSpPr>
        <p:spPr>
          <a:xfrm>
            <a:off x="2362200" y="4400550"/>
            <a:ext cx="3657600" cy="304800"/>
          </a:xfrm>
          <a:prstGeom prst="roundRect">
            <a:avLst/>
          </a:prstGeom>
          <a:solidFill>
            <a:srgbClr val="FFEFD8"/>
          </a:solidFill>
          <a:ln>
            <a:solidFill>
              <a:srgbClr val="FFE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xmlns="" id="{1FEDC104-8ADE-4EBA-BB98-64A60CA308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76" end="5457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1180828"/>
            <a:ext cx="609600" cy="609599"/>
          </a:xfrm>
          <a:prstGeom prst="rect">
            <a:avLst/>
          </a:prstGeom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xmlns="" id="{3A5B4AB6-209E-4300-B827-16699C4B7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932" end="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2190750"/>
            <a:ext cx="609600" cy="609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589FB0-957C-444A-86DD-A69C67924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117445"/>
            <a:ext cx="5486400" cy="35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514350"/>
            <a:ext cx="6806400" cy="1154400"/>
          </a:xfrm>
        </p:spPr>
        <p:txBody>
          <a:bodyPr/>
          <a:lstStyle/>
          <a:p>
            <a:pPr algn="ctr"/>
            <a:r>
              <a:rPr lang="en-US" dirty="0"/>
              <a:t>Look, listen, and repeat. </a:t>
            </a:r>
          </a:p>
        </p:txBody>
      </p:sp>
      <p:pic>
        <p:nvPicPr>
          <p:cNvPr id="2" name="Track 21">
            <a:hlinkClick r:id="" action="ppaction://media"/>
            <a:extLst>
              <a:ext uri="{FF2B5EF4-FFF2-40B4-BE49-F238E27FC236}">
                <a16:creationId xmlns:a16="http://schemas.microsoft.com/office/drawing/2014/main" xmlns="" id="{CF0B7F69-78ED-465A-B94E-80901E720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93579"/>
            <a:ext cx="487363" cy="487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A13D96-E720-4A62-892A-72F973D93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1504950"/>
            <a:ext cx="8248650" cy="26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BD48FAD-C0AC-4A42-81CC-691214F34301}"/>
              </a:ext>
            </a:extLst>
          </p:cNvPr>
          <p:cNvSpPr txBox="1"/>
          <p:nvPr/>
        </p:nvSpPr>
        <p:spPr>
          <a:xfrm>
            <a:off x="845966" y="3839544"/>
            <a:ext cx="421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2497</TotalTime>
  <Words>441</Words>
  <Application>Microsoft Office PowerPoint</Application>
  <PresentationFormat>On-screen Show (16:9)</PresentationFormat>
  <Paragraphs>108</Paragraphs>
  <Slides>39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#9Slide03 BoosterNextFYBlack</vt:lpstr>
      <vt:lpstr>Bebas Neue</vt:lpstr>
      <vt:lpstr>Nunito</vt:lpstr>
      <vt:lpstr>Fredoka One</vt:lpstr>
      <vt:lpstr>Century Gothic</vt:lpstr>
      <vt:lpstr>Amasis MT Pro Black</vt:lpstr>
      <vt:lpstr>Montessori Pedagogy by Slidesgo</vt:lpstr>
      <vt:lpstr>OUR SPECIAL DAYS Lesson 1 - Period 1</vt:lpstr>
      <vt:lpstr>Warm-up</vt:lpstr>
      <vt:lpstr>PowerPoint Presentation</vt:lpstr>
      <vt:lpstr>Activity 1</vt:lpstr>
      <vt:lpstr>Who can you see? Where are they?</vt:lpstr>
      <vt:lpstr>Look, listen and repeat.</vt:lpstr>
      <vt:lpstr>Look, listen and repeat.</vt:lpstr>
      <vt:lpstr>Look, listen, and repeat. </vt:lpstr>
      <vt:lpstr>Activity 2</vt:lpstr>
      <vt:lpstr>PowerPoint Presentation</vt:lpstr>
      <vt:lpstr>Listen, point and say.</vt:lpstr>
      <vt:lpstr>Listen, point and say.</vt:lpstr>
      <vt:lpstr>Listen, point and say.</vt:lpstr>
      <vt:lpstr>Listen, point and say.</vt:lpstr>
      <vt:lpstr>What will you do on Children's Day?</vt:lpstr>
      <vt:lpstr>What will you do on Teachers' Day?</vt:lpstr>
      <vt:lpstr>What will you do ________?</vt:lpstr>
      <vt:lpstr>Listen, point and say.</vt:lpstr>
      <vt:lpstr>Listen, point and say.</vt:lpstr>
      <vt:lpstr>Listen, point and say.</vt:lpstr>
      <vt:lpstr>Listen, point and say.</vt:lpstr>
      <vt:lpstr>Work in pairs. Ask and answer.</vt:lpstr>
      <vt:lpstr>Activity 3</vt:lpstr>
      <vt:lpstr>PowerPoint Presentation</vt:lpstr>
      <vt:lpstr>Fun Corner</vt:lpstr>
      <vt:lpstr>Spin the wheel</vt:lpstr>
      <vt:lpstr>What's your favourite month?</vt:lpstr>
      <vt:lpstr>What day is June 1st?</vt:lpstr>
      <vt:lpstr>What day is November 20th?</vt:lpstr>
      <vt:lpstr>What festival is it?</vt:lpstr>
      <vt:lpstr>What day is it?</vt:lpstr>
      <vt:lpstr>What festival is it?</vt:lpstr>
      <vt:lpstr>What day is it?</vt:lpstr>
      <vt:lpstr>Ask and answer.</vt:lpstr>
      <vt:lpstr>Ask and answer.</vt:lpstr>
      <vt:lpstr>Ask and answer.</vt:lpstr>
      <vt:lpstr>Ask and answer.</vt:lpstr>
      <vt:lpstr>Ask and answer.</vt:lpstr>
      <vt:lpstr>Ask and answer.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32</cp:revision>
  <dcterms:modified xsi:type="dcterms:W3CDTF">2025-02-21T08:24:15Z</dcterms:modified>
  <cp:category>9Slide.vn</cp:category>
</cp:coreProperties>
</file>