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6"/>
  </p:notesMasterIdLst>
  <p:sldIdLst>
    <p:sldId id="256" r:id="rId2"/>
    <p:sldId id="258" r:id="rId3"/>
    <p:sldId id="298" r:id="rId4"/>
    <p:sldId id="263" r:id="rId5"/>
    <p:sldId id="312" r:id="rId6"/>
    <p:sldId id="314" r:id="rId7"/>
    <p:sldId id="315" r:id="rId8"/>
    <p:sldId id="313" r:id="rId9"/>
    <p:sldId id="316" r:id="rId10"/>
    <p:sldId id="268" r:id="rId11"/>
    <p:sldId id="300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271" r:id="rId24"/>
    <p:sldId id="301" r:id="rId25"/>
    <p:sldId id="328" r:id="rId26"/>
    <p:sldId id="296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</p:sldIdLst>
  <p:sldSz cx="9144000" cy="5143500" type="screen16x9"/>
  <p:notesSz cx="6858000" cy="9144000"/>
  <p:embeddedFontLst>
    <p:embeddedFont>
      <p:font typeface="Comic Sans MS" pitchFamily="66" charset="0"/>
      <p:regular r:id="rId37"/>
      <p:bold r:id="rId38"/>
      <p:italic r:id="rId39"/>
      <p:boldItalic r:id="rId40"/>
    </p:embeddedFont>
    <p:embeddedFont>
      <p:font typeface="Bebas Neue" charset="0"/>
      <p:regular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Nunito" charset="0"/>
      <p:regular r:id="rId46"/>
      <p:bold r:id="rId47"/>
      <p:italic r:id="rId48"/>
      <p:boldItalic r:id="rId49"/>
    </p:embeddedFont>
    <p:embeddedFont>
      <p:font typeface="Fredoka One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D8"/>
    <a:srgbClr val="F7C448"/>
    <a:srgbClr val="FFFCF6"/>
    <a:srgbClr val="1C375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62" autoAdjust="0"/>
    <p:restoredTop sz="94660"/>
  </p:normalViewPr>
  <p:slideViewPr>
    <p:cSldViewPr>
      <p:cViewPr>
        <p:scale>
          <a:sx n="106" d="100"/>
          <a:sy n="106" d="100"/>
        </p:scale>
        <p:origin x="-102" y="-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0803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41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0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B84B4D22-FEC8-440F-9486-759CDB83E2F5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70" r:id="rId12"/>
    <p:sldLayoutId id="2147483671" r:id="rId13"/>
    <p:sldLayoutId id="2147483676" r:id="rId14"/>
    <p:sldLayoutId id="2147483677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slide" Target="slide34.xm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slide" Target="slide29.xml"/><Relationship Id="rId17" Type="http://schemas.openxmlformats.org/officeDocument/2006/relationships/slide" Target="slide33.xml"/><Relationship Id="rId2" Type="http://schemas.openxmlformats.org/officeDocument/2006/relationships/image" Target="../media/image22.png"/><Relationship Id="rId16" Type="http://schemas.openxmlformats.org/officeDocument/2006/relationships/slide" Target="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slide" Target="slide31.xml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slide" Target="slide3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slide" Target="slide28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slide" Target="slide28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slide" Target="slide28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slide" Target="slide28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slide" Target="slide28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slide" Target="slide28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2 - Period 3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4" y="1135294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BD48FAD-C0AC-4A42-81CC-691214F34301}"/>
              </a:ext>
            </a:extLst>
          </p:cNvPr>
          <p:cNvSpPr txBox="1"/>
          <p:nvPr/>
        </p:nvSpPr>
        <p:spPr>
          <a:xfrm>
            <a:off x="845967" y="3839544"/>
            <a:ext cx="4211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Listen, point and say.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6E0A64-8BC6-4F2A-A286-4EFA603D8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8120062" cy="43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0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A8FA79-CD3A-4C85-9CCD-4F2DF676E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49182"/>
            <a:ext cx="4876800" cy="398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DC03D1-5937-F9DB-5A98-D8E861385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3028" y="-8164"/>
            <a:ext cx="5182800" cy="889262"/>
          </a:xfrm>
        </p:spPr>
        <p:txBody>
          <a:bodyPr/>
          <a:lstStyle/>
          <a:p>
            <a:r>
              <a:rPr lang="en-US" sz="3600" dirty="0"/>
              <a:t>Name the food/drinks.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3450A00-12FA-6AB4-7A61-BD55C056666F}"/>
              </a:ext>
            </a:extLst>
          </p:cNvPr>
          <p:cNvSpPr/>
          <p:nvPr/>
        </p:nvSpPr>
        <p:spPr>
          <a:xfrm>
            <a:off x="2781300" y="2495550"/>
            <a:ext cx="1066800" cy="381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4890071-114D-7418-0572-6F8F88329A7C}"/>
              </a:ext>
            </a:extLst>
          </p:cNvPr>
          <p:cNvSpPr/>
          <p:nvPr/>
        </p:nvSpPr>
        <p:spPr>
          <a:xfrm>
            <a:off x="5300195" y="2495550"/>
            <a:ext cx="1066800" cy="381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EC3E016-293D-E0C5-244B-220B4817EE8E}"/>
              </a:ext>
            </a:extLst>
          </p:cNvPr>
          <p:cNvSpPr/>
          <p:nvPr/>
        </p:nvSpPr>
        <p:spPr>
          <a:xfrm>
            <a:off x="2743200" y="4552950"/>
            <a:ext cx="1143000" cy="381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0B2A5F3-2E9C-5ADD-072A-01E1E2C4140F}"/>
              </a:ext>
            </a:extLst>
          </p:cNvPr>
          <p:cNvSpPr/>
          <p:nvPr/>
        </p:nvSpPr>
        <p:spPr>
          <a:xfrm>
            <a:off x="5109696" y="4549632"/>
            <a:ext cx="1447798" cy="381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A7E708-CF9C-66A9-A8DD-E46984D11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000" y="-95250"/>
            <a:ext cx="5868000" cy="1194062"/>
          </a:xfrm>
        </p:spPr>
        <p:txBody>
          <a:bodyPr/>
          <a:lstStyle/>
          <a:p>
            <a:r>
              <a:rPr lang="en-US" sz="4400" dirty="0"/>
              <a:t>Listen, point and say.</a:t>
            </a:r>
          </a:p>
        </p:txBody>
      </p:sp>
      <p:pic>
        <p:nvPicPr>
          <p:cNvPr id="3" name="Track 26">
            <a:hlinkClick r:id="" action="ppaction://media"/>
            <a:extLst>
              <a:ext uri="{FF2B5EF4-FFF2-40B4-BE49-F238E27FC236}">
                <a16:creationId xmlns:a16="http://schemas.microsoft.com/office/drawing/2014/main" xmlns="" id="{64D81BDA-0F0A-0602-01C6-CE5C5FD5A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74" end="51673.5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BFD70C-85C2-48C0-89F1-767A65816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7353" y="971550"/>
            <a:ext cx="3643661" cy="2734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790A52-D01C-40A7-9E6A-6BD11EFA1B06}"/>
              </a:ext>
            </a:extLst>
          </p:cNvPr>
          <p:cNvSpPr txBox="1"/>
          <p:nvPr/>
        </p:nvSpPr>
        <p:spPr>
          <a:xfrm>
            <a:off x="3974721" y="3779621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edoka One" panose="020B0604020202020204" charset="0"/>
              </a:rPr>
              <a:t>a. pizza </a:t>
            </a:r>
          </a:p>
        </p:txBody>
      </p:sp>
    </p:spTree>
    <p:extLst>
      <p:ext uri="{BB962C8B-B14F-4D97-AF65-F5344CB8AC3E}">
        <p14:creationId xmlns:p14="http://schemas.microsoft.com/office/powerpoint/2010/main" val="17740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A7E708-CF9C-66A9-A8DD-E46984D11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000" y="-95250"/>
            <a:ext cx="5868000" cy="1194062"/>
          </a:xfrm>
        </p:spPr>
        <p:txBody>
          <a:bodyPr/>
          <a:lstStyle/>
          <a:p>
            <a:r>
              <a:rPr lang="en-US" sz="4400" dirty="0"/>
              <a:t>Listen, point and say.</a:t>
            </a:r>
          </a:p>
        </p:txBody>
      </p:sp>
      <p:pic>
        <p:nvPicPr>
          <p:cNvPr id="3" name="Track 26">
            <a:hlinkClick r:id="" action="ppaction://media"/>
            <a:extLst>
              <a:ext uri="{FF2B5EF4-FFF2-40B4-BE49-F238E27FC236}">
                <a16:creationId xmlns:a16="http://schemas.microsoft.com/office/drawing/2014/main" xmlns="" id="{64D81BDA-0F0A-0602-01C6-CE5C5FD5A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32" end="47274.5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5FF9AC-6DDC-4110-BD6C-97593831A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032" y="1107666"/>
            <a:ext cx="3557935" cy="2727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6F0DCB-4ECB-4214-AE54-B23807F30453}"/>
              </a:ext>
            </a:extLst>
          </p:cNvPr>
          <p:cNvSpPr txBox="1"/>
          <p:nvPr/>
        </p:nvSpPr>
        <p:spPr>
          <a:xfrm>
            <a:off x="3858502" y="3879109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edoka One" panose="020B0604020202020204" charset="0"/>
              </a:rPr>
              <a:t>b. burgers</a:t>
            </a:r>
          </a:p>
        </p:txBody>
      </p:sp>
    </p:spTree>
    <p:extLst>
      <p:ext uri="{BB962C8B-B14F-4D97-AF65-F5344CB8AC3E}">
        <p14:creationId xmlns:p14="http://schemas.microsoft.com/office/powerpoint/2010/main" val="5722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A7E708-CF9C-66A9-A8DD-E46984D11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000" y="-95250"/>
            <a:ext cx="5868000" cy="1194062"/>
          </a:xfrm>
        </p:spPr>
        <p:txBody>
          <a:bodyPr/>
          <a:lstStyle/>
          <a:p>
            <a:r>
              <a:rPr lang="en-US" sz="4400" dirty="0"/>
              <a:t>Listen, point and say.</a:t>
            </a:r>
          </a:p>
        </p:txBody>
      </p:sp>
      <p:pic>
        <p:nvPicPr>
          <p:cNvPr id="3" name="Track 26">
            <a:hlinkClick r:id="" action="ppaction://media"/>
            <a:extLst>
              <a:ext uri="{FF2B5EF4-FFF2-40B4-BE49-F238E27FC236}">
                <a16:creationId xmlns:a16="http://schemas.microsoft.com/office/drawing/2014/main" xmlns="" id="{64D81BDA-0F0A-0602-01C6-CE5C5FD5A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11" end="42320.5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8D3243D-66D5-4B48-A49B-76C669A02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098" y="1098812"/>
            <a:ext cx="3319803" cy="2562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FCAC1F-404E-4881-9322-7119675C2713}"/>
              </a:ext>
            </a:extLst>
          </p:cNvPr>
          <p:cNvSpPr txBox="1"/>
          <p:nvPr/>
        </p:nvSpPr>
        <p:spPr>
          <a:xfrm>
            <a:off x="3858502" y="3661467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edoka One" panose="020B0604020202020204" charset="0"/>
              </a:rPr>
              <a:t>c. milk tea</a:t>
            </a:r>
          </a:p>
        </p:txBody>
      </p:sp>
    </p:spTree>
    <p:extLst>
      <p:ext uri="{BB962C8B-B14F-4D97-AF65-F5344CB8AC3E}">
        <p14:creationId xmlns:p14="http://schemas.microsoft.com/office/powerpoint/2010/main" val="45839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A7E708-CF9C-66A9-A8DD-E46984D11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000" y="-95250"/>
            <a:ext cx="5868000" cy="1194062"/>
          </a:xfrm>
        </p:spPr>
        <p:txBody>
          <a:bodyPr/>
          <a:lstStyle/>
          <a:p>
            <a:r>
              <a:rPr lang="en-US" sz="4400" dirty="0"/>
              <a:t>Listen, point and say.</a:t>
            </a:r>
          </a:p>
        </p:txBody>
      </p:sp>
      <p:pic>
        <p:nvPicPr>
          <p:cNvPr id="3" name="Track 26">
            <a:hlinkClick r:id="" action="ppaction://media"/>
            <a:extLst>
              <a:ext uri="{FF2B5EF4-FFF2-40B4-BE49-F238E27FC236}">
                <a16:creationId xmlns:a16="http://schemas.microsoft.com/office/drawing/2014/main" xmlns="" id="{64D81BDA-0F0A-0602-01C6-CE5C5FD5A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69" end="37349.5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98AE4B-5860-4C6D-B793-4CEF7DDF7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329" y="1098812"/>
            <a:ext cx="3255341" cy="2471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564FE3-4ACB-4CE0-8B8E-C705B6095526}"/>
              </a:ext>
            </a:extLst>
          </p:cNvPr>
          <p:cNvSpPr txBox="1"/>
          <p:nvPr/>
        </p:nvSpPr>
        <p:spPr>
          <a:xfrm>
            <a:off x="3684576" y="3616942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edoka One" panose="020B0604020202020204" charset="0"/>
              </a:rPr>
              <a:t>d. apple juice</a:t>
            </a:r>
          </a:p>
        </p:txBody>
      </p:sp>
    </p:spTree>
    <p:extLst>
      <p:ext uri="{BB962C8B-B14F-4D97-AF65-F5344CB8AC3E}">
        <p14:creationId xmlns:p14="http://schemas.microsoft.com/office/powerpoint/2010/main" val="40589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0EB963D-E399-731D-BABB-D5B18498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DFC67AE-0C41-89A0-E65F-A0EE4428850F}"/>
              </a:ext>
            </a:extLst>
          </p:cNvPr>
          <p:cNvGrpSpPr/>
          <p:nvPr/>
        </p:nvGrpSpPr>
        <p:grpSpPr>
          <a:xfrm>
            <a:off x="1066800" y="1173994"/>
            <a:ext cx="3733800" cy="2083556"/>
            <a:chOff x="1066800" y="1173994"/>
            <a:chExt cx="3733800" cy="2083556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xmlns="" id="{F7222DE3-D092-5193-E8BB-8723355D6395}"/>
                </a:ext>
              </a:extLst>
            </p:cNvPr>
            <p:cNvSpPr/>
            <p:nvPr/>
          </p:nvSpPr>
          <p:spPr>
            <a:xfrm flipV="1">
              <a:off x="1066800" y="1173994"/>
              <a:ext cx="3733800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0F287BA-8033-53E1-AA32-FCBB690096CC}"/>
                </a:ext>
              </a:extLst>
            </p:cNvPr>
            <p:cNvSpPr txBox="1"/>
            <p:nvPr/>
          </p:nvSpPr>
          <p:spPr>
            <a:xfrm flipH="1">
              <a:off x="1089374" y="1354574"/>
              <a:ext cx="3558826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food / drinks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052A86A-6C1F-A5B7-0BE6-C853D2F9D163}"/>
              </a:ext>
            </a:extLst>
          </p:cNvPr>
          <p:cNvGrpSpPr/>
          <p:nvPr/>
        </p:nvGrpSpPr>
        <p:grpSpPr>
          <a:xfrm>
            <a:off x="5580282" y="1367342"/>
            <a:ext cx="3258917" cy="1057688"/>
            <a:chOff x="5131068" y="1393518"/>
            <a:chExt cx="2594739" cy="105768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xmlns="" id="{6A07C3E5-8D8D-45B9-7D7F-9433978E06F3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A2A6FB1-C759-65D4-4488-3D638EE372A0}"/>
                </a:ext>
              </a:extLst>
            </p:cNvPr>
            <p:cNvSpPr txBox="1"/>
            <p:nvPr/>
          </p:nvSpPr>
          <p:spPr>
            <a:xfrm>
              <a:off x="5177659" y="1482250"/>
              <a:ext cx="2548148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____.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7D87FC98-6531-3881-0298-3036207AE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7F9A6F42-36A6-84B2-E8E3-1AD0B64DC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5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55D6D06-80F5-6A3F-F853-081F036627ED}"/>
              </a:ext>
            </a:extLst>
          </p:cNvPr>
          <p:cNvGrpSpPr/>
          <p:nvPr/>
        </p:nvGrpSpPr>
        <p:grpSpPr>
          <a:xfrm>
            <a:off x="328174" y="245385"/>
            <a:ext cx="3226145" cy="2083556"/>
            <a:chOff x="328174" y="245385"/>
            <a:chExt cx="3226145" cy="2083556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xmlns="" id="{282DA304-9313-816E-F0E2-021CE857B8D7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8C45C27-0A18-673E-C49F-A21405E4C60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food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D25D19E-9A1F-619A-1605-91603425E1F1}"/>
              </a:ext>
            </a:extLst>
          </p:cNvPr>
          <p:cNvGrpSpPr/>
          <p:nvPr/>
        </p:nvGrpSpPr>
        <p:grpSpPr>
          <a:xfrm>
            <a:off x="5829260" y="1367342"/>
            <a:ext cx="2837369" cy="1057688"/>
            <a:chOff x="5131068" y="1393518"/>
            <a:chExt cx="2488932" cy="1057688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xmlns="" id="{092A7EC0-6D41-301A-3272-D05E72239C84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51E9946-FB42-D59F-97FA-A16CEB99C1B1}"/>
                </a:ext>
              </a:extLst>
            </p:cNvPr>
            <p:cNvSpPr txBox="1"/>
            <p:nvPr/>
          </p:nvSpPr>
          <p:spPr>
            <a:xfrm>
              <a:off x="5162126" y="1482250"/>
              <a:ext cx="24578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pizza.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BD088EDA-BDFD-37D6-B492-AD70DBB25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D321B5D-0FCF-87E2-E209-F75F53825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xmlns="" id="{4A8A627E-7113-DC37-98B8-FF2F7AEDD7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344" end="2872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EC1FB27-D81C-4669-B5FA-F3EC9E6AC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241" y="1733550"/>
            <a:ext cx="3643661" cy="2734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52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0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55D6D06-80F5-6A3F-F853-081F036627ED}"/>
              </a:ext>
            </a:extLst>
          </p:cNvPr>
          <p:cNvGrpSpPr/>
          <p:nvPr/>
        </p:nvGrpSpPr>
        <p:grpSpPr>
          <a:xfrm>
            <a:off x="328174" y="245385"/>
            <a:ext cx="3226145" cy="2083556"/>
            <a:chOff x="328174" y="245385"/>
            <a:chExt cx="3226145" cy="2083556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xmlns="" id="{282DA304-9313-816E-F0E2-021CE857B8D7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8C45C27-0A18-673E-C49F-A21405E4C60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food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D25D19E-9A1F-619A-1605-91603425E1F1}"/>
              </a:ext>
            </a:extLst>
          </p:cNvPr>
          <p:cNvGrpSpPr/>
          <p:nvPr/>
        </p:nvGrpSpPr>
        <p:grpSpPr>
          <a:xfrm>
            <a:off x="5589683" y="1367342"/>
            <a:ext cx="3554319" cy="1057688"/>
            <a:chOff x="5131068" y="1393518"/>
            <a:chExt cx="2812167" cy="1057688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xmlns="" id="{092A7EC0-6D41-301A-3272-D05E72239C84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51E9946-FB42-D59F-97FA-A16CEB99C1B1}"/>
                </a:ext>
              </a:extLst>
            </p:cNvPr>
            <p:cNvSpPr txBox="1"/>
            <p:nvPr/>
          </p:nvSpPr>
          <p:spPr>
            <a:xfrm>
              <a:off x="5162126" y="1482250"/>
              <a:ext cx="278110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burgers.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BD088EDA-BDFD-37D6-B492-AD70DBB25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D321B5D-0FCF-87E2-E209-F75F53825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xmlns="" id="{4A8A627E-7113-DC37-98B8-FF2F7AEDD7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213" end="20168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D4CDE1-8744-4D78-8A59-A73F5C6FD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67" y="1689086"/>
            <a:ext cx="3557935" cy="2727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827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7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A21E790B-3F0C-47DE-9AA8-98A705433FC9}"/>
              </a:ext>
            </a:extLst>
          </p:cNvPr>
          <p:cNvSpPr txBox="1"/>
          <p:nvPr/>
        </p:nvSpPr>
        <p:spPr>
          <a:xfrm>
            <a:off x="4329153" y="3453857"/>
            <a:ext cx="4017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Guess the occasions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55D6D06-80F5-6A3F-F853-081F036627ED}"/>
              </a:ext>
            </a:extLst>
          </p:cNvPr>
          <p:cNvGrpSpPr/>
          <p:nvPr/>
        </p:nvGrpSpPr>
        <p:grpSpPr>
          <a:xfrm>
            <a:off x="328174" y="245385"/>
            <a:ext cx="3226145" cy="2083556"/>
            <a:chOff x="328174" y="245385"/>
            <a:chExt cx="3226145" cy="2083556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xmlns="" id="{282DA304-9313-816E-F0E2-021CE857B8D7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8C45C27-0A18-673E-C49F-A21405E4C60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drinks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D25D19E-9A1F-619A-1605-91603425E1F1}"/>
              </a:ext>
            </a:extLst>
          </p:cNvPr>
          <p:cNvGrpSpPr/>
          <p:nvPr/>
        </p:nvGrpSpPr>
        <p:grpSpPr>
          <a:xfrm>
            <a:off x="5428540" y="1367342"/>
            <a:ext cx="3263788" cy="1057688"/>
            <a:chOff x="5061425" y="1393518"/>
            <a:chExt cx="2406174" cy="1057688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xmlns="" id="{092A7EC0-6D41-301A-3272-D05E72239C84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51E9946-FB42-D59F-97FA-A16CEB99C1B1}"/>
                </a:ext>
              </a:extLst>
            </p:cNvPr>
            <p:cNvSpPr txBox="1"/>
            <p:nvPr/>
          </p:nvSpPr>
          <p:spPr>
            <a:xfrm>
              <a:off x="5061425" y="1482250"/>
              <a:ext cx="2339478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milk tea.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BD088EDA-BDFD-37D6-B492-AD70DBB25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D321B5D-0FCF-87E2-E209-F75F53825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xmlns="" id="{4A8A627E-7113-DC37-98B8-FF2F7AEDD7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10" end="11138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B20AB3C-ACF2-4D67-B683-A1E6D6F87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1886454"/>
            <a:ext cx="3319803" cy="2562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06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9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55D6D06-80F5-6A3F-F853-081F036627ED}"/>
              </a:ext>
            </a:extLst>
          </p:cNvPr>
          <p:cNvGrpSpPr/>
          <p:nvPr/>
        </p:nvGrpSpPr>
        <p:grpSpPr>
          <a:xfrm>
            <a:off x="328174" y="245385"/>
            <a:ext cx="3226145" cy="2083556"/>
            <a:chOff x="328174" y="245385"/>
            <a:chExt cx="3226145" cy="2083556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xmlns="" id="{282DA304-9313-816E-F0E2-021CE857B8D7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8C45C27-0A18-673E-C49F-A21405E4C60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drinks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D25D19E-9A1F-619A-1605-91603425E1F1}"/>
              </a:ext>
            </a:extLst>
          </p:cNvPr>
          <p:cNvGrpSpPr/>
          <p:nvPr/>
        </p:nvGrpSpPr>
        <p:grpSpPr>
          <a:xfrm>
            <a:off x="5105400" y="1367342"/>
            <a:ext cx="3586929" cy="1057688"/>
            <a:chOff x="5131068" y="1393518"/>
            <a:chExt cx="2336531" cy="1057688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xmlns="" id="{092A7EC0-6D41-301A-3272-D05E72239C84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51E9946-FB42-D59F-97FA-A16CEB99C1B1}"/>
                </a:ext>
              </a:extLst>
            </p:cNvPr>
            <p:cNvSpPr txBox="1"/>
            <p:nvPr/>
          </p:nvSpPr>
          <p:spPr>
            <a:xfrm>
              <a:off x="5162126" y="1482250"/>
              <a:ext cx="2238777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apple juice.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BD088EDA-BDFD-37D6-B492-AD70DBB25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D321B5D-0FCF-87E2-E209-F75F53825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xmlns="" id="{4A8A627E-7113-DC37-98B8-FF2F7AEDD7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58" end="1708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141DBA4-B747-428C-B189-82DCFCDC1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2038350"/>
            <a:ext cx="3255341" cy="2471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69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0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DE38F9-799A-ED7A-0579-D3809F965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600"/>
            <a:ext cx="7704000" cy="572700"/>
          </a:xfrm>
        </p:spPr>
        <p:txBody>
          <a:bodyPr/>
          <a:lstStyle/>
          <a:p>
            <a:r>
              <a:rPr lang="en-US" dirty="0"/>
              <a:t>Listen, point,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E92D82-7168-39FD-24AA-ECEE5097A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13668" b="2612"/>
          <a:stretch/>
        </p:blipFill>
        <p:spPr>
          <a:xfrm>
            <a:off x="685800" y="819150"/>
            <a:ext cx="8458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3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288B335-08B1-452E-8CE1-2A327F95EE7C}"/>
              </a:ext>
            </a:extLst>
          </p:cNvPr>
          <p:cNvSpPr txBox="1"/>
          <p:nvPr/>
        </p:nvSpPr>
        <p:spPr>
          <a:xfrm>
            <a:off x="3373583" y="2989071"/>
            <a:ext cx="2040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Let’s talk.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6A78F9-60A1-372C-C3C7-64B2CB005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3174"/>
            <a:ext cx="7704000" cy="572700"/>
          </a:xfrm>
        </p:spPr>
        <p:txBody>
          <a:bodyPr/>
          <a:lstStyle/>
          <a:p>
            <a:r>
              <a:rPr lang="en-US" sz="3200" dirty="0"/>
              <a:t>Look and name the food / drinks</a:t>
            </a:r>
            <a:r>
              <a:rPr lang="en-US" sz="3600" dirty="0"/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CF3E9BC6-E59A-8687-3F2E-B4094BD1E021}"/>
              </a:ext>
            </a:extLst>
          </p:cNvPr>
          <p:cNvSpPr txBox="1">
            <a:spLocks/>
          </p:cNvSpPr>
          <p:nvPr/>
        </p:nvSpPr>
        <p:spPr>
          <a:xfrm>
            <a:off x="304800" y="66895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/>
              <a:t>Let’s talk!</a:t>
            </a:r>
          </a:p>
        </p:txBody>
      </p:sp>
      <p:pic>
        <p:nvPicPr>
          <p:cNvPr id="5122" name="Picture 2" descr="SF/ESL Game Bank: Getting to Know You">
            <a:extLst>
              <a:ext uri="{FF2B5EF4-FFF2-40B4-BE49-F238E27FC236}">
                <a16:creationId xmlns:a16="http://schemas.microsoft.com/office/drawing/2014/main" xmlns="" id="{61BB253E-3178-67DF-0D22-931DC7F2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9551"/>
            <a:ext cx="192279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EB9F90-7C8D-4EF5-99BD-BA36B086C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00" y="1504950"/>
            <a:ext cx="8610600" cy="326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ECE5C076-7766-5F40-8D60-193CFF4AF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371600" y="182789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F24C0B99-4F6C-8537-C513-255AD0BF4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410200" y="1962150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94B113-9853-E739-AE07-918BA7997204}"/>
              </a:ext>
            </a:extLst>
          </p:cNvPr>
          <p:cNvGrpSpPr/>
          <p:nvPr/>
        </p:nvGrpSpPr>
        <p:grpSpPr>
          <a:xfrm>
            <a:off x="328174" y="245385"/>
            <a:ext cx="3710426" cy="2083556"/>
            <a:chOff x="328174" y="245385"/>
            <a:chExt cx="3226145" cy="2083556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xmlns="" id="{F9121C7C-7358-779E-66BB-676484353155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D7333AC-8591-1783-9FB2-124D84CADCF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12563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food / drinks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00D198C-4260-4031-F601-8DD348B30025}"/>
              </a:ext>
            </a:extLst>
          </p:cNvPr>
          <p:cNvGrpSpPr/>
          <p:nvPr/>
        </p:nvGrpSpPr>
        <p:grpSpPr>
          <a:xfrm>
            <a:off x="5428540" y="1367342"/>
            <a:ext cx="3263788" cy="1057688"/>
            <a:chOff x="5061425" y="1393518"/>
            <a:chExt cx="2406174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xmlns="" id="{98BF4CF1-E93F-C3BB-2D6F-7598922F4AF8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C289390-AD48-BBA4-CDDF-6AFA4A9EFFCC}"/>
                </a:ext>
              </a:extLst>
            </p:cNvPr>
            <p:cNvSpPr txBox="1"/>
            <p:nvPr/>
          </p:nvSpPr>
          <p:spPr>
            <a:xfrm>
              <a:off x="5061425" y="1482250"/>
              <a:ext cx="2339478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xmlns="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xmlns="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xmlns="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xmlns="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xmlns="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xmlns="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xmlns="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xmlns="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xmlns="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xmlns="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xmlns="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xmlns="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xmlns="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xmlns="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xmlns="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xmlns="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xmlns="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xmlns="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xmlns="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xmlns="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xmlns="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xmlns="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xmlns="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xmlns="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xmlns="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xmlns="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xmlns="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xmlns="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xmlns="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xmlns="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xmlns="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xmlns="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xmlns="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xmlns="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xmlns="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xmlns="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xmlns="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xmlns="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xmlns="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xmlns="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xmlns="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xmlns="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xmlns="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xmlns="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xmlns="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xmlns="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xmlns="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7C448"/>
                </a:solidFill>
              </a:rPr>
              <a:t>Fun Corner</a:t>
            </a:r>
            <a:endParaRPr sz="500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xmlns="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CE5AE73-F9D5-47D8-B3E3-E1514C3F7B16}"/>
              </a:ext>
            </a:extLst>
          </p:cNvPr>
          <p:cNvSpPr txBox="1"/>
          <p:nvPr/>
        </p:nvSpPr>
        <p:spPr>
          <a:xfrm>
            <a:off x="1199082" y="3568574"/>
            <a:ext cx="3023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Play the game.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5de90e1154b99c9c5351bef2fda65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1651" y="628650"/>
            <a:ext cx="4583027" cy="451485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772150" y="0"/>
            <a:ext cx="2228850" cy="13716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Let’s get ready for the party!!!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5657850" y="1028700"/>
            <a:ext cx="114300" cy="1143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b2181ee0ddf3198d036ec9f3094f0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286500" y="2286000"/>
            <a:ext cx="1714500" cy="2857500"/>
          </a:xfrm>
          <a:prstGeom prst="rect">
            <a:avLst/>
          </a:prstGeom>
        </p:spPr>
      </p:pic>
      <p:pic>
        <p:nvPicPr>
          <p:cNvPr id="18" name="Picture 17" descr="2b2181ee0ddf3198d036ec9f3094f0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2286000"/>
            <a:ext cx="1679394" cy="2857500"/>
          </a:xfrm>
          <a:prstGeom prst="rect">
            <a:avLst/>
          </a:prstGeom>
        </p:spPr>
      </p:pic>
      <p:pic>
        <p:nvPicPr>
          <p:cNvPr id="6" name="Picture 5" descr="ae22ebc57a38542b1b8a66c597ea745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50" y="914400"/>
            <a:ext cx="51435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432326" y="1505735"/>
            <a:ext cx="1416814" cy="943788"/>
          </a:xfrm>
          <a:prstGeom prst="rect">
            <a:avLst/>
          </a:prstGeom>
        </p:spPr>
      </p:pic>
      <p:pic>
        <p:nvPicPr>
          <p:cNvPr id="10" name="Picture 9" descr="fe1747c4d7e277ba1ee4105e3bc7af1c.png"/>
          <p:cNvPicPr>
            <a:picLocks noChangeAspect="1"/>
          </p:cNvPicPr>
          <p:nvPr/>
        </p:nvPicPr>
        <p:blipFill rotWithShape="1">
          <a:blip r:embed="rId7" cstate="print"/>
          <a:srcRect l="832" t="11598" r="5743" b="15818"/>
          <a:stretch/>
        </p:blipFill>
        <p:spPr>
          <a:xfrm>
            <a:off x="2553025" y="2286000"/>
            <a:ext cx="1358029" cy="1143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4961494" y="1580399"/>
            <a:ext cx="963239" cy="963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899839" y="3278861"/>
            <a:ext cx="1524367" cy="8717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/>
        </p:blipFill>
        <p:spPr>
          <a:xfrm>
            <a:off x="4236290" y="2309404"/>
            <a:ext cx="1541814" cy="1096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5636088" y="2263790"/>
            <a:ext cx="843749" cy="914060"/>
          </a:xfrm>
          <a:prstGeom prst="rect">
            <a:avLst/>
          </a:prstGeom>
        </p:spPr>
      </p:pic>
      <p:pic>
        <p:nvPicPr>
          <p:cNvPr id="24" name="Picture 23" descr="43b282e5574b9381f3f2c3655d492a4e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233" y="-7097"/>
            <a:ext cx="1047750" cy="1047750"/>
          </a:xfrm>
          <a:prstGeom prst="rect">
            <a:avLst/>
          </a:prstGeom>
        </p:spPr>
      </p:pic>
      <p:pic>
        <p:nvPicPr>
          <p:cNvPr id="25" name="Picture 24" descr="43b282e5574b9381f3f2c3655d492a4e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7473" y="1261654"/>
            <a:ext cx="1047750" cy="1047750"/>
          </a:xfrm>
          <a:prstGeom prst="rect">
            <a:avLst/>
          </a:prstGeom>
        </p:spPr>
      </p:pic>
      <p:pic>
        <p:nvPicPr>
          <p:cNvPr id="26" name="Picture 25" descr="43b282e5574b9381f3f2c3655d492a4e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79885" y="648862"/>
            <a:ext cx="1028700" cy="1028700"/>
          </a:xfrm>
          <a:prstGeom prst="rect">
            <a:avLst/>
          </a:prstGeom>
        </p:spPr>
      </p:pic>
      <p:pic>
        <p:nvPicPr>
          <p:cNvPr id="27" name="Picture 26" descr="43b282e5574b9381f3f2c3655d492a4e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143750" y="604038"/>
            <a:ext cx="1047750" cy="1047750"/>
          </a:xfrm>
          <a:prstGeom prst="rect">
            <a:avLst/>
          </a:prstGeom>
        </p:spPr>
      </p:pic>
      <p:pic>
        <p:nvPicPr>
          <p:cNvPr id="28" name="Picture 27" descr="43b282e5574b9381f3f2c3655d492a4e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92039" y="-19050"/>
            <a:ext cx="1123950" cy="1123950"/>
          </a:xfrm>
          <a:prstGeom prst="rect">
            <a:avLst/>
          </a:prstGeom>
        </p:spPr>
      </p:pic>
      <p:pic>
        <p:nvPicPr>
          <p:cNvPr id="29" name="Picture 28" descr="43b282e5574b9381f3f2c3655d492a4e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85017" y="1325574"/>
            <a:ext cx="1123949" cy="1123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445" y="2184854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64645" y="212770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445" y="2813504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445" y="3556454"/>
            <a:ext cx="257776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445" y="4242254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64645" y="349930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264645" y="275635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264645" y="418510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321795" y="218485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21795" y="424225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21795" y="355645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21795" y="281350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4745" y="2242004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pizza.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07594" y="2870654"/>
            <a:ext cx="25644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burgers.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7595" y="3556454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have pizza.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07595" y="4242254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has pizza.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0" y="3850928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6462" y="3476224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7239000" y="2512345"/>
            <a:ext cx="1619250" cy="8001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28841" y="419382"/>
            <a:ext cx="4298429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What food will you have at the party?</a:t>
            </a: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36495" y="2070554"/>
            <a:ext cx="542925" cy="542925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36495" y="2813504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36495" y="3556454"/>
            <a:ext cx="400050" cy="40005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36495" y="4242254"/>
            <a:ext cx="400050" cy="400050"/>
          </a:xfrm>
          <a:prstGeom prst="rect">
            <a:avLst/>
          </a:prstGeom>
        </p:spPr>
      </p:pic>
      <p:sp>
        <p:nvSpPr>
          <p:cNvPr id="39" name="5-Point Star 38">
            <a:hlinkClick r:id="rId10" action="ppaction://hlinksldjump"/>
          </p:cNvPr>
          <p:cNvSpPr/>
          <p:nvPr/>
        </p:nvSpPr>
        <p:spPr>
          <a:xfrm>
            <a:off x="8477250" y="45148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445" y="2070554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445" y="4185104"/>
            <a:ext cx="514350" cy="514350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445" y="3499304"/>
            <a:ext cx="514350" cy="514350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445" y="2756354"/>
            <a:ext cx="514350" cy="514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9B5375-C4B9-DD46-2654-E0133E2322F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/>
        </p:blipFill>
        <p:spPr>
          <a:xfrm>
            <a:off x="6348146" y="265749"/>
            <a:ext cx="2776430" cy="1973973"/>
          </a:xfrm>
          <a:prstGeom prst="rect">
            <a:avLst/>
          </a:prstGeom>
        </p:spPr>
      </p:pic>
      <p:grpSp>
        <p:nvGrpSpPr>
          <p:cNvPr id="3" name="Google Shape;975;p47">
            <a:extLst>
              <a:ext uri="{FF2B5EF4-FFF2-40B4-BE49-F238E27FC236}">
                <a16:creationId xmlns:a16="http://schemas.microsoft.com/office/drawing/2014/main" xmlns="" id="{F684DFE4-C255-27DA-FA04-88B8BD74FCB9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4" name="Google Shape;976;p47">
              <a:extLst>
                <a:ext uri="{FF2B5EF4-FFF2-40B4-BE49-F238E27FC236}">
                  <a16:creationId xmlns:a16="http://schemas.microsoft.com/office/drawing/2014/main" xmlns="" id="{D5721612-9E9B-DBB6-B2AF-B9B2775E7DDF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77;p47">
              <a:extLst>
                <a:ext uri="{FF2B5EF4-FFF2-40B4-BE49-F238E27FC236}">
                  <a16:creationId xmlns:a16="http://schemas.microsoft.com/office/drawing/2014/main" xmlns="" id="{58CB0F16-2C3C-CC2D-1E30-BA49249904D2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78;p47">
              <a:extLst>
                <a:ext uri="{FF2B5EF4-FFF2-40B4-BE49-F238E27FC236}">
                  <a16:creationId xmlns:a16="http://schemas.microsoft.com/office/drawing/2014/main" xmlns="" id="{7F513330-8FE9-70D6-1DB3-F03454B46F0B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79;p47">
              <a:extLst>
                <a:ext uri="{FF2B5EF4-FFF2-40B4-BE49-F238E27FC236}">
                  <a16:creationId xmlns:a16="http://schemas.microsoft.com/office/drawing/2014/main" xmlns="" id="{087CFFEA-4F1B-6448-99E5-126130B76EE9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80;p47">
              <a:extLst>
                <a:ext uri="{FF2B5EF4-FFF2-40B4-BE49-F238E27FC236}">
                  <a16:creationId xmlns:a16="http://schemas.microsoft.com/office/drawing/2014/main" xmlns="" id="{7B4C3102-CF2C-E10B-C784-3362F8D6E9E3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1;p47">
              <a:extLst>
                <a:ext uri="{FF2B5EF4-FFF2-40B4-BE49-F238E27FC236}">
                  <a16:creationId xmlns:a16="http://schemas.microsoft.com/office/drawing/2014/main" xmlns="" id="{DC12FEB6-5474-912B-D5DF-D011C3FF856E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2;p47">
              <a:extLst>
                <a:ext uri="{FF2B5EF4-FFF2-40B4-BE49-F238E27FC236}">
                  <a16:creationId xmlns:a16="http://schemas.microsoft.com/office/drawing/2014/main" xmlns="" id="{832F45C4-E6FD-6B71-A5AF-3113B767B6D8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83;p47">
              <a:extLst>
                <a:ext uri="{FF2B5EF4-FFF2-40B4-BE49-F238E27FC236}">
                  <a16:creationId xmlns:a16="http://schemas.microsoft.com/office/drawing/2014/main" xmlns="" id="{3D27ADF8-6C67-5ECB-413D-4702220C991E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84;p47">
              <a:extLst>
                <a:ext uri="{FF2B5EF4-FFF2-40B4-BE49-F238E27FC236}">
                  <a16:creationId xmlns:a16="http://schemas.microsoft.com/office/drawing/2014/main" xmlns="" id="{F8647D20-2144-BFF9-72B1-D7994F990C28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5;p47">
              <a:extLst>
                <a:ext uri="{FF2B5EF4-FFF2-40B4-BE49-F238E27FC236}">
                  <a16:creationId xmlns:a16="http://schemas.microsoft.com/office/drawing/2014/main" xmlns="" id="{954AF2FB-CFFD-14AC-2CF9-8EDAEB01AB18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6;p47">
              <a:extLst>
                <a:ext uri="{FF2B5EF4-FFF2-40B4-BE49-F238E27FC236}">
                  <a16:creationId xmlns:a16="http://schemas.microsoft.com/office/drawing/2014/main" xmlns="" id="{4E27F77C-C4D0-676E-106C-4BAF716AA14C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;p47">
              <a:extLst>
                <a:ext uri="{FF2B5EF4-FFF2-40B4-BE49-F238E27FC236}">
                  <a16:creationId xmlns:a16="http://schemas.microsoft.com/office/drawing/2014/main" xmlns="" id="{D1C4C60C-ECE3-8E82-AF71-AB996D4C7A38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8;p47">
              <a:extLst>
                <a:ext uri="{FF2B5EF4-FFF2-40B4-BE49-F238E27FC236}">
                  <a16:creationId xmlns:a16="http://schemas.microsoft.com/office/drawing/2014/main" xmlns="" id="{0778F76C-DA60-A4CE-1990-DCC70A729E27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9;p47">
              <a:extLst>
                <a:ext uri="{FF2B5EF4-FFF2-40B4-BE49-F238E27FC236}">
                  <a16:creationId xmlns:a16="http://schemas.microsoft.com/office/drawing/2014/main" xmlns="" id="{586C1CF7-37D0-98FC-68C2-B1A80F29B203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xmlns="" id="{F38F20E5-0186-5593-2180-258B7676C54E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xmlns="" id="{81B7EFF7-CC7E-9AC3-6C66-DD3DAF69EABF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xmlns="" id="{D4A663F9-FFDA-DE83-46F2-E48302A3C69D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xmlns="" id="{51DBE60E-0E54-0D70-B1BA-F988C5C89235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xmlns="" id="{074DDB6F-D2C9-1F9C-4383-BFB7B438C7B4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xmlns="" id="{6FBAB81E-1C76-4B59-E681-BA1B1DF485BB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xmlns="" id="{62E5822A-4BF5-03D2-83A7-BCEE3FA3F242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xmlns="" id="{A5FF75E5-0F89-9A19-BAB4-404D28FE8906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xmlns="" id="{8763C07F-8F20-5351-AA8C-38D87A557613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4">
            <a:extLst>
              <a:ext uri="{FF2B5EF4-FFF2-40B4-BE49-F238E27FC236}">
                <a16:creationId xmlns:a16="http://schemas.microsoft.com/office/drawing/2014/main" xmlns="" id="{FDF8A13F-DEF0-5F33-F474-0B0F98E43C0A}"/>
              </a:ext>
            </a:extLst>
          </p:cNvPr>
          <p:cNvSpPr/>
          <p:nvPr/>
        </p:nvSpPr>
        <p:spPr>
          <a:xfrm>
            <a:off x="4831857" y="2952750"/>
            <a:ext cx="4113230" cy="2021656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xmlns="" id="{6807330B-6457-CD0B-781C-25B3DE86F0F3}"/>
              </a:ext>
            </a:extLst>
          </p:cNvPr>
          <p:cNvSpPr/>
          <p:nvPr/>
        </p:nvSpPr>
        <p:spPr>
          <a:xfrm>
            <a:off x="4872080" y="214312"/>
            <a:ext cx="4113230" cy="2021656"/>
          </a:xfrm>
          <a:prstGeom prst="round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xmlns="" id="{47CC1643-BD8E-73F4-5CF7-D8571C813853}"/>
              </a:ext>
            </a:extLst>
          </p:cNvPr>
          <p:cNvSpPr/>
          <p:nvPr/>
        </p:nvSpPr>
        <p:spPr>
          <a:xfrm>
            <a:off x="344345" y="2874890"/>
            <a:ext cx="4113230" cy="202165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2" name="Rounded Rectangle 11">
            <a:extLst>
              <a:ext uri="{FF2B5EF4-FFF2-40B4-BE49-F238E27FC236}">
                <a16:creationId xmlns:a16="http://schemas.microsoft.com/office/drawing/2014/main" xmlns="" id="{84E17F30-D416-7B33-4232-66696CE74D11}"/>
              </a:ext>
            </a:extLst>
          </p:cNvPr>
          <p:cNvSpPr/>
          <p:nvPr/>
        </p:nvSpPr>
        <p:spPr>
          <a:xfrm>
            <a:off x="381000" y="209550"/>
            <a:ext cx="4113230" cy="2021656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BAC1D20-AE07-8B4D-C1F6-DC98EFBE4D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6981" y="268901"/>
            <a:ext cx="1654264" cy="1167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125E2E6-70AC-2E7A-A142-B8FE9D48F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38" b="7773"/>
          <a:stretch/>
        </p:blipFill>
        <p:spPr>
          <a:xfrm>
            <a:off x="409368" y="3021152"/>
            <a:ext cx="1860032" cy="1074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A65CD7C-BF8D-94A7-445F-6FD4DF176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28512" y="539316"/>
            <a:ext cx="1498630" cy="1427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8E554F1-2493-2624-FC04-339F3DA623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73299" y="3092401"/>
            <a:ext cx="1868502" cy="958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38F8084-995E-A66B-2AB8-AA8FEF4539D8}"/>
              </a:ext>
            </a:extLst>
          </p:cNvPr>
          <p:cNvSpPr txBox="1"/>
          <p:nvPr/>
        </p:nvSpPr>
        <p:spPr>
          <a:xfrm>
            <a:off x="1244269" y="1606532"/>
            <a:ext cx="2554505" cy="510778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Children’s Day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93BE3E1-1619-7A3B-2621-3A99DF2485D8}"/>
              </a:ext>
            </a:extLst>
          </p:cNvPr>
          <p:cNvSpPr txBox="1"/>
          <p:nvPr/>
        </p:nvSpPr>
        <p:spPr>
          <a:xfrm>
            <a:off x="9083834" y="5329747"/>
            <a:ext cx="1575204" cy="715089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actor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EE18111-06AD-E533-28E5-6AECF40A9B45}"/>
              </a:ext>
            </a:extLst>
          </p:cNvPr>
          <p:cNvSpPr txBox="1"/>
          <p:nvPr/>
        </p:nvSpPr>
        <p:spPr>
          <a:xfrm>
            <a:off x="2428090" y="475619"/>
            <a:ext cx="1654264" cy="51077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Nunito" pitchFamily="2" charset="0"/>
                <a:ea typeface="+mn-ea"/>
                <a:cs typeface="+mn-cs"/>
              </a:rPr>
              <a:t>1</a:t>
            </a:r>
            <a:r>
              <a:rPr lang="en-US" sz="2400" kern="1200" baseline="30000" dirty="0">
                <a:solidFill>
                  <a:prstClr val="black"/>
                </a:solidFill>
                <a:latin typeface="Nunito" pitchFamily="2" charset="0"/>
                <a:ea typeface="+mn-ea"/>
                <a:cs typeface="+mn-cs"/>
              </a:rPr>
              <a:t>st</a:t>
            </a:r>
            <a:r>
              <a:rPr lang="en-US" sz="2400" kern="1200" dirty="0">
                <a:solidFill>
                  <a:prstClr val="black"/>
                </a:solidFill>
                <a:latin typeface="Nunito" pitchFamily="2" charset="0"/>
                <a:ea typeface="+mn-ea"/>
                <a:cs typeface="+mn-cs"/>
              </a:rPr>
              <a:t> June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0075A9-1A2E-316E-F037-C4AE93D09431}"/>
              </a:ext>
            </a:extLst>
          </p:cNvPr>
          <p:cNvSpPr txBox="1"/>
          <p:nvPr/>
        </p:nvSpPr>
        <p:spPr>
          <a:xfrm>
            <a:off x="6580302" y="1476773"/>
            <a:ext cx="2251848" cy="510778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Teachers’ 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EC45C0-FB4B-733D-BF79-181737A4843C}"/>
              </a:ext>
            </a:extLst>
          </p:cNvPr>
          <p:cNvSpPr txBox="1"/>
          <p:nvPr/>
        </p:nvSpPr>
        <p:spPr>
          <a:xfrm>
            <a:off x="6540723" y="538138"/>
            <a:ext cx="2404364" cy="51077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Nunito" pitchFamily="2" charset="0"/>
              </a:rPr>
              <a:t>20</a:t>
            </a:r>
            <a:r>
              <a:rPr lang="en-US" sz="2400" kern="1200" baseline="30000" dirty="0">
                <a:solidFill>
                  <a:prstClr val="black"/>
                </a:solidFill>
                <a:latin typeface="Nunito" pitchFamily="2" charset="0"/>
              </a:rPr>
              <a:t>th</a:t>
            </a:r>
            <a:r>
              <a:rPr lang="en-US" sz="2400" kern="1200" dirty="0">
                <a:solidFill>
                  <a:prstClr val="black"/>
                </a:solidFill>
                <a:latin typeface="Nunito" pitchFamily="2" charset="0"/>
              </a:rPr>
              <a:t> November</a:t>
            </a:r>
            <a:endParaRPr lang="en-US" sz="2400" kern="1200" dirty="0">
              <a:solidFill>
                <a:prstClr val="black"/>
              </a:solidFill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EBE77-3D6E-3A66-EA39-7EE4ECE21977}"/>
              </a:ext>
            </a:extLst>
          </p:cNvPr>
          <p:cNvSpPr txBox="1"/>
          <p:nvPr/>
        </p:nvSpPr>
        <p:spPr>
          <a:xfrm>
            <a:off x="777186" y="4272470"/>
            <a:ext cx="3164105" cy="510778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Mid-Autumn Festival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88CFB5-03B9-5F6A-C7D6-695FBDD8F78B}"/>
              </a:ext>
            </a:extLst>
          </p:cNvPr>
          <p:cNvSpPr txBox="1"/>
          <p:nvPr/>
        </p:nvSpPr>
        <p:spPr>
          <a:xfrm>
            <a:off x="2359239" y="3102310"/>
            <a:ext cx="1955209" cy="91940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Nunito" pitchFamily="2" charset="0"/>
                <a:ea typeface="+mn-ea"/>
                <a:cs typeface="+mn-cs"/>
              </a:rPr>
              <a:t>15</a:t>
            </a:r>
            <a:r>
              <a:rPr lang="en-US" sz="2400" kern="1200" baseline="30000" dirty="0">
                <a:solidFill>
                  <a:prstClr val="black"/>
                </a:solidFill>
                <a:latin typeface="Nunito" pitchFamily="2" charset="0"/>
              </a:rPr>
              <a:t>th</a:t>
            </a:r>
            <a:r>
              <a:rPr lang="en-US" sz="2400" kern="1200" dirty="0">
                <a:solidFill>
                  <a:prstClr val="black"/>
                </a:solidFill>
                <a:latin typeface="Nunito" pitchFamily="2" charset="0"/>
                <a:ea typeface="+mn-ea"/>
                <a:cs typeface="+mn-cs"/>
              </a:rPr>
              <a:t> August (lunar)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44C17A-278A-4392-B29A-78DE41DF1072}"/>
              </a:ext>
            </a:extLst>
          </p:cNvPr>
          <p:cNvSpPr txBox="1"/>
          <p:nvPr/>
        </p:nvSpPr>
        <p:spPr>
          <a:xfrm>
            <a:off x="6693239" y="4190180"/>
            <a:ext cx="2251848" cy="510778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Sports 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960A13-499C-7F79-8AF9-F7AB3FBD1A27}"/>
              </a:ext>
            </a:extLst>
          </p:cNvPr>
          <p:cNvSpPr txBox="1"/>
          <p:nvPr/>
        </p:nvSpPr>
        <p:spPr>
          <a:xfrm>
            <a:off x="6833451" y="3156670"/>
            <a:ext cx="1971424" cy="51077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Nunito" pitchFamily="2" charset="0"/>
              </a:rPr>
              <a:t>27</a:t>
            </a:r>
            <a:r>
              <a:rPr lang="en-US" sz="2400" kern="1200" baseline="30000" dirty="0">
                <a:solidFill>
                  <a:prstClr val="black"/>
                </a:solidFill>
                <a:latin typeface="Nunito" pitchFamily="2" charset="0"/>
              </a:rPr>
              <a:t>th</a:t>
            </a:r>
            <a:r>
              <a:rPr lang="en-US" sz="2400" kern="1200" dirty="0">
                <a:solidFill>
                  <a:prstClr val="black"/>
                </a:solidFill>
                <a:latin typeface="Nunito" pitchFamily="2" charset="0"/>
              </a:rPr>
              <a:t> March</a:t>
            </a:r>
            <a:endParaRPr lang="en-US" sz="2400" kern="1200" dirty="0">
              <a:solidFill>
                <a:prstClr val="black"/>
              </a:solidFill>
              <a:latin typeface="Nunit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6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4" grpId="0" animBg="1"/>
      <p:bldP spid="6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3313" y="3222251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7850" y="1990071"/>
            <a:ext cx="3562350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62050" y="39903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7850" y="2618721"/>
            <a:ext cx="3562350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7850" y="3361671"/>
            <a:ext cx="3562350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7850" y="4047471"/>
            <a:ext cx="3562350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62050" y="33045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162050" y="256157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162050" y="187577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219200" y="40474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9200" y="193292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0" y="33616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9200" y="261872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04999" y="2047221"/>
            <a:ext cx="332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vegetables.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04999" y="2675871"/>
            <a:ext cx="332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apples.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4999" y="3361671"/>
            <a:ext cx="35052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cakes.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04999" y="4047471"/>
            <a:ext cx="332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chips.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4713" y="288362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561962" y="2254970"/>
            <a:ext cx="1429637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47451" y="3958423"/>
            <a:ext cx="542925" cy="542925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4601" y="2015323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4601" y="2643973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4601" y="3386923"/>
            <a:ext cx="400050" cy="4000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659360" y="435780"/>
            <a:ext cx="4299573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What food will you have at the party?</a:t>
            </a:r>
          </a:p>
        </p:txBody>
      </p:sp>
      <p:sp>
        <p:nvSpPr>
          <p:cNvPr id="40" name="5-Point Star 39">
            <a:hlinkClick r:id="rId10" action="ppaction://hlinksldjump"/>
          </p:cNvPr>
          <p:cNvSpPr/>
          <p:nvPr/>
        </p:nvSpPr>
        <p:spPr>
          <a:xfrm>
            <a:off x="8088054" y="44005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4850" y="2561571"/>
            <a:ext cx="514350" cy="514350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4850" y="3304521"/>
            <a:ext cx="514350" cy="514350"/>
          </a:xfrm>
          <a:prstGeom prst="rect">
            <a:avLst/>
          </a:prstGeom>
        </p:spPr>
      </p:pic>
      <p:pic>
        <p:nvPicPr>
          <p:cNvPr id="43" name="Picture 42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4850" y="1818621"/>
            <a:ext cx="514350" cy="514350"/>
          </a:xfrm>
          <a:prstGeom prst="rect">
            <a:avLst/>
          </a:prstGeom>
        </p:spPr>
      </p:pic>
      <p:pic>
        <p:nvPicPr>
          <p:cNvPr id="44" name="Picture 43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4850" y="3990321"/>
            <a:ext cx="514350" cy="514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BC25C0-23C6-21F3-7DF4-2294B35EB00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048152" y="-161206"/>
            <a:ext cx="3027621" cy="2016801"/>
          </a:xfrm>
          <a:prstGeom prst="rect">
            <a:avLst/>
          </a:prstGeom>
        </p:spPr>
      </p:pic>
      <p:grpSp>
        <p:nvGrpSpPr>
          <p:cNvPr id="3" name="Google Shape;975;p47">
            <a:extLst>
              <a:ext uri="{FF2B5EF4-FFF2-40B4-BE49-F238E27FC236}">
                <a16:creationId xmlns:a16="http://schemas.microsoft.com/office/drawing/2014/main" xmlns="" id="{E24816BF-E23C-FDEF-6227-09B2DA7DFBD2}"/>
              </a:ext>
            </a:extLst>
          </p:cNvPr>
          <p:cNvGrpSpPr/>
          <p:nvPr/>
        </p:nvGrpSpPr>
        <p:grpSpPr>
          <a:xfrm>
            <a:off x="218410" y="67706"/>
            <a:ext cx="1143000" cy="1643527"/>
            <a:chOff x="4633275" y="2345000"/>
            <a:chExt cx="1611249" cy="2263507"/>
          </a:xfrm>
        </p:grpSpPr>
        <p:sp>
          <p:nvSpPr>
            <p:cNvPr id="4" name="Google Shape;976;p47">
              <a:extLst>
                <a:ext uri="{FF2B5EF4-FFF2-40B4-BE49-F238E27FC236}">
                  <a16:creationId xmlns:a16="http://schemas.microsoft.com/office/drawing/2014/main" xmlns="" id="{2573EFB0-44FF-EF8E-C08A-39CFF8B6A5CA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77;p47">
              <a:extLst>
                <a:ext uri="{FF2B5EF4-FFF2-40B4-BE49-F238E27FC236}">
                  <a16:creationId xmlns:a16="http://schemas.microsoft.com/office/drawing/2014/main" xmlns="" id="{92E2C4ED-CCC0-4803-EF0D-79D954116040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78;p47">
              <a:extLst>
                <a:ext uri="{FF2B5EF4-FFF2-40B4-BE49-F238E27FC236}">
                  <a16:creationId xmlns:a16="http://schemas.microsoft.com/office/drawing/2014/main" xmlns="" id="{E7BB5124-26C5-2629-D1D0-B5D025956E4F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79;p47">
              <a:extLst>
                <a:ext uri="{FF2B5EF4-FFF2-40B4-BE49-F238E27FC236}">
                  <a16:creationId xmlns:a16="http://schemas.microsoft.com/office/drawing/2014/main" xmlns="" id="{0BF79D4A-4243-9060-1A97-E4DFA1EC40CB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80;p47">
              <a:extLst>
                <a:ext uri="{FF2B5EF4-FFF2-40B4-BE49-F238E27FC236}">
                  <a16:creationId xmlns:a16="http://schemas.microsoft.com/office/drawing/2014/main" xmlns="" id="{FC620753-38DA-9C86-9C0B-E41CCF8847F0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1;p47">
              <a:extLst>
                <a:ext uri="{FF2B5EF4-FFF2-40B4-BE49-F238E27FC236}">
                  <a16:creationId xmlns:a16="http://schemas.microsoft.com/office/drawing/2014/main" xmlns="" id="{4CD6EDC4-798F-A471-7400-15F9C2160727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2;p47">
              <a:extLst>
                <a:ext uri="{FF2B5EF4-FFF2-40B4-BE49-F238E27FC236}">
                  <a16:creationId xmlns:a16="http://schemas.microsoft.com/office/drawing/2014/main" xmlns="" id="{46E24AC3-4ABE-0992-8E4E-00814303E395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3;p47">
              <a:extLst>
                <a:ext uri="{FF2B5EF4-FFF2-40B4-BE49-F238E27FC236}">
                  <a16:creationId xmlns:a16="http://schemas.microsoft.com/office/drawing/2014/main" xmlns="" id="{5AED6A78-1366-DE2E-39D9-DA664B0E43DD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4;p47">
              <a:extLst>
                <a:ext uri="{FF2B5EF4-FFF2-40B4-BE49-F238E27FC236}">
                  <a16:creationId xmlns:a16="http://schemas.microsoft.com/office/drawing/2014/main" xmlns="" id="{2975945E-7F76-7A70-6503-A6366133609E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5;p47">
              <a:extLst>
                <a:ext uri="{FF2B5EF4-FFF2-40B4-BE49-F238E27FC236}">
                  <a16:creationId xmlns:a16="http://schemas.microsoft.com/office/drawing/2014/main" xmlns="" id="{9D9DC202-693C-D76E-BE81-1F0C6E096F67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86;p47">
              <a:extLst>
                <a:ext uri="{FF2B5EF4-FFF2-40B4-BE49-F238E27FC236}">
                  <a16:creationId xmlns:a16="http://schemas.microsoft.com/office/drawing/2014/main" xmlns="" id="{60300452-BA52-9D06-D6B3-E534C40CB39C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;p47">
              <a:extLst>
                <a:ext uri="{FF2B5EF4-FFF2-40B4-BE49-F238E27FC236}">
                  <a16:creationId xmlns:a16="http://schemas.microsoft.com/office/drawing/2014/main" xmlns="" id="{CDD4942A-F44A-248C-F157-E55B82192189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8;p47">
              <a:extLst>
                <a:ext uri="{FF2B5EF4-FFF2-40B4-BE49-F238E27FC236}">
                  <a16:creationId xmlns:a16="http://schemas.microsoft.com/office/drawing/2014/main" xmlns="" id="{F0093888-21E9-A2BC-0A93-5BA3F8666F0E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9;p47">
              <a:extLst>
                <a:ext uri="{FF2B5EF4-FFF2-40B4-BE49-F238E27FC236}">
                  <a16:creationId xmlns:a16="http://schemas.microsoft.com/office/drawing/2014/main" xmlns="" id="{99F50212-7AC9-6406-6299-08E10718137C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xmlns="" id="{55832F4A-5320-B6BE-91CE-2B9B940E68E8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xmlns="" id="{FAEA8D1E-D04A-53BE-F52E-E232C34A74F8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xmlns="" id="{5382C348-B7C0-2B88-5D4E-E8564A0F8A96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xmlns="" id="{60F924E2-6D8E-BE90-FEA7-5977188E7F9A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xmlns="" id="{C89920C2-C775-DAFE-92BB-C66757D8DD0C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xmlns="" id="{B7AA96A3-4DCD-6058-53A3-BBDFF27299D6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xmlns="" id="{58206C86-AD6D-FA1A-7837-E6C42B24EC52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xmlns="" id="{BFB7773B-8C9A-C264-699D-26948F7CDD3A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xmlns="" id="{D562269E-E635-23F2-FE47-9BDB992AF3AF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8128" y="3795059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8591" y="2077571"/>
            <a:ext cx="3830748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82791" y="27062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8591" y="2706221"/>
            <a:ext cx="3830748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8591" y="3449171"/>
            <a:ext cx="3830748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8591" y="4134971"/>
            <a:ext cx="3830748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82791" y="33920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882791" y="20204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882791" y="40778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939941" y="27633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9941" y="41349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9941" y="34491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9941" y="20775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82890" y="2134721"/>
            <a:ext cx="3572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sweets.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25740" y="2763371"/>
            <a:ext cx="3572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chicken.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25740" y="3449171"/>
            <a:ext cx="3572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milk.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25740" y="4134971"/>
            <a:ext cx="3572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fish.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1659" y="3439832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286034" y="2644015"/>
            <a:ext cx="1685925" cy="85725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423620"/>
            <a:ext cx="4352924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 food will you have at the party?</a:t>
            </a: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13639" y="2623451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13639" y="2109101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13639" y="3480701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13639" y="4109351"/>
            <a:ext cx="400050" cy="400050"/>
          </a:xfrm>
          <a:prstGeom prst="rect">
            <a:avLst/>
          </a:prstGeom>
        </p:spPr>
      </p:pic>
      <p:sp>
        <p:nvSpPr>
          <p:cNvPr id="32" name="5-Point Star 31">
            <a:hlinkClick r:id="rId10" action="ppaction://hlinksldjump"/>
          </p:cNvPr>
          <p:cNvSpPr/>
          <p:nvPr/>
        </p:nvSpPr>
        <p:spPr>
          <a:xfrm>
            <a:off x="8458200" y="4473465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5591" y="2649071"/>
            <a:ext cx="514350" cy="51435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5591" y="1963271"/>
            <a:ext cx="514350" cy="51435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5591" y="4077821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5591" y="3334871"/>
            <a:ext cx="514350" cy="514350"/>
          </a:xfrm>
          <a:prstGeom prst="rect">
            <a:avLst/>
          </a:prstGeom>
        </p:spPr>
      </p:pic>
      <p:pic>
        <p:nvPicPr>
          <p:cNvPr id="2" name="Picture 1" descr="fe1747c4d7e277ba1ee4105e3bc7af1c.png">
            <a:extLst>
              <a:ext uri="{FF2B5EF4-FFF2-40B4-BE49-F238E27FC236}">
                <a16:creationId xmlns:a16="http://schemas.microsoft.com/office/drawing/2014/main" xmlns="" id="{D788182F-4CA2-E028-3DB3-18317C946D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/>
          <a:srcRect l="832" t="11598" r="5743" b="15818"/>
          <a:stretch/>
        </p:blipFill>
        <p:spPr>
          <a:xfrm>
            <a:off x="6765831" y="133350"/>
            <a:ext cx="2206128" cy="1856813"/>
          </a:xfrm>
          <a:prstGeom prst="rect">
            <a:avLst/>
          </a:prstGeom>
        </p:spPr>
      </p:pic>
      <p:grpSp>
        <p:nvGrpSpPr>
          <p:cNvPr id="3" name="Google Shape;975;p47">
            <a:extLst>
              <a:ext uri="{FF2B5EF4-FFF2-40B4-BE49-F238E27FC236}">
                <a16:creationId xmlns:a16="http://schemas.microsoft.com/office/drawing/2014/main" xmlns="" id="{19D701DC-28F0-CF9B-3991-6E096E93E090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4" name="Google Shape;976;p47">
              <a:extLst>
                <a:ext uri="{FF2B5EF4-FFF2-40B4-BE49-F238E27FC236}">
                  <a16:creationId xmlns:a16="http://schemas.microsoft.com/office/drawing/2014/main" xmlns="" id="{DB818833-BA3D-E15F-709E-A10DFACFB870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77;p47">
              <a:extLst>
                <a:ext uri="{FF2B5EF4-FFF2-40B4-BE49-F238E27FC236}">
                  <a16:creationId xmlns:a16="http://schemas.microsoft.com/office/drawing/2014/main" xmlns="" id="{21653BCB-50E1-E151-E6C0-1BA51FC46EFF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78;p47">
              <a:extLst>
                <a:ext uri="{FF2B5EF4-FFF2-40B4-BE49-F238E27FC236}">
                  <a16:creationId xmlns:a16="http://schemas.microsoft.com/office/drawing/2014/main" xmlns="" id="{BDF9524E-72CD-BF76-0749-06EA375A9A19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79;p47">
              <a:extLst>
                <a:ext uri="{FF2B5EF4-FFF2-40B4-BE49-F238E27FC236}">
                  <a16:creationId xmlns:a16="http://schemas.microsoft.com/office/drawing/2014/main" xmlns="" id="{D7BAF1B4-013A-2D95-1637-41B361017984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0;p47">
              <a:extLst>
                <a:ext uri="{FF2B5EF4-FFF2-40B4-BE49-F238E27FC236}">
                  <a16:creationId xmlns:a16="http://schemas.microsoft.com/office/drawing/2014/main" xmlns="" id="{FA70A4C5-698F-DD08-8395-F04F86C0A448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1;p47">
              <a:extLst>
                <a:ext uri="{FF2B5EF4-FFF2-40B4-BE49-F238E27FC236}">
                  <a16:creationId xmlns:a16="http://schemas.microsoft.com/office/drawing/2014/main" xmlns="" id="{B6CC4820-8716-20E8-6CC8-8087505B9E43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2;p47">
              <a:extLst>
                <a:ext uri="{FF2B5EF4-FFF2-40B4-BE49-F238E27FC236}">
                  <a16:creationId xmlns:a16="http://schemas.microsoft.com/office/drawing/2014/main" xmlns="" id="{2C51FC81-ECD7-7097-E617-D4F298EA1EE1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83;p47">
              <a:extLst>
                <a:ext uri="{FF2B5EF4-FFF2-40B4-BE49-F238E27FC236}">
                  <a16:creationId xmlns:a16="http://schemas.microsoft.com/office/drawing/2014/main" xmlns="" id="{05B908A4-54BD-54D9-099A-61708C009CF9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4;p47">
              <a:extLst>
                <a:ext uri="{FF2B5EF4-FFF2-40B4-BE49-F238E27FC236}">
                  <a16:creationId xmlns:a16="http://schemas.microsoft.com/office/drawing/2014/main" xmlns="" id="{7324C823-5A49-A91B-5CDA-28529518613D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5;p47">
              <a:extLst>
                <a:ext uri="{FF2B5EF4-FFF2-40B4-BE49-F238E27FC236}">
                  <a16:creationId xmlns:a16="http://schemas.microsoft.com/office/drawing/2014/main" xmlns="" id="{3EF0C7E1-8582-A4C7-6828-F2BDD236FFEE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6;p47">
              <a:extLst>
                <a:ext uri="{FF2B5EF4-FFF2-40B4-BE49-F238E27FC236}">
                  <a16:creationId xmlns:a16="http://schemas.microsoft.com/office/drawing/2014/main" xmlns="" id="{959A9233-3466-5B6B-4FC1-213DC487434C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;p47">
              <a:extLst>
                <a:ext uri="{FF2B5EF4-FFF2-40B4-BE49-F238E27FC236}">
                  <a16:creationId xmlns:a16="http://schemas.microsoft.com/office/drawing/2014/main" xmlns="" id="{A38A9F76-60B1-D0C1-DF23-91B0323C5D00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8;p47">
              <a:extLst>
                <a:ext uri="{FF2B5EF4-FFF2-40B4-BE49-F238E27FC236}">
                  <a16:creationId xmlns:a16="http://schemas.microsoft.com/office/drawing/2014/main" xmlns="" id="{A9407F4C-074B-ED0B-F7AB-A2855400714E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9;p47">
              <a:extLst>
                <a:ext uri="{FF2B5EF4-FFF2-40B4-BE49-F238E27FC236}">
                  <a16:creationId xmlns:a16="http://schemas.microsoft.com/office/drawing/2014/main" xmlns="" id="{7C363E48-B02E-215A-B6AC-A4BFC23EEC8A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xmlns="" id="{291FB911-0275-5F4B-2870-334FC4B36759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xmlns="" id="{1B707146-D55D-A15B-8828-6E03FEF46765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xmlns="" id="{7D4A0A08-B912-D19C-147F-53A41EDB1152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xmlns="" id="{3A132139-BC67-5491-2623-C90EF9D18E49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xmlns="" id="{EC817CDD-F0A2-5934-D854-7D19230C4DD7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xmlns="" id="{A9D46F3E-EFA5-EED9-5BFA-534E6DF6011F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xmlns="" id="{78CDF6C2-B624-9FD9-11DE-35B08B4084AF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xmlns="" id="{700B8737-9E2F-2D11-2A67-45A8E0DCBC08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xmlns="" id="{02C94549-1BB7-1E05-59B2-B4FC1B3293F6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3725" y="388620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654" y="2333846"/>
            <a:ext cx="3695146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76854" y="370544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654" y="2962496"/>
            <a:ext cx="3695146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654" y="3705446"/>
            <a:ext cx="3695146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654" y="4391246"/>
            <a:ext cx="3695146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76854" y="296249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876854" y="227669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876854" y="433409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934004" y="376259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4004" y="439124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4004" y="301964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4004" y="233384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76954" y="2390996"/>
            <a:ext cx="3446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apple juice.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9804" y="3019646"/>
            <a:ext cx="3446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milk.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19804" y="3705446"/>
            <a:ext cx="3446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milk tea.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804" y="4391246"/>
            <a:ext cx="3446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tea.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25" y="3541802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143750" y="2570421"/>
            <a:ext cx="177165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6929" y="387938"/>
            <a:ext cx="4405771" cy="1080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 drink will you have at the party?</a:t>
            </a:r>
          </a:p>
        </p:txBody>
      </p:sp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10464" y="3578019"/>
            <a:ext cx="542925" cy="542925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24764" y="2320719"/>
            <a:ext cx="400050" cy="40005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24764" y="2949369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24764" y="4378119"/>
            <a:ext cx="400050" cy="400050"/>
          </a:xfrm>
          <a:prstGeom prst="rect">
            <a:avLst/>
          </a:prstGeom>
        </p:spPr>
      </p:pic>
      <p:sp>
        <p:nvSpPr>
          <p:cNvPr id="37" name="5-Point Star 36">
            <a:hlinkClick r:id="rId10" action="ppaction://hlinksldjump"/>
          </p:cNvPr>
          <p:cNvSpPr/>
          <p:nvPr/>
        </p:nvSpPr>
        <p:spPr>
          <a:xfrm>
            <a:off x="8458200" y="4522324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654" y="2962496"/>
            <a:ext cx="514350" cy="51435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654" y="2219546"/>
            <a:ext cx="514350" cy="51435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654" y="3705446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654" y="4334096"/>
            <a:ext cx="514350" cy="514350"/>
          </a:xfrm>
          <a:prstGeom prst="rect">
            <a:avLst/>
          </a:prstGeom>
        </p:spPr>
      </p:pic>
      <p:grpSp>
        <p:nvGrpSpPr>
          <p:cNvPr id="2" name="Google Shape;975;p47">
            <a:extLst>
              <a:ext uri="{FF2B5EF4-FFF2-40B4-BE49-F238E27FC236}">
                <a16:creationId xmlns:a16="http://schemas.microsoft.com/office/drawing/2014/main" xmlns="" id="{BC140979-2318-4E7E-4E88-3BB99A899DED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3" name="Google Shape;976;p47">
              <a:extLst>
                <a:ext uri="{FF2B5EF4-FFF2-40B4-BE49-F238E27FC236}">
                  <a16:creationId xmlns:a16="http://schemas.microsoft.com/office/drawing/2014/main" xmlns="" id="{E7BC926A-4FFA-0136-1F4F-320C13C3B7CE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977;p47">
              <a:extLst>
                <a:ext uri="{FF2B5EF4-FFF2-40B4-BE49-F238E27FC236}">
                  <a16:creationId xmlns:a16="http://schemas.microsoft.com/office/drawing/2014/main" xmlns="" id="{07423EE1-850B-73A8-2F30-55541DCB6DD0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78;p47">
              <a:extLst>
                <a:ext uri="{FF2B5EF4-FFF2-40B4-BE49-F238E27FC236}">
                  <a16:creationId xmlns:a16="http://schemas.microsoft.com/office/drawing/2014/main" xmlns="" id="{8E273694-1B91-D18B-8161-3F333348918F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79;p47">
              <a:extLst>
                <a:ext uri="{FF2B5EF4-FFF2-40B4-BE49-F238E27FC236}">
                  <a16:creationId xmlns:a16="http://schemas.microsoft.com/office/drawing/2014/main" xmlns="" id="{D2102598-3666-8942-DC39-5BFE61351ED5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0;p47">
              <a:extLst>
                <a:ext uri="{FF2B5EF4-FFF2-40B4-BE49-F238E27FC236}">
                  <a16:creationId xmlns:a16="http://schemas.microsoft.com/office/drawing/2014/main" xmlns="" id="{230632DF-031B-DE96-F790-1038A54EBA0C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1;p47">
              <a:extLst>
                <a:ext uri="{FF2B5EF4-FFF2-40B4-BE49-F238E27FC236}">
                  <a16:creationId xmlns:a16="http://schemas.microsoft.com/office/drawing/2014/main" xmlns="" id="{CAB50FA7-BED7-D78E-A8F0-54A2E535A50D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2;p47">
              <a:extLst>
                <a:ext uri="{FF2B5EF4-FFF2-40B4-BE49-F238E27FC236}">
                  <a16:creationId xmlns:a16="http://schemas.microsoft.com/office/drawing/2014/main" xmlns="" id="{446D7F9F-DDEB-8AD2-1E34-2642163FA6DD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3;p47">
              <a:extLst>
                <a:ext uri="{FF2B5EF4-FFF2-40B4-BE49-F238E27FC236}">
                  <a16:creationId xmlns:a16="http://schemas.microsoft.com/office/drawing/2014/main" xmlns="" id="{49C82B35-8F2C-F30B-3E53-CFFDDB5E89E0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84;p47">
              <a:extLst>
                <a:ext uri="{FF2B5EF4-FFF2-40B4-BE49-F238E27FC236}">
                  <a16:creationId xmlns:a16="http://schemas.microsoft.com/office/drawing/2014/main" xmlns="" id="{A5DCA920-B276-2C17-46DF-8938DB70D257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5;p47">
              <a:extLst>
                <a:ext uri="{FF2B5EF4-FFF2-40B4-BE49-F238E27FC236}">
                  <a16:creationId xmlns:a16="http://schemas.microsoft.com/office/drawing/2014/main" xmlns="" id="{E6BBCD04-F94A-2DC9-7873-17F33E6DF72D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6;p47">
              <a:extLst>
                <a:ext uri="{FF2B5EF4-FFF2-40B4-BE49-F238E27FC236}">
                  <a16:creationId xmlns:a16="http://schemas.microsoft.com/office/drawing/2014/main" xmlns="" id="{C6C3121F-B571-8F0D-9B37-C55043B00D0B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7;p47">
              <a:extLst>
                <a:ext uri="{FF2B5EF4-FFF2-40B4-BE49-F238E27FC236}">
                  <a16:creationId xmlns:a16="http://schemas.microsoft.com/office/drawing/2014/main" xmlns="" id="{E59EF182-CB47-B059-96A1-70FC4F195478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8;p47">
              <a:extLst>
                <a:ext uri="{FF2B5EF4-FFF2-40B4-BE49-F238E27FC236}">
                  <a16:creationId xmlns:a16="http://schemas.microsoft.com/office/drawing/2014/main" xmlns="" id="{BD9D5787-5181-F7C9-93DF-7D48E6133614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9;p47">
              <a:extLst>
                <a:ext uri="{FF2B5EF4-FFF2-40B4-BE49-F238E27FC236}">
                  <a16:creationId xmlns:a16="http://schemas.microsoft.com/office/drawing/2014/main" xmlns="" id="{B8066B01-8896-A32A-189A-B2A0EA25F9DA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90;p47">
              <a:extLst>
                <a:ext uri="{FF2B5EF4-FFF2-40B4-BE49-F238E27FC236}">
                  <a16:creationId xmlns:a16="http://schemas.microsoft.com/office/drawing/2014/main" xmlns="" id="{0FF10D41-94B5-2C31-7051-CE7CAD2B3E40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1;p47">
              <a:extLst>
                <a:ext uri="{FF2B5EF4-FFF2-40B4-BE49-F238E27FC236}">
                  <a16:creationId xmlns:a16="http://schemas.microsoft.com/office/drawing/2014/main" xmlns="" id="{F9069130-C477-E81C-EA71-E4C98BBB175F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2;p47">
              <a:extLst>
                <a:ext uri="{FF2B5EF4-FFF2-40B4-BE49-F238E27FC236}">
                  <a16:creationId xmlns:a16="http://schemas.microsoft.com/office/drawing/2014/main" xmlns="" id="{3A923C77-CD1A-3873-3C3F-3A4AC57CF738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3;p47">
              <a:extLst>
                <a:ext uri="{FF2B5EF4-FFF2-40B4-BE49-F238E27FC236}">
                  <a16:creationId xmlns:a16="http://schemas.microsoft.com/office/drawing/2014/main" xmlns="" id="{4757238D-4195-5683-CFCC-FBECF2AB0C17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4;p47">
              <a:extLst>
                <a:ext uri="{FF2B5EF4-FFF2-40B4-BE49-F238E27FC236}">
                  <a16:creationId xmlns:a16="http://schemas.microsoft.com/office/drawing/2014/main" xmlns="" id="{204B16F6-B3CD-6C66-DD62-87B271287DCC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5;p47">
              <a:extLst>
                <a:ext uri="{FF2B5EF4-FFF2-40B4-BE49-F238E27FC236}">
                  <a16:creationId xmlns:a16="http://schemas.microsoft.com/office/drawing/2014/main" xmlns="" id="{1CB03C79-6539-68FE-5C4E-3FDAA8D4CCF6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6;p47">
              <a:extLst>
                <a:ext uri="{FF2B5EF4-FFF2-40B4-BE49-F238E27FC236}">
                  <a16:creationId xmlns:a16="http://schemas.microsoft.com/office/drawing/2014/main" xmlns="" id="{2B095759-A219-4588-B09B-AEC7B72BF713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7;p47">
              <a:extLst>
                <a:ext uri="{FF2B5EF4-FFF2-40B4-BE49-F238E27FC236}">
                  <a16:creationId xmlns:a16="http://schemas.microsoft.com/office/drawing/2014/main" xmlns="" id="{A1BEB271-BDF8-5795-35ED-26384E4968D6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8;p47">
              <a:extLst>
                <a:ext uri="{FF2B5EF4-FFF2-40B4-BE49-F238E27FC236}">
                  <a16:creationId xmlns:a16="http://schemas.microsoft.com/office/drawing/2014/main" xmlns="" id="{745A1BAD-07F1-5398-9EEF-BA3D86285F43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Bubble Tea Png Images - Free Download on Freepik">
            <a:extLst>
              <a:ext uri="{FF2B5EF4-FFF2-40B4-BE49-F238E27FC236}">
                <a16:creationId xmlns:a16="http://schemas.microsoft.com/office/drawing/2014/main" xmlns="" id="{1CF74727-A685-9706-CD5F-166C0C7ED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9" y="132608"/>
            <a:ext cx="2058141" cy="205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5175" y="3997138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5990" y="2362200"/>
            <a:ext cx="4042810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10190" y="43624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5990" y="2990850"/>
            <a:ext cx="4042810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5990" y="3733800"/>
            <a:ext cx="4042810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5990" y="4419600"/>
            <a:ext cx="4042810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10190" y="36766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910190" y="2933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910190" y="2247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967340" y="44196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7340" y="2305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7340" y="37338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340" y="2990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53139" y="2419350"/>
            <a:ext cx="39245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chips.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53139" y="3048000"/>
            <a:ext cx="39245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fruit.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53139" y="3733800"/>
            <a:ext cx="39245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rice.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53139" y="4419600"/>
            <a:ext cx="39245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vegetables.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92113" y="364562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311600" y="2800350"/>
            <a:ext cx="1619250" cy="71733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50" y="337170"/>
            <a:ext cx="4314825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 food will you have at the party?</a:t>
            </a: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34863" y="4321103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34863" y="2378003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34863" y="3063803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34863" y="3806753"/>
            <a:ext cx="400050" cy="400050"/>
          </a:xfrm>
          <a:prstGeom prst="rect">
            <a:avLst/>
          </a:prstGeom>
        </p:spPr>
      </p:pic>
      <p:sp>
        <p:nvSpPr>
          <p:cNvPr id="37" name="5-Point Star 36">
            <a:hlinkClick r:id="rId10" action="ppaction://hlinksldjump"/>
          </p:cNvPr>
          <p:cNvSpPr/>
          <p:nvPr/>
        </p:nvSpPr>
        <p:spPr>
          <a:xfrm>
            <a:off x="8382000" y="4513521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2990" y="2933700"/>
            <a:ext cx="514350" cy="51435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2990" y="2247900"/>
            <a:ext cx="514350" cy="51435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2990" y="3676650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2990" y="4362450"/>
            <a:ext cx="514350" cy="514350"/>
          </a:xfrm>
          <a:prstGeom prst="rect">
            <a:avLst/>
          </a:prstGeom>
        </p:spPr>
      </p:pic>
      <p:grpSp>
        <p:nvGrpSpPr>
          <p:cNvPr id="2" name="Google Shape;975;p47">
            <a:extLst>
              <a:ext uri="{FF2B5EF4-FFF2-40B4-BE49-F238E27FC236}">
                <a16:creationId xmlns:a16="http://schemas.microsoft.com/office/drawing/2014/main" xmlns="" id="{A9C895FE-EF6B-91A0-1F44-E4AA0FDD1C84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3" name="Google Shape;976;p47">
              <a:extLst>
                <a:ext uri="{FF2B5EF4-FFF2-40B4-BE49-F238E27FC236}">
                  <a16:creationId xmlns:a16="http://schemas.microsoft.com/office/drawing/2014/main" xmlns="" id="{D69EF161-506F-1EFD-025E-6D7DC72450D2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977;p47">
              <a:extLst>
                <a:ext uri="{FF2B5EF4-FFF2-40B4-BE49-F238E27FC236}">
                  <a16:creationId xmlns:a16="http://schemas.microsoft.com/office/drawing/2014/main" xmlns="" id="{2EAF0653-FCEF-F6F5-1F17-C3ED65D24224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78;p47">
              <a:extLst>
                <a:ext uri="{FF2B5EF4-FFF2-40B4-BE49-F238E27FC236}">
                  <a16:creationId xmlns:a16="http://schemas.microsoft.com/office/drawing/2014/main" xmlns="" id="{646BB7C5-5A11-DBFC-2B2D-8CE05956729F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79;p47">
              <a:extLst>
                <a:ext uri="{FF2B5EF4-FFF2-40B4-BE49-F238E27FC236}">
                  <a16:creationId xmlns:a16="http://schemas.microsoft.com/office/drawing/2014/main" xmlns="" id="{CC54B466-565D-F14E-E9F0-A46D105534BC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0;p47">
              <a:extLst>
                <a:ext uri="{FF2B5EF4-FFF2-40B4-BE49-F238E27FC236}">
                  <a16:creationId xmlns:a16="http://schemas.microsoft.com/office/drawing/2014/main" xmlns="" id="{9CE06164-6F1F-454B-414F-A55AF865407D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1;p47">
              <a:extLst>
                <a:ext uri="{FF2B5EF4-FFF2-40B4-BE49-F238E27FC236}">
                  <a16:creationId xmlns:a16="http://schemas.microsoft.com/office/drawing/2014/main" xmlns="" id="{97CDDA1B-90CC-FD97-F6AE-CD59BC301176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2;p47">
              <a:extLst>
                <a:ext uri="{FF2B5EF4-FFF2-40B4-BE49-F238E27FC236}">
                  <a16:creationId xmlns:a16="http://schemas.microsoft.com/office/drawing/2014/main" xmlns="" id="{43040F99-A11B-B12F-81C8-B773F2DD79CF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3;p47">
              <a:extLst>
                <a:ext uri="{FF2B5EF4-FFF2-40B4-BE49-F238E27FC236}">
                  <a16:creationId xmlns:a16="http://schemas.microsoft.com/office/drawing/2014/main" xmlns="" id="{DEE5CEDB-AEEF-E402-3C03-E16445169943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4;p47">
              <a:extLst>
                <a:ext uri="{FF2B5EF4-FFF2-40B4-BE49-F238E27FC236}">
                  <a16:creationId xmlns:a16="http://schemas.microsoft.com/office/drawing/2014/main" xmlns="" id="{3CF42E34-1B1E-F264-A5F8-9230558605DF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5;p47">
              <a:extLst>
                <a:ext uri="{FF2B5EF4-FFF2-40B4-BE49-F238E27FC236}">
                  <a16:creationId xmlns:a16="http://schemas.microsoft.com/office/drawing/2014/main" xmlns="" id="{3E0091AE-C002-E298-8DD8-DB051EE72036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6;p47">
              <a:extLst>
                <a:ext uri="{FF2B5EF4-FFF2-40B4-BE49-F238E27FC236}">
                  <a16:creationId xmlns:a16="http://schemas.microsoft.com/office/drawing/2014/main" xmlns="" id="{96A64B02-8994-D2F6-1E83-3CB6AFD79012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;p47">
              <a:extLst>
                <a:ext uri="{FF2B5EF4-FFF2-40B4-BE49-F238E27FC236}">
                  <a16:creationId xmlns:a16="http://schemas.microsoft.com/office/drawing/2014/main" xmlns="" id="{EAA93D5E-28D9-1628-EAE2-BA5FCF4608BE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8;p47">
              <a:extLst>
                <a:ext uri="{FF2B5EF4-FFF2-40B4-BE49-F238E27FC236}">
                  <a16:creationId xmlns:a16="http://schemas.microsoft.com/office/drawing/2014/main" xmlns="" id="{C1FE2291-CBC1-4A5F-AEF9-9B606835F4BB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9;p47">
              <a:extLst>
                <a:ext uri="{FF2B5EF4-FFF2-40B4-BE49-F238E27FC236}">
                  <a16:creationId xmlns:a16="http://schemas.microsoft.com/office/drawing/2014/main" xmlns="" id="{AF40F5F9-1D01-EB0B-9675-55DE1401CCBC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xmlns="" id="{30AAF537-D833-7BB6-3DA6-0C45301AC6AE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xmlns="" id="{9E36691B-BBA5-DD04-7F74-4F2918203204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xmlns="" id="{B8936336-3731-952E-1D7A-673FD456C57C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xmlns="" id="{43E447A3-93E3-384A-3812-D2FDB4C82E2C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xmlns="" id="{381435C9-F859-5088-E23E-63E4EB5BB56F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xmlns="" id="{E0E8F948-8093-9E72-1B48-A3DF900567E4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xmlns="" id="{92876024-C247-AAA7-FB8B-B49074842165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xmlns="" id="{B67B723C-37F7-29EE-703A-D455B5D50D1A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xmlns="" id="{6A1C4B54-955E-BEDE-FE4B-00A6E0EF7C83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EFBA6321-8B52-3553-F289-C274632B0B6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925727" y="355156"/>
            <a:ext cx="1828800" cy="1045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8025" y="4056985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803" y="2222702"/>
            <a:ext cx="4039431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70153" y="422295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803" y="2851352"/>
            <a:ext cx="4039431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803" y="3594302"/>
            <a:ext cx="4039431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803" y="4280102"/>
            <a:ext cx="4039431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70153" y="353715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870153" y="279420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870153" y="210840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927303" y="4280102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7303" y="2165552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7303" y="3594302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7303" y="2851352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5952" y="2279852"/>
            <a:ext cx="3767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watermelon juice.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5952" y="2908502"/>
            <a:ext cx="3767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grape juice.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5952" y="3594302"/>
            <a:ext cx="3767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apple juice.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55952" y="4280102"/>
            <a:ext cx="3767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orange juice.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9425" y="3720145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391400" y="2889030"/>
            <a:ext cx="1609725" cy="76857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66834" y="4197722"/>
            <a:ext cx="542925" cy="542925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23984" y="2254622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23984" y="2883272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23984" y="3626222"/>
            <a:ext cx="400050" cy="4000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980323" y="366471"/>
            <a:ext cx="4511740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What drink will you have at the party?</a:t>
            </a:r>
          </a:p>
        </p:txBody>
      </p:sp>
      <p:sp>
        <p:nvSpPr>
          <p:cNvPr id="32" name="5-Point Star 31">
            <a:hlinkClick r:id="rId10" action="ppaction://hlinksldjump"/>
          </p:cNvPr>
          <p:cNvSpPr/>
          <p:nvPr/>
        </p:nvSpPr>
        <p:spPr>
          <a:xfrm>
            <a:off x="8429625" y="4511749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3" name="Picture 32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5803" y="2737052"/>
            <a:ext cx="514350" cy="514350"/>
          </a:xfrm>
          <a:prstGeom prst="rect">
            <a:avLst/>
          </a:prstGeom>
        </p:spPr>
      </p:pic>
      <p:pic>
        <p:nvPicPr>
          <p:cNvPr id="45" name="Picture 44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5803" y="2051252"/>
            <a:ext cx="514350" cy="514350"/>
          </a:xfrm>
          <a:prstGeom prst="rect">
            <a:avLst/>
          </a:prstGeom>
        </p:spPr>
      </p:pic>
      <p:pic>
        <p:nvPicPr>
          <p:cNvPr id="46" name="Picture 45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5803" y="3537152"/>
            <a:ext cx="514350" cy="514350"/>
          </a:xfrm>
          <a:prstGeom prst="rect">
            <a:avLst/>
          </a:prstGeom>
        </p:spPr>
      </p:pic>
      <p:pic>
        <p:nvPicPr>
          <p:cNvPr id="47" name="Picture 46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5803" y="4222952"/>
            <a:ext cx="514350" cy="514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E84D8B-4D76-4A02-9C57-73ADC826057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132525" y="140700"/>
            <a:ext cx="1868600" cy="2024316"/>
          </a:xfrm>
          <a:prstGeom prst="rect">
            <a:avLst/>
          </a:prstGeom>
        </p:spPr>
      </p:pic>
      <p:grpSp>
        <p:nvGrpSpPr>
          <p:cNvPr id="3" name="Google Shape;975;p47">
            <a:extLst>
              <a:ext uri="{FF2B5EF4-FFF2-40B4-BE49-F238E27FC236}">
                <a16:creationId xmlns:a16="http://schemas.microsoft.com/office/drawing/2014/main" xmlns="" id="{FD916806-5F77-27D1-76DD-799198523ECD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4" name="Google Shape;976;p47">
              <a:extLst>
                <a:ext uri="{FF2B5EF4-FFF2-40B4-BE49-F238E27FC236}">
                  <a16:creationId xmlns:a16="http://schemas.microsoft.com/office/drawing/2014/main" xmlns="" id="{6C9A8242-141C-D478-4B47-8649E8CF62C8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77;p47">
              <a:extLst>
                <a:ext uri="{FF2B5EF4-FFF2-40B4-BE49-F238E27FC236}">
                  <a16:creationId xmlns:a16="http://schemas.microsoft.com/office/drawing/2014/main" xmlns="" id="{FC9B890B-ADCC-1EB7-CF08-3DF8D777AA7C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78;p47">
              <a:extLst>
                <a:ext uri="{FF2B5EF4-FFF2-40B4-BE49-F238E27FC236}">
                  <a16:creationId xmlns:a16="http://schemas.microsoft.com/office/drawing/2014/main" xmlns="" id="{920742F4-EF9E-3A46-CC85-20A99F68CAD3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79;p47">
              <a:extLst>
                <a:ext uri="{FF2B5EF4-FFF2-40B4-BE49-F238E27FC236}">
                  <a16:creationId xmlns:a16="http://schemas.microsoft.com/office/drawing/2014/main" xmlns="" id="{299AF367-C8DF-2F99-66A0-0855DE4E299D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80;p47">
              <a:extLst>
                <a:ext uri="{FF2B5EF4-FFF2-40B4-BE49-F238E27FC236}">
                  <a16:creationId xmlns:a16="http://schemas.microsoft.com/office/drawing/2014/main" xmlns="" id="{B579A4DF-5E1C-D97D-3473-3706C9A467B5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1;p47">
              <a:extLst>
                <a:ext uri="{FF2B5EF4-FFF2-40B4-BE49-F238E27FC236}">
                  <a16:creationId xmlns:a16="http://schemas.microsoft.com/office/drawing/2014/main" xmlns="" id="{C67B6336-DB9A-4C7D-86DA-D75CA2CA6FFC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2;p47">
              <a:extLst>
                <a:ext uri="{FF2B5EF4-FFF2-40B4-BE49-F238E27FC236}">
                  <a16:creationId xmlns:a16="http://schemas.microsoft.com/office/drawing/2014/main" xmlns="" id="{F4EBF668-C152-4F5C-D771-5760B37E126D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3;p47">
              <a:extLst>
                <a:ext uri="{FF2B5EF4-FFF2-40B4-BE49-F238E27FC236}">
                  <a16:creationId xmlns:a16="http://schemas.microsoft.com/office/drawing/2014/main" xmlns="" id="{EE82E815-7B82-6D35-F0DE-15E108B9E536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4;p47">
              <a:extLst>
                <a:ext uri="{FF2B5EF4-FFF2-40B4-BE49-F238E27FC236}">
                  <a16:creationId xmlns:a16="http://schemas.microsoft.com/office/drawing/2014/main" xmlns="" id="{23877F68-7B9D-1751-4374-660C50CC12AB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85;p47">
              <a:extLst>
                <a:ext uri="{FF2B5EF4-FFF2-40B4-BE49-F238E27FC236}">
                  <a16:creationId xmlns:a16="http://schemas.microsoft.com/office/drawing/2014/main" xmlns="" id="{75FE741D-AC4F-3837-F771-BE9BB99CB42E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86;p47">
              <a:extLst>
                <a:ext uri="{FF2B5EF4-FFF2-40B4-BE49-F238E27FC236}">
                  <a16:creationId xmlns:a16="http://schemas.microsoft.com/office/drawing/2014/main" xmlns="" id="{CD6531B2-EC90-C972-C209-36BDCA1E601C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7;p47">
              <a:extLst>
                <a:ext uri="{FF2B5EF4-FFF2-40B4-BE49-F238E27FC236}">
                  <a16:creationId xmlns:a16="http://schemas.microsoft.com/office/drawing/2014/main" xmlns="" id="{4C5DD877-8CC6-1695-00E8-C4F3C5F09DB9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8;p47">
              <a:extLst>
                <a:ext uri="{FF2B5EF4-FFF2-40B4-BE49-F238E27FC236}">
                  <a16:creationId xmlns:a16="http://schemas.microsoft.com/office/drawing/2014/main" xmlns="" id="{30154C4B-1725-2CCA-B45B-D2BDCFFBC96F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9;p47">
              <a:extLst>
                <a:ext uri="{FF2B5EF4-FFF2-40B4-BE49-F238E27FC236}">
                  <a16:creationId xmlns:a16="http://schemas.microsoft.com/office/drawing/2014/main" xmlns="" id="{6861FC37-2D52-8210-AEF8-3B4D84D38C81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xmlns="" id="{CFBDA5DE-DD19-0AE9-1931-ADEF42EC645E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xmlns="" id="{74F0F4DF-C483-D721-76D4-B07E473C0C40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xmlns="" id="{874F1401-9306-7619-C2C2-D91227B5BF84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xmlns="" id="{134E17EB-30D4-8AD5-679F-C82D94EDC3C0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xmlns="" id="{49222AF2-B510-7D56-AA3B-B290E686CEC7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xmlns="" id="{B140A01E-4F0D-6977-DB1A-785CDFA9461B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xmlns="" id="{A6617B0F-666A-5F27-CEE4-0AAB63466EEE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xmlns="" id="{BDE232A4-CD02-856F-F93D-242A64DAB5F0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xmlns="" id="{FA553E4A-7DA4-8212-D11F-5995D10EFF01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2B09918-9C77-455C-85EC-7A6BA659AAB4}"/>
              </a:ext>
            </a:extLst>
          </p:cNvPr>
          <p:cNvSpPr txBox="1"/>
          <p:nvPr/>
        </p:nvSpPr>
        <p:spPr>
          <a:xfrm>
            <a:off x="2244525" y="3889363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Look, listen and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9644AA05-3949-5EE8-02CE-5292F2FB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7704000" cy="572700"/>
          </a:xfrm>
        </p:spPr>
        <p:txBody>
          <a:bodyPr/>
          <a:lstStyle/>
          <a:p>
            <a:r>
              <a:rPr lang="en-US" dirty="0"/>
              <a:t>Who can you see?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BE42AB3-3E26-63FC-6011-FCDA8FFA76A4}"/>
              </a:ext>
            </a:extLst>
          </p:cNvPr>
          <p:cNvSpPr txBox="1">
            <a:spLocks/>
          </p:cNvSpPr>
          <p:nvPr/>
        </p:nvSpPr>
        <p:spPr>
          <a:xfrm>
            <a:off x="762000" y="52254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What are they talking about?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55FF52-1B66-46EE-AA64-96A00CEF1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76350"/>
            <a:ext cx="8601769" cy="32530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A30708-3766-42B2-9026-02810956023B}"/>
              </a:ext>
            </a:extLst>
          </p:cNvPr>
          <p:cNvSpPr/>
          <p:nvPr/>
        </p:nvSpPr>
        <p:spPr>
          <a:xfrm>
            <a:off x="914400" y="1428750"/>
            <a:ext cx="2514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5634439-4857-45FE-A2BE-70E4438AEA1B}"/>
              </a:ext>
            </a:extLst>
          </p:cNvPr>
          <p:cNvSpPr/>
          <p:nvPr/>
        </p:nvSpPr>
        <p:spPr>
          <a:xfrm>
            <a:off x="5029200" y="1276350"/>
            <a:ext cx="1828800" cy="4789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8D4A206-E80E-48E1-9BC5-9DEE167192B2}"/>
              </a:ext>
            </a:extLst>
          </p:cNvPr>
          <p:cNvSpPr/>
          <p:nvPr/>
        </p:nvSpPr>
        <p:spPr>
          <a:xfrm>
            <a:off x="6096000" y="1936407"/>
            <a:ext cx="1828800" cy="4789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FBAFF05-9BD8-4482-BDB7-7A0EAE4E3676}"/>
              </a:ext>
            </a:extLst>
          </p:cNvPr>
          <p:cNvSpPr/>
          <p:nvPr/>
        </p:nvSpPr>
        <p:spPr>
          <a:xfrm>
            <a:off x="5181600" y="3901547"/>
            <a:ext cx="1219200" cy="4789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B03DCB9-9FDB-4E17-B72F-5D86AF509FBF}"/>
              </a:ext>
            </a:extLst>
          </p:cNvPr>
          <p:cNvSpPr/>
          <p:nvPr/>
        </p:nvSpPr>
        <p:spPr>
          <a:xfrm>
            <a:off x="6455742" y="4105174"/>
            <a:ext cx="1109316" cy="3357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CF7274D-8C25-4D34-A076-C5717FE6D138}"/>
              </a:ext>
            </a:extLst>
          </p:cNvPr>
          <p:cNvSpPr/>
          <p:nvPr/>
        </p:nvSpPr>
        <p:spPr>
          <a:xfrm>
            <a:off x="2188541" y="4044766"/>
            <a:ext cx="1651547" cy="3357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6BB0D522-7B04-38BF-A163-DF6C85EF4240}"/>
              </a:ext>
            </a:extLst>
          </p:cNvPr>
          <p:cNvSpPr/>
          <p:nvPr/>
        </p:nvSpPr>
        <p:spPr>
          <a:xfrm>
            <a:off x="3048000" y="1428750"/>
            <a:ext cx="2590800" cy="533400"/>
          </a:xfrm>
          <a:prstGeom prst="wedgeRectCallout">
            <a:avLst>
              <a:gd name="adj1" fmla="val 757"/>
              <a:gd name="adj2" fmla="val 113565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1AB0EC2F-3CC8-2B0D-6F85-80957F2B153D}"/>
              </a:ext>
            </a:extLst>
          </p:cNvPr>
          <p:cNvSpPr/>
          <p:nvPr/>
        </p:nvSpPr>
        <p:spPr>
          <a:xfrm>
            <a:off x="4343400" y="4095750"/>
            <a:ext cx="1600200" cy="304800"/>
          </a:xfrm>
          <a:prstGeom prst="wedgeRectCallout">
            <a:avLst>
              <a:gd name="adj1" fmla="val -1067"/>
              <a:gd name="adj2" fmla="val -172073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459429E-6B32-B8DE-89EA-D2BF50D51CB9}"/>
              </a:ext>
            </a:extLst>
          </p:cNvPr>
          <p:cNvSpPr txBox="1">
            <a:spLocks/>
          </p:cNvSpPr>
          <p:nvPr/>
        </p:nvSpPr>
        <p:spPr>
          <a:xfrm>
            <a:off x="685800" y="14223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Look, listen and repeat.</a:t>
            </a:r>
          </a:p>
        </p:txBody>
      </p:sp>
      <p:pic>
        <p:nvPicPr>
          <p:cNvPr id="11" name="Track 25">
            <a:hlinkClick r:id="" action="ppaction://media"/>
            <a:extLst>
              <a:ext uri="{FF2B5EF4-FFF2-40B4-BE49-F238E27FC236}">
                <a16:creationId xmlns:a16="http://schemas.microsoft.com/office/drawing/2014/main" xmlns="" id="{C1B113E8-68D8-248B-EC87-E52CF7DBC6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80" end="16377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7412" y="209550"/>
            <a:ext cx="621575" cy="621575"/>
          </a:xfrm>
          <a:prstGeom prst="rect">
            <a:avLst/>
          </a:prstGeom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xmlns="" id="{358F4BFC-3096-16B4-B8CE-5120A43DF2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99" end="20408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7000" y="1809750"/>
            <a:ext cx="621575" cy="621575"/>
          </a:xfrm>
          <a:prstGeom prst="rect">
            <a:avLst/>
          </a:prstGeom>
        </p:spPr>
      </p:pic>
      <p:pic>
        <p:nvPicPr>
          <p:cNvPr id="13" name="Track 25">
            <a:hlinkClick r:id="" action="ppaction://media"/>
            <a:extLst>
              <a:ext uri="{FF2B5EF4-FFF2-40B4-BE49-F238E27FC236}">
                <a16:creationId xmlns:a16="http://schemas.microsoft.com/office/drawing/2014/main" xmlns="" id="{D050A7B4-0317-2226-0055-1A7F68341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52" end="15174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6999" y="3257550"/>
            <a:ext cx="621575" cy="621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1B1D32-C0BF-4719-A2A4-958616DFF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656" y="1117468"/>
            <a:ext cx="5043487" cy="38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459429E-6B32-B8DE-89EA-D2BF50D51CB9}"/>
              </a:ext>
            </a:extLst>
          </p:cNvPr>
          <p:cNvSpPr txBox="1">
            <a:spLocks/>
          </p:cNvSpPr>
          <p:nvPr/>
        </p:nvSpPr>
        <p:spPr>
          <a:xfrm>
            <a:off x="685800" y="14223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Look, listen and repeat.</a:t>
            </a:r>
          </a:p>
        </p:txBody>
      </p:sp>
      <p:pic>
        <p:nvPicPr>
          <p:cNvPr id="11" name="Track 25">
            <a:hlinkClick r:id="" action="ppaction://media"/>
            <a:extLst>
              <a:ext uri="{FF2B5EF4-FFF2-40B4-BE49-F238E27FC236}">
                <a16:creationId xmlns:a16="http://schemas.microsoft.com/office/drawing/2014/main" xmlns="" id="{C1B113E8-68D8-248B-EC87-E52CF7DBC6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7412" y="209550"/>
            <a:ext cx="621575" cy="621575"/>
          </a:xfrm>
          <a:prstGeom prst="rect">
            <a:avLst/>
          </a:prstGeom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xmlns="" id="{358F4BFC-3096-16B4-B8CE-5120A43DF2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52" end="9561.3264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400" y="1656933"/>
            <a:ext cx="621575" cy="621575"/>
          </a:xfrm>
          <a:prstGeom prst="rect">
            <a:avLst/>
          </a:prstGeom>
        </p:spPr>
      </p:pic>
      <p:pic>
        <p:nvPicPr>
          <p:cNvPr id="13" name="Track 25">
            <a:hlinkClick r:id="" action="ppaction://media"/>
            <a:extLst>
              <a:ext uri="{FF2B5EF4-FFF2-40B4-BE49-F238E27FC236}">
                <a16:creationId xmlns:a16="http://schemas.microsoft.com/office/drawing/2014/main" xmlns="" id="{D050A7B4-0317-2226-0055-1A7F68341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89" end="5958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8673" y="2506381"/>
            <a:ext cx="621575" cy="621575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xmlns="" id="{80C8606B-3A3C-D3F3-8EB4-BA035483B0D0}"/>
              </a:ext>
            </a:extLst>
          </p:cNvPr>
          <p:cNvSpPr/>
          <p:nvPr/>
        </p:nvSpPr>
        <p:spPr>
          <a:xfrm>
            <a:off x="2566481" y="4387781"/>
            <a:ext cx="1167319" cy="533400"/>
          </a:xfrm>
          <a:prstGeom prst="wedgeRectCallout">
            <a:avLst>
              <a:gd name="adj1" fmla="val 8933"/>
              <a:gd name="adj2" fmla="val -95478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xmlns="" id="{1432394D-CA4D-8D66-1948-8E94914E0575}"/>
              </a:ext>
            </a:extLst>
          </p:cNvPr>
          <p:cNvSpPr/>
          <p:nvPr/>
        </p:nvSpPr>
        <p:spPr>
          <a:xfrm>
            <a:off x="3886201" y="4569769"/>
            <a:ext cx="990600" cy="342900"/>
          </a:xfrm>
          <a:prstGeom prst="wedgeRectCallout">
            <a:avLst>
              <a:gd name="adj1" fmla="val -7270"/>
              <a:gd name="adj2" fmla="val -145123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Track 25">
            <a:hlinkClick r:id="" action="ppaction://media"/>
            <a:extLst>
              <a:ext uri="{FF2B5EF4-FFF2-40B4-BE49-F238E27FC236}">
                <a16:creationId xmlns:a16="http://schemas.microsoft.com/office/drawing/2014/main" xmlns="" id="{B68B1F76-C566-EAD2-BE6F-450C1282BF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21" end="2247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399" y="3355829"/>
            <a:ext cx="621575" cy="621575"/>
          </a:xfrm>
          <a:prstGeom prst="rect">
            <a:avLst/>
          </a:prstGeom>
        </p:spPr>
      </p:pic>
      <p:pic>
        <p:nvPicPr>
          <p:cNvPr id="17" name="Track 25">
            <a:hlinkClick r:id="" action="ppaction://media"/>
            <a:extLst>
              <a:ext uri="{FF2B5EF4-FFF2-40B4-BE49-F238E27FC236}">
                <a16:creationId xmlns:a16="http://schemas.microsoft.com/office/drawing/2014/main" xmlns="" id="{34A8FDED-9423-1288-51B7-33EC203B24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27" end="0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398" y="4205277"/>
            <a:ext cx="621575" cy="621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F012CC-A221-48EC-BEB1-426F5D3AE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907905"/>
            <a:ext cx="5257800" cy="39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B07434-78D7-4378-BAEA-8570C812B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70612"/>
            <a:ext cx="8153400" cy="3605523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6BB0D522-7B04-38BF-A163-DF6C85EF4240}"/>
              </a:ext>
            </a:extLst>
          </p:cNvPr>
          <p:cNvSpPr/>
          <p:nvPr/>
        </p:nvSpPr>
        <p:spPr>
          <a:xfrm>
            <a:off x="1143000" y="1657350"/>
            <a:ext cx="2438400" cy="533400"/>
          </a:xfrm>
          <a:prstGeom prst="wedgeRectCallout">
            <a:avLst>
              <a:gd name="adj1" fmla="val 757"/>
              <a:gd name="adj2" fmla="val 113565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1AB0EC2F-3CC8-2B0D-6F85-80957F2B153D}"/>
              </a:ext>
            </a:extLst>
          </p:cNvPr>
          <p:cNvSpPr/>
          <p:nvPr/>
        </p:nvSpPr>
        <p:spPr>
          <a:xfrm>
            <a:off x="2397968" y="4145387"/>
            <a:ext cx="1600200" cy="304800"/>
          </a:xfrm>
          <a:prstGeom prst="wedgeRectCallout">
            <a:avLst>
              <a:gd name="adj1" fmla="val -1067"/>
              <a:gd name="adj2" fmla="val -172073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xmlns="" id="{733F6F2B-2CDC-744D-4480-C6D0EF7D6B5F}"/>
              </a:ext>
            </a:extLst>
          </p:cNvPr>
          <p:cNvSpPr/>
          <p:nvPr/>
        </p:nvSpPr>
        <p:spPr>
          <a:xfrm>
            <a:off x="4949058" y="1480457"/>
            <a:ext cx="1828800" cy="533400"/>
          </a:xfrm>
          <a:prstGeom prst="wedgeRectCallout">
            <a:avLst>
              <a:gd name="adj1" fmla="val -22647"/>
              <a:gd name="adj2" fmla="val 123595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DCD872D7-E2C2-BD7D-68FD-9C86E10BF396}"/>
              </a:ext>
            </a:extLst>
          </p:cNvPr>
          <p:cNvSpPr/>
          <p:nvPr/>
        </p:nvSpPr>
        <p:spPr>
          <a:xfrm>
            <a:off x="6066118" y="2133600"/>
            <a:ext cx="1828800" cy="533400"/>
          </a:xfrm>
          <a:prstGeom prst="wedgeRectCallout">
            <a:avLst>
              <a:gd name="adj1" fmla="val -13604"/>
              <a:gd name="adj2" fmla="val 107182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xmlns="" id="{5BCF9C22-62BE-023F-0173-5A2F065DC459}"/>
              </a:ext>
            </a:extLst>
          </p:cNvPr>
          <p:cNvSpPr/>
          <p:nvPr/>
        </p:nvSpPr>
        <p:spPr>
          <a:xfrm>
            <a:off x="5181600" y="3981450"/>
            <a:ext cx="1167319" cy="533400"/>
          </a:xfrm>
          <a:prstGeom prst="wedgeRectCallout">
            <a:avLst>
              <a:gd name="adj1" fmla="val 8933"/>
              <a:gd name="adj2" fmla="val -95478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1229B8B8-7AB9-A9FE-B4FE-9576AE7709C4}"/>
              </a:ext>
            </a:extLst>
          </p:cNvPr>
          <p:cNvSpPr/>
          <p:nvPr/>
        </p:nvSpPr>
        <p:spPr>
          <a:xfrm>
            <a:off x="6384687" y="4171950"/>
            <a:ext cx="1042481" cy="342900"/>
          </a:xfrm>
          <a:prstGeom prst="wedgeRectCallout">
            <a:avLst>
              <a:gd name="adj1" fmla="val -7270"/>
              <a:gd name="adj2" fmla="val -145123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xmlns="" id="{43F9781B-93DF-29E6-ADEE-1E36EDD8A5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32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7412" y="209550"/>
            <a:ext cx="621575" cy="62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990A6-4B30-5799-7274-B1962F708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Sentence pattern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93BB532-2255-1870-23AE-6DAA73811E48}"/>
              </a:ext>
            </a:extLst>
          </p:cNvPr>
          <p:cNvGrpSpPr/>
          <p:nvPr/>
        </p:nvGrpSpPr>
        <p:grpSpPr>
          <a:xfrm>
            <a:off x="348569" y="998021"/>
            <a:ext cx="3994831" cy="2219577"/>
            <a:chOff x="348569" y="998021"/>
            <a:chExt cx="3994831" cy="2219577"/>
          </a:xfrm>
        </p:grpSpPr>
        <p:sp>
          <p:nvSpPr>
            <p:cNvPr id="10" name="Speech Bubble: Rectangle with Corners Rounded 1">
              <a:extLst>
                <a:ext uri="{FF2B5EF4-FFF2-40B4-BE49-F238E27FC236}">
                  <a16:creationId xmlns:a16="http://schemas.microsoft.com/office/drawing/2014/main" xmlns="" id="{2D186F16-3A4C-FBEF-CF1E-3843EF5D7942}"/>
                </a:ext>
              </a:extLst>
            </p:cNvPr>
            <p:cNvSpPr/>
            <p:nvPr/>
          </p:nvSpPr>
          <p:spPr>
            <a:xfrm flipH="1" flipV="1">
              <a:off x="527701" y="998021"/>
              <a:ext cx="3815697" cy="221957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F5329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72B53DA-A778-AA54-1177-B984DFC15C4F}"/>
                </a:ext>
              </a:extLst>
            </p:cNvPr>
            <p:cNvSpPr txBox="1"/>
            <p:nvPr/>
          </p:nvSpPr>
          <p:spPr>
            <a:xfrm>
              <a:off x="348569" y="1103621"/>
              <a:ext cx="3994831" cy="989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drinks will you have at the party?</a:t>
              </a:r>
              <a:endPara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A6970AF-7B1F-7602-284A-49D6E5507F65}"/>
              </a:ext>
            </a:extLst>
          </p:cNvPr>
          <p:cNvGrpSpPr/>
          <p:nvPr/>
        </p:nvGrpSpPr>
        <p:grpSpPr>
          <a:xfrm>
            <a:off x="5181600" y="1633622"/>
            <a:ext cx="3733800" cy="2219578"/>
            <a:chOff x="5181600" y="1723771"/>
            <a:chExt cx="3733800" cy="2219578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xmlns="" id="{1B97EFD0-1AFA-5F30-68AC-FB11C388A089}"/>
                </a:ext>
              </a:extLst>
            </p:cNvPr>
            <p:cNvSpPr/>
            <p:nvPr/>
          </p:nvSpPr>
          <p:spPr>
            <a:xfrm flipV="1">
              <a:off x="5181600" y="1723771"/>
              <a:ext cx="3733800" cy="221957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rgbClr val="FF5329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D884C7D-576C-91EB-D97E-6FA479A4D718}"/>
                </a:ext>
              </a:extLst>
            </p:cNvPr>
            <p:cNvSpPr txBox="1"/>
            <p:nvPr/>
          </p:nvSpPr>
          <p:spPr>
            <a:xfrm>
              <a:off x="5257800" y="1962150"/>
              <a:ext cx="3537631" cy="989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We’ll have fruit juice and milk tea.</a:t>
              </a:r>
              <a:endPara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3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401</TotalTime>
  <Words>470</Words>
  <Application>Microsoft Office PowerPoint</Application>
  <PresentationFormat>On-screen Show (16:9)</PresentationFormat>
  <Paragraphs>117</Paragraphs>
  <Slides>34</Slides>
  <Notes>5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Comic Sans MS</vt:lpstr>
      <vt:lpstr>Bebas Neue</vt:lpstr>
      <vt:lpstr>Calibri</vt:lpstr>
      <vt:lpstr>Nunito</vt:lpstr>
      <vt:lpstr>Fredoka One</vt:lpstr>
      <vt:lpstr>Times New Roman</vt:lpstr>
      <vt:lpstr>Montessori Pedagogy by Slidesgo</vt:lpstr>
      <vt:lpstr>OUR SPECIAL DAYS Lesson 2 - Period 3</vt:lpstr>
      <vt:lpstr>Warm-up</vt:lpstr>
      <vt:lpstr>PowerPoint Presentation</vt:lpstr>
      <vt:lpstr>Activity 1</vt:lpstr>
      <vt:lpstr>Who can you see?</vt:lpstr>
      <vt:lpstr>PowerPoint Presentation</vt:lpstr>
      <vt:lpstr>PowerPoint Presentation</vt:lpstr>
      <vt:lpstr>PowerPoint Presentation</vt:lpstr>
      <vt:lpstr>Sentence pattern</vt:lpstr>
      <vt:lpstr>Activity 2</vt:lpstr>
      <vt:lpstr>PowerPoint Presentation</vt:lpstr>
      <vt:lpstr>Name the food/drinks.</vt:lpstr>
      <vt:lpstr>Listen, point and say.</vt:lpstr>
      <vt:lpstr>Listen, point and say.</vt:lpstr>
      <vt:lpstr>Listen, point and say.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Listen, point, and say.</vt:lpstr>
      <vt:lpstr>Activity 3</vt:lpstr>
      <vt:lpstr>Look and name the food / drinks.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39</cp:revision>
  <dcterms:modified xsi:type="dcterms:W3CDTF">2025-02-21T08:30:44Z</dcterms:modified>
  <cp:category>9Slide.vn</cp:category>
</cp:coreProperties>
</file>