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9"/>
  </p:notesMasterIdLst>
  <p:sldIdLst>
    <p:sldId id="256" r:id="rId2"/>
    <p:sldId id="258" r:id="rId3"/>
    <p:sldId id="308" r:id="rId4"/>
    <p:sldId id="309" r:id="rId5"/>
    <p:sldId id="263" r:id="rId6"/>
    <p:sldId id="298" r:id="rId7"/>
    <p:sldId id="299" r:id="rId8"/>
    <p:sldId id="300" r:id="rId9"/>
    <p:sldId id="301" r:id="rId10"/>
    <p:sldId id="302" r:id="rId11"/>
    <p:sldId id="268" r:id="rId12"/>
    <p:sldId id="304" r:id="rId13"/>
    <p:sldId id="305" r:id="rId14"/>
    <p:sldId id="306" r:id="rId15"/>
    <p:sldId id="271" r:id="rId16"/>
    <p:sldId id="307" r:id="rId17"/>
    <p:sldId id="296" r:id="rId18"/>
    <p:sldId id="310" r:id="rId19"/>
    <p:sldId id="282" r:id="rId20"/>
    <p:sldId id="324" r:id="rId21"/>
    <p:sldId id="311" r:id="rId22"/>
    <p:sldId id="325" r:id="rId23"/>
    <p:sldId id="312" r:id="rId24"/>
    <p:sldId id="326" r:id="rId25"/>
    <p:sldId id="317" r:id="rId26"/>
    <p:sldId id="327" r:id="rId27"/>
    <p:sldId id="318" r:id="rId28"/>
    <p:sldId id="328" r:id="rId29"/>
    <p:sldId id="319" r:id="rId30"/>
    <p:sldId id="329" r:id="rId31"/>
    <p:sldId id="320" r:id="rId32"/>
    <p:sldId id="330" r:id="rId33"/>
    <p:sldId id="321" r:id="rId34"/>
    <p:sldId id="331" r:id="rId35"/>
    <p:sldId id="322" r:id="rId36"/>
    <p:sldId id="332" r:id="rId37"/>
    <p:sldId id="509" r:id="rId38"/>
  </p:sldIdLst>
  <p:sldSz cx="9144000" cy="5143500" type="screen16x9"/>
  <p:notesSz cx="6858000" cy="9144000"/>
  <p:embeddedFontLst>
    <p:embeddedFont>
      <p:font typeface="#9Slide02 Tieu de dai" charset="0"/>
      <p:bold r:id="rId40"/>
    </p:embeddedFont>
    <p:embeddedFont>
      <p:font typeface="#9Slide01 Noi dung ngan" charset="0"/>
      <p:regular r:id="rId41"/>
    </p:embeddedFont>
    <p:embeddedFont>
      <p:font typeface="Nunito" charset="0"/>
      <p:regular r:id="rId42"/>
      <p:bold r:id="rId43"/>
      <p:italic r:id="rId44"/>
      <p:boldItalic r:id="rId45"/>
    </p:embeddedFont>
    <p:embeddedFont>
      <p:font typeface="Bebas Neue" charset="0"/>
      <p:regular r:id="rId46"/>
    </p:embeddedFont>
    <p:embeddedFont>
      <p:font typeface="Fredoka One" charset="0"/>
      <p:regular r:id="rId47"/>
    </p:embeddedFont>
    <p:embeddedFont>
      <p:font typeface="Wingdings 2" pitchFamily="18" charset="2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682A"/>
    <a:srgbClr val="FFFFFF"/>
    <a:srgbClr val="FFFCF6"/>
    <a:srgbClr val="FDF3DA"/>
    <a:srgbClr val="F7C448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07" autoAdjust="0"/>
  </p:normalViewPr>
  <p:slideViewPr>
    <p:cSldViewPr>
      <p:cViewPr>
        <p:scale>
          <a:sx n="108" d="100"/>
          <a:sy n="108" d="100"/>
        </p:scale>
        <p:origin x="-300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4702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as many special occasions when we can organize parties as possible.</a:t>
            </a:r>
          </a:p>
        </p:txBody>
      </p:sp>
    </p:spTree>
    <p:extLst>
      <p:ext uri="{BB962C8B-B14F-4D97-AF65-F5344CB8AC3E}">
        <p14:creationId xmlns:p14="http://schemas.microsoft.com/office/powerpoint/2010/main" val="152338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 will have ____" when picking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10175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7D89C4F-1D03-4E4C-80D4-A076895371F1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  <p:sldLayoutId id="2147483670" r:id="rId14"/>
    <p:sldLayoutId id="2147483671" r:id="rId15"/>
    <p:sldLayoutId id="214748367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slide" Target="slide33.xml"/><Relationship Id="rId18" Type="http://schemas.openxmlformats.org/officeDocument/2006/relationships/image" Target="../media/image18.png"/><Relationship Id="rId3" Type="http://schemas.openxmlformats.org/officeDocument/2006/relationships/slide" Target="slide19.xml"/><Relationship Id="rId21" Type="http://schemas.microsoft.com/office/2007/relationships/hdphoto" Target="../media/hdphoto2.wdp"/><Relationship Id="rId7" Type="http://schemas.openxmlformats.org/officeDocument/2006/relationships/slide" Target="slide35.xml"/><Relationship Id="rId12" Type="http://schemas.openxmlformats.org/officeDocument/2006/relationships/image" Target="../media/image15.jpeg"/><Relationship Id="rId17" Type="http://schemas.openxmlformats.org/officeDocument/2006/relationships/slide" Target="slide31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slide" Target="slide29.xml"/><Relationship Id="rId5" Type="http://schemas.openxmlformats.org/officeDocument/2006/relationships/slide" Target="slide25.xml"/><Relationship Id="rId15" Type="http://schemas.openxmlformats.org/officeDocument/2006/relationships/slide" Target="slide23.xml"/><Relationship Id="rId10" Type="http://schemas.openxmlformats.org/officeDocument/2006/relationships/image" Target="../media/image14.png"/><Relationship Id="rId19" Type="http://schemas.openxmlformats.org/officeDocument/2006/relationships/slide" Target="slide21.xml"/><Relationship Id="rId4" Type="http://schemas.openxmlformats.org/officeDocument/2006/relationships/image" Target="../media/image11.jpeg"/><Relationship Id="rId9" Type="http://schemas.openxmlformats.org/officeDocument/2006/relationships/slide" Target="slide27.xml"/><Relationship Id="rId1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3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2 - Period 4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4A068C-3C16-4DB7-A42A-549ED6D1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1414783"/>
            <a:ext cx="8620125" cy="3419475"/>
          </a:xfrm>
          <a:prstGeom prst="rect">
            <a:avLst/>
          </a:prstGeom>
        </p:spPr>
      </p:pic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xmlns="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385" y="309242"/>
            <a:ext cx="880749" cy="880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EA29E9-F5E5-4B57-BDB6-9CFBFCF6380C}"/>
              </a:ext>
            </a:extLst>
          </p:cNvPr>
          <p:cNvSpPr txBox="1"/>
          <p:nvPr/>
        </p:nvSpPr>
        <p:spPr>
          <a:xfrm>
            <a:off x="5638800" y="2570522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1E7484-794C-473D-ABBC-6B56D01FED87}"/>
              </a:ext>
            </a:extLst>
          </p:cNvPr>
          <p:cNvSpPr txBox="1"/>
          <p:nvPr/>
        </p:nvSpPr>
        <p:spPr>
          <a:xfrm>
            <a:off x="2971800" y="3970105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0463D-B55C-48DB-B990-93CBBB18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878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5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BD48FAD-C0AC-4A42-81CC-691214F34301}"/>
              </a:ext>
            </a:extLst>
          </p:cNvPr>
          <p:cNvSpPr txBox="1"/>
          <p:nvPr/>
        </p:nvSpPr>
        <p:spPr>
          <a:xfrm>
            <a:off x="968597" y="3443831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9756210-B262-4475-955E-1A8CF0E0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7350"/>
            <a:ext cx="5675564" cy="1154400"/>
          </a:xfrm>
        </p:spPr>
        <p:txBody>
          <a:bodyPr/>
          <a:lstStyle/>
          <a:p>
            <a:pPr algn="ctr"/>
            <a:r>
              <a:rPr lang="en-US"/>
              <a:t>Look at the pictures.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What food and drinks do you see?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D48871B-29AD-4117-B134-5DAE1787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64" y="514350"/>
            <a:ext cx="28194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A9C1886-3633-4AD3-B73C-198E028EB304}"/>
              </a:ext>
            </a:extLst>
          </p:cNvPr>
          <p:cNvGrpSpPr/>
          <p:nvPr/>
        </p:nvGrpSpPr>
        <p:grpSpPr>
          <a:xfrm>
            <a:off x="-263924" y="209551"/>
            <a:ext cx="9564689" cy="4592013"/>
            <a:chOff x="1" y="408557"/>
            <a:chExt cx="9148364" cy="4392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3D06642-126B-48F4-A51E-BABF02A2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408557"/>
              <a:ext cx="9148364" cy="43729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BF98DF9-0DC5-41CE-B2E9-B341D941D80B}"/>
                </a:ext>
              </a:extLst>
            </p:cNvPr>
            <p:cNvSpPr txBox="1"/>
            <p:nvPr/>
          </p:nvSpPr>
          <p:spPr>
            <a:xfrm>
              <a:off x="2590800" y="2571750"/>
              <a:ext cx="419537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 and lemonade.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FC6A193-FA6E-43AF-9A12-C757CD078E32}"/>
                </a:ext>
              </a:extLst>
            </p:cNvPr>
            <p:cNvSpPr txBox="1"/>
            <p:nvPr/>
          </p:nvSpPr>
          <p:spPr>
            <a:xfrm>
              <a:off x="4355705" y="3566560"/>
              <a:ext cx="254589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135BB5B-7970-4875-85BB-D0614EF7D043}"/>
                </a:ext>
              </a:extLst>
            </p:cNvPr>
            <p:cNvSpPr txBox="1"/>
            <p:nvPr/>
          </p:nvSpPr>
          <p:spPr>
            <a:xfrm>
              <a:off x="3112465" y="4447436"/>
              <a:ext cx="3673714" cy="3532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_______________________________.</a:t>
              </a: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DC34562D-265B-48C8-94D1-E222CFDA909B}"/>
              </a:ext>
            </a:extLst>
          </p:cNvPr>
          <p:cNvSpPr txBox="1">
            <a:spLocks/>
          </p:cNvSpPr>
          <p:nvPr/>
        </p:nvSpPr>
        <p:spPr>
          <a:xfrm>
            <a:off x="2815416" y="1843574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will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731A2123-3A0E-4AB7-AEC0-A9B13C7954E6}"/>
              </a:ext>
            </a:extLst>
          </p:cNvPr>
          <p:cNvSpPr txBox="1">
            <a:spLocks/>
          </p:cNvSpPr>
          <p:nvPr/>
        </p:nvSpPr>
        <p:spPr>
          <a:xfrm>
            <a:off x="2133600" y="2330156"/>
            <a:ext cx="29476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apple juice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A6A0AE18-23BF-4B3B-AD07-852F83205EAE}"/>
              </a:ext>
            </a:extLst>
          </p:cNvPr>
          <p:cNvSpPr txBox="1">
            <a:spLocks/>
          </p:cNvSpPr>
          <p:nvPr/>
        </p:nvSpPr>
        <p:spPr>
          <a:xfrm>
            <a:off x="3671998" y="3399539"/>
            <a:ext cx="372167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burgers and pizzas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3CDFD60E-74FA-482C-B15E-AC36F11382A7}"/>
              </a:ext>
            </a:extLst>
          </p:cNvPr>
          <p:cNvSpPr txBox="1">
            <a:spLocks/>
          </p:cNvSpPr>
          <p:nvPr/>
        </p:nvSpPr>
        <p:spPr>
          <a:xfrm>
            <a:off x="1277018" y="3868305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A1F0739D-CFCA-4837-A2BE-1E05E9B7FD76}"/>
              </a:ext>
            </a:extLst>
          </p:cNvPr>
          <p:cNvSpPr txBox="1">
            <a:spLocks/>
          </p:cNvSpPr>
          <p:nvPr/>
        </p:nvSpPr>
        <p:spPr>
          <a:xfrm>
            <a:off x="3055365" y="4300190"/>
            <a:ext cx="309845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 dirty="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water and milk tea</a:t>
            </a:r>
          </a:p>
        </p:txBody>
      </p:sp>
    </p:spTree>
    <p:extLst>
      <p:ext uri="{BB962C8B-B14F-4D97-AF65-F5344CB8AC3E}">
        <p14:creationId xmlns:p14="http://schemas.microsoft.com/office/powerpoint/2010/main" val="26009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A9C1886-3633-4AD3-B73C-198E028EB304}"/>
              </a:ext>
            </a:extLst>
          </p:cNvPr>
          <p:cNvGrpSpPr/>
          <p:nvPr/>
        </p:nvGrpSpPr>
        <p:grpSpPr>
          <a:xfrm>
            <a:off x="-263924" y="614711"/>
            <a:ext cx="9564689" cy="4592013"/>
            <a:chOff x="1" y="408557"/>
            <a:chExt cx="9148364" cy="4392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23D06642-126B-48F4-A51E-BABF02A2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408557"/>
              <a:ext cx="9148364" cy="43729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BF98DF9-0DC5-41CE-B2E9-B341D941D80B}"/>
                </a:ext>
              </a:extLst>
            </p:cNvPr>
            <p:cNvSpPr txBox="1"/>
            <p:nvPr/>
          </p:nvSpPr>
          <p:spPr>
            <a:xfrm>
              <a:off x="2590800" y="2571750"/>
              <a:ext cx="419537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 and lemonade.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FC6A193-FA6E-43AF-9A12-C757CD078E32}"/>
                </a:ext>
              </a:extLst>
            </p:cNvPr>
            <p:cNvSpPr txBox="1"/>
            <p:nvPr/>
          </p:nvSpPr>
          <p:spPr>
            <a:xfrm>
              <a:off x="4355705" y="3566560"/>
              <a:ext cx="254589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6135BB5B-7970-4875-85BB-D0614EF7D043}"/>
                </a:ext>
              </a:extLst>
            </p:cNvPr>
            <p:cNvSpPr txBox="1"/>
            <p:nvPr/>
          </p:nvSpPr>
          <p:spPr>
            <a:xfrm>
              <a:off x="3112465" y="4447436"/>
              <a:ext cx="3673714" cy="3532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_______________________________.</a:t>
              </a: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xmlns="" id="{DC34562D-265B-48C8-94D1-E222CFDA909B}"/>
              </a:ext>
            </a:extLst>
          </p:cNvPr>
          <p:cNvSpPr txBox="1">
            <a:spLocks/>
          </p:cNvSpPr>
          <p:nvPr/>
        </p:nvSpPr>
        <p:spPr>
          <a:xfrm>
            <a:off x="2815416" y="2248734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will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xmlns="" id="{731A2123-3A0E-4AB7-AEC0-A9B13C7954E6}"/>
              </a:ext>
            </a:extLst>
          </p:cNvPr>
          <p:cNvSpPr txBox="1">
            <a:spLocks/>
          </p:cNvSpPr>
          <p:nvPr/>
        </p:nvSpPr>
        <p:spPr>
          <a:xfrm>
            <a:off x="2133600" y="2735316"/>
            <a:ext cx="29476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apple juice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xmlns="" id="{A6A0AE18-23BF-4B3B-AD07-852F83205EAE}"/>
              </a:ext>
            </a:extLst>
          </p:cNvPr>
          <p:cNvSpPr txBox="1">
            <a:spLocks/>
          </p:cNvSpPr>
          <p:nvPr/>
        </p:nvSpPr>
        <p:spPr>
          <a:xfrm>
            <a:off x="3671998" y="3804699"/>
            <a:ext cx="372167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burgers and pizzas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xmlns="" id="{3CDFD60E-74FA-482C-B15E-AC36F11382A7}"/>
              </a:ext>
            </a:extLst>
          </p:cNvPr>
          <p:cNvSpPr txBox="1">
            <a:spLocks/>
          </p:cNvSpPr>
          <p:nvPr/>
        </p:nvSpPr>
        <p:spPr>
          <a:xfrm>
            <a:off x="1277018" y="4273465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xmlns="" id="{A1F0739D-CFCA-4837-A2BE-1E05E9B7FD76}"/>
              </a:ext>
            </a:extLst>
          </p:cNvPr>
          <p:cNvSpPr txBox="1">
            <a:spLocks/>
          </p:cNvSpPr>
          <p:nvPr/>
        </p:nvSpPr>
        <p:spPr>
          <a:xfrm>
            <a:off x="2884361" y="4705350"/>
            <a:ext cx="335992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 dirty="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water and milk tea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xmlns="" id="{FC44C4DF-C2A4-46F9-83FB-6E15B0D715B1}"/>
              </a:ext>
            </a:extLst>
          </p:cNvPr>
          <p:cNvSpPr txBox="1">
            <a:spLocks/>
          </p:cNvSpPr>
          <p:nvPr/>
        </p:nvSpPr>
        <p:spPr>
          <a:xfrm>
            <a:off x="2123440" y="79028"/>
            <a:ext cx="5170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/>
              <a:t>In pairs. Act it out.</a:t>
            </a:r>
          </a:p>
        </p:txBody>
      </p:sp>
    </p:spTree>
    <p:extLst>
      <p:ext uri="{BB962C8B-B14F-4D97-AF65-F5344CB8AC3E}">
        <p14:creationId xmlns:p14="http://schemas.microsoft.com/office/powerpoint/2010/main" val="8154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6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288B335-08B1-452E-8CE1-2A327F95EE7C}"/>
              </a:ext>
            </a:extLst>
          </p:cNvPr>
          <p:cNvSpPr txBox="1"/>
          <p:nvPr/>
        </p:nvSpPr>
        <p:spPr>
          <a:xfrm>
            <a:off x="3331102" y="2989071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4613F7-64D6-458D-8542-31CC082E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29" y="361950"/>
            <a:ext cx="7967942" cy="45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xmlns="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xmlns="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xmlns="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xmlns="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xmlns="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xmlns="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xmlns="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xmlns="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xmlns="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xmlns="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xmlns="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xmlns="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xmlns="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xmlns="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xmlns="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xmlns="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xmlns="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xmlns="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xmlns="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xmlns="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xmlns="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xmlns="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xmlns="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xmlns="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xmlns="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xmlns="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xmlns="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xmlns="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xmlns="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xmlns="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xmlns="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xmlns="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xmlns="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xmlns="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xmlns="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xmlns="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xmlns="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xmlns="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xmlns="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xmlns="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xmlns="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xmlns="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xmlns="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xmlns="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xmlns="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xmlns="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xmlns="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xmlns="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CE5AE73-F9D5-47D8-B3E3-E1514C3F7B16}"/>
              </a:ext>
            </a:extLst>
          </p:cNvPr>
          <p:cNvSpPr txBox="1"/>
          <p:nvPr/>
        </p:nvSpPr>
        <p:spPr>
          <a:xfrm>
            <a:off x="320640" y="3568574"/>
            <a:ext cx="4780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Collect the hamburgers!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a bottle of water vector illustration. concept of drink for healthy  and happy life. mineral water flat design vector illustration. Concept for  healthy nutrition and drinking mineral water. 7386071 Vector Art">
            <a:hlinkClick r:id="rId3" action="ppaction://hlinksldjump"/>
            <a:extLst>
              <a:ext uri="{FF2B5EF4-FFF2-40B4-BE49-F238E27FC236}">
                <a16:creationId xmlns:a16="http://schemas.microsoft.com/office/drawing/2014/main" xmlns="" id="{EE8F82C0-6A40-4347-B7BA-62619F0F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94B4ED"/>
              </a:clrFrom>
              <a:clrTo>
                <a:srgbClr val="94B4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5399" r="13999" b="11466"/>
          <a:stretch/>
        </p:blipFill>
        <p:spPr bwMode="auto">
          <a:xfrm rot="771941">
            <a:off x="313215" y="-553"/>
            <a:ext cx="1524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mburger Clipart Burger - Cute Hamburger Clip Art, HD Png Download is free  transparent png image. To ex… | Cute food drawings, Kawaii doodles, Cute  laptop stickers">
            <a:hlinkClick r:id="rId5" action="ppaction://hlinksldjump"/>
            <a:extLst>
              <a:ext uri="{FF2B5EF4-FFF2-40B4-BE49-F238E27FC236}">
                <a16:creationId xmlns:a16="http://schemas.microsoft.com/office/drawing/2014/main" xmlns="" id="{BB35D0D4-E1A3-4F1B-9D6F-8B427DB3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527">
            <a:off x="2594102" y="1826407"/>
            <a:ext cx="1646016" cy="16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ute Pizza Clipart - Etsy">
            <a:hlinkClick r:id="rId7" action="ppaction://hlinksldjump"/>
            <a:extLst>
              <a:ext uri="{FF2B5EF4-FFF2-40B4-BE49-F238E27FC236}">
                <a16:creationId xmlns:a16="http://schemas.microsoft.com/office/drawing/2014/main" xmlns="" id="{C0E2650C-9CE5-4AD3-A564-117B1B475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7DD4FF"/>
              </a:clrFrom>
              <a:clrTo>
                <a:srgbClr val="7DD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14278" r="8087" b="10764"/>
          <a:stretch/>
        </p:blipFill>
        <p:spPr bwMode="auto">
          <a:xfrm rot="1195905">
            <a:off x="7166642" y="394875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Lemon Juice High Resolution Clip Art - Lemonade Clipart Png - Clip Art  Library">
            <a:hlinkClick r:id="rId9" action="ppaction://hlinksldjump"/>
            <a:extLst>
              <a:ext uri="{FF2B5EF4-FFF2-40B4-BE49-F238E27FC236}">
                <a16:creationId xmlns:a16="http://schemas.microsoft.com/office/drawing/2014/main" xmlns="" id="{E76CEE56-D5A4-4BD3-8C6A-9B102D1E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925">
            <a:off x="3920273" y="3142192"/>
            <a:ext cx="1160144" cy="20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nch Fries Clipart Cute Doodle Style Hot Chips Take Away Food | TPT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CE3A416-345F-4D68-AD84-E1FEA49B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71" y="1925948"/>
            <a:ext cx="1160144" cy="16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remium Vector | Colorful cute ice cream scoop cup dessert flavor cartoon  doodle illustration vector clipart">
            <a:hlinkClick r:id="rId13" action="ppaction://hlinksldjump"/>
            <a:extLst>
              <a:ext uri="{FF2B5EF4-FFF2-40B4-BE49-F238E27FC236}">
                <a16:creationId xmlns:a16="http://schemas.microsoft.com/office/drawing/2014/main" xmlns="" id="{57F61A6E-1B37-47D1-8A9C-89D7D05C5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6957" r="23333" b="6957"/>
          <a:stretch/>
        </p:blipFill>
        <p:spPr bwMode="auto">
          <a:xfrm>
            <a:off x="7620000" y="2020216"/>
            <a:ext cx="1261036" cy="19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F09159FF-7F07-4622-8839-8BF1175219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1563" y="3132940"/>
            <a:ext cx="2026344" cy="2026344"/>
          </a:xfrm>
          <a:prstGeom prst="rect">
            <a:avLst/>
          </a:prstGeom>
        </p:spPr>
      </p:pic>
      <p:pic>
        <p:nvPicPr>
          <p:cNvPr id="1026" name="Picture 2" descr="Bar B Cute - Fried Chicken - Lori Whitlock's SVG Shop">
            <a:hlinkClick r:id="rId17" action="ppaction://hlinksldjump"/>
            <a:extLst>
              <a:ext uri="{FF2B5EF4-FFF2-40B4-BE49-F238E27FC236}">
                <a16:creationId xmlns:a16="http://schemas.microsoft.com/office/drawing/2014/main" xmlns="" id="{BCADD795-284F-43E9-9813-02137B1D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20371" r="18888" b="10000"/>
          <a:stretch/>
        </p:blipFill>
        <p:spPr bwMode="auto">
          <a:xfrm>
            <a:off x="6240815" y="3123284"/>
            <a:ext cx="1619297" cy="19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0470E95-05CB-4E6A-90D2-F5D90DC9879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012" b="85645" l="25977" r="73828">
                        <a14:foregroundMark x1="59180" y1="12207" x2="54590" y2="21973"/>
                        <a14:foregroundMark x1="40527" y1="82324" x2="53516" y2="83008"/>
                        <a14:foregroundMark x1="38867" y1="49805" x2="39355" y2="58789"/>
                        <a14:foregroundMark x1="42090" y1="49316" x2="35645" y2="60742"/>
                        <a14:foregroundMark x1="27832" y1="30273" x2="27832" y2="30273"/>
                        <a14:foregroundMark x1="26465" y1="30859" x2="26465" y2="30859"/>
                        <a14:foregroundMark x1="26758" y1="30859" x2="33398" y2="31152"/>
                        <a14:foregroundMark x1="70313" y1="30859" x2="69434" y2="33887"/>
                        <a14:foregroundMark x1="25977" y1="29785" x2="26660" y2="33496"/>
                        <a14:foregroundMark x1="29297" y1="38965" x2="36328" y2="84180"/>
                        <a14:foregroundMark x1="36328" y1="84180" x2="57617" y2="85742"/>
                        <a14:foregroundMark x1="57617" y1="85742" x2="62012" y2="85645"/>
                        <a14:foregroundMark x1="64258" y1="83105" x2="69629" y2="35059"/>
                        <a14:foregroundMark x1="73828" y1="32324" x2="65820" y2="27246"/>
                        <a14:foregroundMark x1="65820" y1="27246" x2="59668" y2="18750"/>
                        <a14:foregroundMark x1="59668" y1="18750" x2="59473" y2="18164"/>
                      </a14:backgroundRemoval>
                    </a14:imgEffect>
                  </a14:imgLayer>
                </a14:imgProps>
              </a:ext>
            </a:extLst>
          </a:blip>
          <a:srcRect l="21851" t="4128" r="21852" b="9647"/>
          <a:stretch/>
        </p:blipFill>
        <p:spPr>
          <a:xfrm rot="20874862">
            <a:off x="189086" y="2291900"/>
            <a:ext cx="1350428" cy="20683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xmlns="" id="{3230C421-1CA7-4BD6-ABBA-D872787A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will you have? </a:t>
            </a:r>
            <a:br>
              <a:rPr lang="en-US"/>
            </a:br>
            <a:r>
              <a:rPr lang="en-US"/>
              <a:t>Pick your favourite.</a:t>
            </a:r>
          </a:p>
        </p:txBody>
      </p:sp>
    </p:spTree>
    <p:extLst>
      <p:ext uri="{BB962C8B-B14F-4D97-AF65-F5344CB8AC3E}">
        <p14:creationId xmlns:p14="http://schemas.microsoft.com/office/powerpoint/2010/main" val="41824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281501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A. wills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we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drinks</a:t>
            </a:r>
          </a:p>
        </p:txBody>
      </p:sp>
      <p:sp>
        <p:nvSpPr>
          <p:cNvPr id="7" name="B"/>
          <p:cNvSpPr/>
          <p:nvPr/>
        </p:nvSpPr>
        <p:spPr>
          <a:xfrm>
            <a:off x="739583" y="3869738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C. will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3850558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2846386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575471"/>
            <a:ext cx="7278000" cy="1248000"/>
          </a:xfrm>
        </p:spPr>
        <p:txBody>
          <a:bodyPr/>
          <a:lstStyle/>
          <a:p>
            <a:r>
              <a:rPr lang="en-US" b="1">
                <a:solidFill>
                  <a:srgbClr val="4D682A"/>
                </a:solidFill>
              </a:rPr>
              <a:t>What food ___ we have for dinner?</a:t>
            </a:r>
          </a:p>
        </p:txBody>
      </p:sp>
    </p:spTree>
    <p:extLst>
      <p:ext uri="{BB962C8B-B14F-4D97-AF65-F5344CB8AC3E}">
        <p14:creationId xmlns:p14="http://schemas.microsoft.com/office/powerpoint/2010/main" val="28119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F296775F-E3AC-4A36-A013-6401AF925C7B}"/>
              </a:ext>
            </a:extLst>
          </p:cNvPr>
          <p:cNvSpPr txBox="1"/>
          <p:nvPr/>
        </p:nvSpPr>
        <p:spPr>
          <a:xfrm>
            <a:off x="5406927" y="344383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Discuss.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1657350"/>
            <a:ext cx="7704000" cy="572700"/>
          </a:xfrm>
        </p:spPr>
        <p:txBody>
          <a:bodyPr/>
          <a:lstStyle/>
          <a:p>
            <a:r>
              <a:rPr lang="en-US"/>
              <a:t>Spaghetti Time!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+ 3 points</a:t>
            </a:r>
          </a:p>
        </p:txBody>
      </p:sp>
      <p:pic>
        <p:nvPicPr>
          <p:cNvPr id="1026" name="Picture 2" descr="Food GIFs - Get the best GIF on GIPHY">
            <a:extLst>
              <a:ext uri="{FF2B5EF4-FFF2-40B4-BE49-F238E27FC236}">
                <a16:creationId xmlns:a16="http://schemas.microsoft.com/office/drawing/2014/main" xmlns="" id="{51BA2275-D03D-44D1-8F9F-746D4F21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1550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3875757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day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candy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drinks</a:t>
            </a:r>
          </a:p>
        </p:txBody>
      </p:sp>
      <p:sp>
        <p:nvSpPr>
          <p:cNvPr id="7" name="B"/>
          <p:cNvSpPr/>
          <p:nvPr/>
        </p:nvSpPr>
        <p:spPr>
          <a:xfrm>
            <a:off x="739583" y="2795040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food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b="1">
                <a:solidFill>
                  <a:srgbClr val="4D682A"/>
                </a:solidFill>
              </a:rPr>
              <a:t>A: What ___ will we have for dinner?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b="1">
                <a:solidFill>
                  <a:srgbClr val="4D682A"/>
                </a:solidFill>
              </a:rPr>
              <a:t>B: Fried rice.</a:t>
            </a:r>
          </a:p>
        </p:txBody>
      </p:sp>
    </p:spTree>
    <p:extLst>
      <p:ext uri="{BB962C8B-B14F-4D97-AF65-F5344CB8AC3E}">
        <p14:creationId xmlns:p14="http://schemas.microsoft.com/office/powerpoint/2010/main" val="3993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1657350"/>
            <a:ext cx="7704000" cy="572700"/>
          </a:xfrm>
        </p:spPr>
        <p:txBody>
          <a:bodyPr/>
          <a:lstStyle/>
          <a:p>
            <a:r>
              <a:rPr lang="en-US"/>
              <a:t>Night Food?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-1 point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trick Star Eating GIF by SpongeBob SquarePants - Find &amp; Share on GIPHY |  Spongebob, Patrick star, Golf humor">
            <a:extLst>
              <a:ext uri="{FF2B5EF4-FFF2-40B4-BE49-F238E27FC236}">
                <a16:creationId xmlns:a16="http://schemas.microsoft.com/office/drawing/2014/main" xmlns="" id="{1974EE10-98DE-4775-BB89-4E2673D2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47750"/>
            <a:ext cx="4762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875757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Ice cream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844382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Pizza</a:t>
            </a:r>
          </a:p>
        </p:txBody>
      </p:sp>
      <p:sp>
        <p:nvSpPr>
          <p:cNvPr id="6" name="A"/>
          <p:cNvSpPr/>
          <p:nvPr/>
        </p:nvSpPr>
        <p:spPr>
          <a:xfrm>
            <a:off x="527482" y="281628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Burgers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81628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Lemonade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797101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4000" b="1">
                <a:solidFill>
                  <a:srgbClr val="4D682A"/>
                </a:solidFill>
              </a:rPr>
              <a:t>A: What drinks will we have?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000" b="1">
                <a:solidFill>
                  <a:srgbClr val="4D682A"/>
                </a:solidFill>
              </a:rPr>
              <a:t>B: _________.</a:t>
            </a:r>
          </a:p>
        </p:txBody>
      </p:sp>
    </p:spTree>
    <p:extLst>
      <p:ext uri="{BB962C8B-B14F-4D97-AF65-F5344CB8AC3E}">
        <p14:creationId xmlns:p14="http://schemas.microsoft.com/office/powerpoint/2010/main" val="117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52550"/>
            <a:ext cx="4427400" cy="572700"/>
          </a:xfrm>
        </p:spPr>
        <p:txBody>
          <a:bodyPr/>
          <a:lstStyle/>
          <a:p>
            <a:r>
              <a:rPr lang="en-US"/>
              <a:t>Exercise is good for you!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unny Man Saying Yummy GIF | GIFDB.com">
            <a:extLst>
              <a:ext uri="{FF2B5EF4-FFF2-40B4-BE49-F238E27FC236}">
                <a16:creationId xmlns:a16="http://schemas.microsoft.com/office/drawing/2014/main" xmlns="" id="{0209AC31-1010-4FBC-A0C6-F541B627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50" y="190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303496" y="3875757"/>
            <a:ext cx="4026976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soda</a:t>
            </a:r>
          </a:p>
        </p:txBody>
      </p:sp>
      <p:sp>
        <p:nvSpPr>
          <p:cNvPr id="4" name="D"/>
          <p:cNvSpPr/>
          <p:nvPr/>
        </p:nvSpPr>
        <p:spPr>
          <a:xfrm>
            <a:off x="4828946" y="2816281"/>
            <a:ext cx="365447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milk tea</a:t>
            </a:r>
          </a:p>
        </p:txBody>
      </p:sp>
      <p:sp>
        <p:nvSpPr>
          <p:cNvPr id="6" name="A"/>
          <p:cNvSpPr/>
          <p:nvPr/>
        </p:nvSpPr>
        <p:spPr>
          <a:xfrm>
            <a:off x="355268" y="2816281"/>
            <a:ext cx="4026976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mineral water</a:t>
            </a:r>
          </a:p>
        </p:txBody>
      </p:sp>
      <p:sp>
        <p:nvSpPr>
          <p:cNvPr id="7" name="B"/>
          <p:cNvSpPr/>
          <p:nvPr/>
        </p:nvSpPr>
        <p:spPr>
          <a:xfrm>
            <a:off x="4800987" y="3894937"/>
            <a:ext cx="365447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pizza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73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1" y="3875757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48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284765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4000" b="1">
                <a:solidFill>
                  <a:srgbClr val="4D682A"/>
                </a:solidFill>
              </a:rPr>
              <a:t>A: What food will we have?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2999" y="1375563"/>
            <a:ext cx="7751075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000" b="1">
                <a:solidFill>
                  <a:srgbClr val="4D682A"/>
                </a:solidFill>
              </a:rPr>
              <a:t>B: We'll have _________.</a:t>
            </a:r>
          </a:p>
        </p:txBody>
      </p:sp>
    </p:spTree>
    <p:extLst>
      <p:ext uri="{BB962C8B-B14F-4D97-AF65-F5344CB8AC3E}">
        <p14:creationId xmlns:p14="http://schemas.microsoft.com/office/powerpoint/2010/main" val="22011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2550"/>
            <a:ext cx="4427400" cy="572700"/>
          </a:xfrm>
        </p:spPr>
        <p:txBody>
          <a:bodyPr/>
          <a:lstStyle/>
          <a:p>
            <a:r>
              <a:rPr lang="en-US"/>
              <a:t>No ketchup!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-2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31 GIFs That Perfectly Express Your Feelings About Food">
            <a:extLst>
              <a:ext uri="{FF2B5EF4-FFF2-40B4-BE49-F238E27FC236}">
                <a16:creationId xmlns:a16="http://schemas.microsoft.com/office/drawing/2014/main" xmlns="" id="{9DB665FA-0E98-4142-8F36-7933139A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78581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3875757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water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fruits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food</a:t>
            </a:r>
          </a:p>
        </p:txBody>
      </p:sp>
      <p:sp>
        <p:nvSpPr>
          <p:cNvPr id="7" name="B"/>
          <p:cNvSpPr/>
          <p:nvPr/>
        </p:nvSpPr>
        <p:spPr>
          <a:xfrm>
            <a:off x="739583" y="2795040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drinks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3600" b="1">
                <a:solidFill>
                  <a:srgbClr val="4D682A"/>
                </a:solidFill>
              </a:rPr>
              <a:t>A: What ___ will we have at the party?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600" b="1">
                <a:solidFill>
                  <a:srgbClr val="4D682A"/>
                </a:solidFill>
              </a:rPr>
              <a:t>B: We'll have milk tea and soda.</a:t>
            </a:r>
          </a:p>
        </p:txBody>
      </p:sp>
    </p:spTree>
    <p:extLst>
      <p:ext uri="{BB962C8B-B14F-4D97-AF65-F5344CB8AC3E}">
        <p14:creationId xmlns:p14="http://schemas.microsoft.com/office/powerpoint/2010/main" val="22748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" y="1262471"/>
            <a:ext cx="3657600" cy="572700"/>
          </a:xfrm>
        </p:spPr>
        <p:txBody>
          <a:bodyPr/>
          <a:lstStyle/>
          <a:p>
            <a:r>
              <a:rPr lang="en-US" dirty="0"/>
              <a:t>Ice cream is the best!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+5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unny Gif - IceGif">
            <a:extLst>
              <a:ext uri="{FF2B5EF4-FFF2-40B4-BE49-F238E27FC236}">
                <a16:creationId xmlns:a16="http://schemas.microsoft.com/office/drawing/2014/main" xmlns="" id="{6AD40E86-FD08-44CC-B022-736F81B2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17" y="128587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478826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will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44745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our</a:t>
            </a:r>
          </a:p>
        </p:txBody>
      </p:sp>
      <p:sp>
        <p:nvSpPr>
          <p:cNvPr id="6" name="A"/>
          <p:cNvSpPr/>
          <p:nvPr/>
        </p:nvSpPr>
        <p:spPr>
          <a:xfrm>
            <a:off x="527482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on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at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450725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40017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510201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47882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420641"/>
            <a:ext cx="7278000" cy="1248000"/>
          </a:xfrm>
        </p:spPr>
        <p:txBody>
          <a:bodyPr/>
          <a:lstStyle/>
          <a:p>
            <a:pPr marL="687388" indent="-687388"/>
            <a:r>
              <a:rPr lang="en-US" sz="4000" b="1">
                <a:solidFill>
                  <a:srgbClr val="4D682A"/>
                </a:solidFill>
              </a:rPr>
              <a:t>What drinks will we have ___ the party?</a:t>
            </a:r>
          </a:p>
        </p:txBody>
      </p:sp>
    </p:spTree>
    <p:extLst>
      <p:ext uri="{BB962C8B-B14F-4D97-AF65-F5344CB8AC3E}">
        <p14:creationId xmlns:p14="http://schemas.microsoft.com/office/powerpoint/2010/main" val="41887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9CBB63-F81B-4FE7-8C5F-D0E0324B3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902" b="790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86FD39-56EC-43B9-B6DB-71B468540E48}"/>
              </a:ext>
            </a:extLst>
          </p:cNvPr>
          <p:cNvSpPr txBox="1"/>
          <p:nvPr/>
        </p:nvSpPr>
        <p:spPr>
          <a:xfrm>
            <a:off x="1485900" y="437493"/>
            <a:ext cx="6172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" sz="3200">
                <a:solidFill>
                  <a:srgbClr val="605B9A"/>
                </a:solidFill>
                <a:latin typeface="Fredoka One"/>
                <a:sym typeface="Fredoka One"/>
              </a:rPr>
              <a:t>When do we have a party?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85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040674"/>
            <a:ext cx="3657600" cy="572700"/>
          </a:xfrm>
        </p:spPr>
        <p:txBody>
          <a:bodyPr/>
          <a:lstStyle/>
          <a:p>
            <a:r>
              <a:rPr lang="en-US"/>
              <a:t>It doesn't taste good!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-3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in for Later: 25 Hysterical GIFs of Kids Eating That Prove They Do  Everything Best This Isn't What I Ordered | Funny babies, Baby images, Baby  eating">
            <a:extLst>
              <a:ext uri="{FF2B5EF4-FFF2-40B4-BE49-F238E27FC236}">
                <a16:creationId xmlns:a16="http://schemas.microsoft.com/office/drawing/2014/main" xmlns="" id="{518ABA6C-C2C3-4D60-B3C0-1AF8AC37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2950"/>
            <a:ext cx="561417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173555" y="3875757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You will have</a:t>
            </a:r>
          </a:p>
        </p:txBody>
      </p:sp>
      <p:sp>
        <p:nvSpPr>
          <p:cNvPr id="4" name="D"/>
          <p:cNvSpPr/>
          <p:nvPr/>
        </p:nvSpPr>
        <p:spPr>
          <a:xfrm>
            <a:off x="4703512" y="3844382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We'll have</a:t>
            </a:r>
          </a:p>
        </p:txBody>
      </p:sp>
      <p:sp>
        <p:nvSpPr>
          <p:cNvPr id="6" name="A"/>
          <p:cNvSpPr/>
          <p:nvPr/>
        </p:nvSpPr>
        <p:spPr>
          <a:xfrm>
            <a:off x="4696781" y="2816281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</a:t>
            </a: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Will </a:t>
            </a:r>
            <a:r>
              <a:rPr lang="en-AU" sz="32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you has</a:t>
            </a:r>
          </a:p>
        </p:txBody>
      </p:sp>
      <p:sp>
        <p:nvSpPr>
          <p:cNvPr id="7" name="B"/>
          <p:cNvSpPr/>
          <p:nvPr/>
        </p:nvSpPr>
        <p:spPr>
          <a:xfrm>
            <a:off x="173555" y="2795040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Will you have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22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81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43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8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/>
            <a:r>
              <a:rPr lang="en-US" sz="3600" b="1">
                <a:solidFill>
                  <a:srgbClr val="4D682A"/>
                </a:solidFill>
              </a:rPr>
              <a:t>_____ anything to drink?</a:t>
            </a:r>
          </a:p>
        </p:txBody>
      </p:sp>
    </p:spTree>
    <p:extLst>
      <p:ext uri="{BB962C8B-B14F-4D97-AF65-F5344CB8AC3E}">
        <p14:creationId xmlns:p14="http://schemas.microsoft.com/office/powerpoint/2010/main" val="33632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047750"/>
            <a:ext cx="3657600" cy="572700"/>
          </a:xfrm>
        </p:spPr>
        <p:txBody>
          <a:bodyPr/>
          <a:lstStyle/>
          <a:p>
            <a:r>
              <a:rPr lang="en-US"/>
              <a:t>So yummy!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+4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asically people eat too much junk food when they are bored: Study | Health  - Hindustan Times">
            <a:extLst>
              <a:ext uri="{FF2B5EF4-FFF2-40B4-BE49-F238E27FC236}">
                <a16:creationId xmlns:a16="http://schemas.microsoft.com/office/drawing/2014/main" xmlns="" id="{D283467D-F6E2-43C8-845C-FC1CE42C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675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836581" y="3875757"/>
            <a:ext cx="3086843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oranges</a:t>
            </a:r>
          </a:p>
        </p:txBody>
      </p:sp>
      <p:sp>
        <p:nvSpPr>
          <p:cNvPr id="4" name="D"/>
          <p:cNvSpPr/>
          <p:nvPr/>
        </p:nvSpPr>
        <p:spPr>
          <a:xfrm>
            <a:off x="5454461" y="2816281"/>
            <a:ext cx="278449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songs</a:t>
            </a:r>
          </a:p>
        </p:txBody>
      </p:sp>
      <p:sp>
        <p:nvSpPr>
          <p:cNvPr id="6" name="A"/>
          <p:cNvSpPr/>
          <p:nvPr/>
        </p:nvSpPr>
        <p:spPr>
          <a:xfrm>
            <a:off x="888353" y="2816281"/>
            <a:ext cx="3086843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drinks</a:t>
            </a:r>
          </a:p>
        </p:txBody>
      </p:sp>
      <p:sp>
        <p:nvSpPr>
          <p:cNvPr id="7" name="B"/>
          <p:cNvSpPr/>
          <p:nvPr/>
        </p:nvSpPr>
        <p:spPr>
          <a:xfrm>
            <a:off x="5426502" y="3894937"/>
            <a:ext cx="278449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fruits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26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3875757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01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284765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3200" b="1">
                <a:solidFill>
                  <a:srgbClr val="4D682A"/>
                </a:solidFill>
              </a:rPr>
              <a:t>A: What ____ will we have for Mid-Autumn Festival?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xmlns="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2999" y="1167487"/>
            <a:ext cx="7751075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600" b="1">
                <a:solidFill>
                  <a:srgbClr val="4D682A"/>
                </a:solidFill>
              </a:rPr>
              <a:t>B: We'll have apples and pomelos.</a:t>
            </a:r>
          </a:p>
        </p:txBody>
      </p:sp>
    </p:spTree>
    <p:extLst>
      <p:ext uri="{BB962C8B-B14F-4D97-AF65-F5344CB8AC3E}">
        <p14:creationId xmlns:p14="http://schemas.microsoft.com/office/powerpoint/2010/main" val="1179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80399"/>
            <a:ext cx="4267200" cy="572700"/>
          </a:xfrm>
        </p:spPr>
        <p:txBody>
          <a:bodyPr/>
          <a:lstStyle/>
          <a:p>
            <a:r>
              <a:rPr lang="en-US"/>
              <a:t>"Food" Morning!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Yummy-hamburger GIFs - Get the best GIF on GIPHY">
            <a:extLst>
              <a:ext uri="{FF2B5EF4-FFF2-40B4-BE49-F238E27FC236}">
                <a16:creationId xmlns:a16="http://schemas.microsoft.com/office/drawing/2014/main" xmlns="" id="{B3D470A3-6D48-4B4C-A388-A233461A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1150"/>
            <a:ext cx="4762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478826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will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44745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in</a:t>
            </a:r>
          </a:p>
        </p:txBody>
      </p:sp>
      <p:sp>
        <p:nvSpPr>
          <p:cNvPr id="6" name="A"/>
          <p:cNvSpPr/>
          <p:nvPr/>
        </p:nvSpPr>
        <p:spPr>
          <a:xfrm>
            <a:off x="527482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on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for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450725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40017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510201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47882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420641"/>
            <a:ext cx="7278000" cy="1248000"/>
          </a:xfrm>
        </p:spPr>
        <p:txBody>
          <a:bodyPr/>
          <a:lstStyle/>
          <a:p>
            <a:pPr marL="687388" indent="-687388"/>
            <a:r>
              <a:rPr lang="en-US" sz="4000" b="1">
                <a:solidFill>
                  <a:srgbClr val="4D682A"/>
                </a:solidFill>
              </a:rPr>
              <a:t>What will we have ___ breakfast?</a:t>
            </a:r>
          </a:p>
        </p:txBody>
      </p:sp>
    </p:spTree>
    <p:extLst>
      <p:ext uri="{BB962C8B-B14F-4D97-AF65-F5344CB8AC3E}">
        <p14:creationId xmlns:p14="http://schemas.microsoft.com/office/powerpoint/2010/main" val="10812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80399"/>
            <a:ext cx="4267200" cy="572700"/>
          </a:xfrm>
        </p:spPr>
        <p:txBody>
          <a:bodyPr/>
          <a:lstStyle/>
          <a:p>
            <a:r>
              <a:rPr lang="en-US"/>
              <a:t>Good etiquette!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+3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xmlns="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ood GIFs - Get the best GIF on GIPHY">
            <a:extLst>
              <a:ext uri="{FF2B5EF4-FFF2-40B4-BE49-F238E27FC236}">
                <a16:creationId xmlns:a16="http://schemas.microsoft.com/office/drawing/2014/main" xmlns="" id="{CCEC617A-A32C-472B-80C8-F4F8620D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3" y="742950"/>
            <a:ext cx="4148166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Kid-Approved Birthday Party Ideas for 7-Year-Olds | LoveToKnow">
            <a:extLst>
              <a:ext uri="{FF2B5EF4-FFF2-40B4-BE49-F238E27FC236}">
                <a16:creationId xmlns:a16="http://schemas.microsoft.com/office/drawing/2014/main" xmlns="" id="{739CBB63-F81B-4FE7-8C5F-D0E0324B3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86FD39-56EC-43B9-B6DB-71B468540E48}"/>
              </a:ext>
            </a:extLst>
          </p:cNvPr>
          <p:cNvSpPr txBox="1"/>
          <p:nvPr/>
        </p:nvSpPr>
        <p:spPr>
          <a:xfrm>
            <a:off x="1485900" y="437493"/>
            <a:ext cx="61722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What </a:t>
            </a:r>
            <a:r>
              <a:rPr kumimoji="0" lang="es" sz="3200" b="0" i="1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food/drinks</a:t>
            </a:r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 will you have at your birthday party?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95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4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2B09918-9C77-455C-85EC-7A6BA659AAB4}"/>
              </a:ext>
            </a:extLst>
          </p:cNvPr>
          <p:cNvSpPr txBox="1"/>
          <p:nvPr/>
        </p:nvSpPr>
        <p:spPr>
          <a:xfrm>
            <a:off x="3041220" y="3658588"/>
            <a:ext cx="304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ACF203C-44D1-4B9C-A3DD-11060BC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0" y="363077"/>
            <a:ext cx="8881200" cy="572700"/>
          </a:xfrm>
        </p:spPr>
        <p:txBody>
          <a:bodyPr/>
          <a:lstStyle/>
          <a:p>
            <a:r>
              <a:rPr lang="en-US" sz="3200"/>
              <a:t>Look! What food and drinks will they have?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262BEF-5674-48CB-90CD-D7E1F003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950"/>
            <a:ext cx="8101012" cy="13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ACF203C-44D1-4B9C-A3DD-11060BC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0" y="363077"/>
            <a:ext cx="8881200" cy="572700"/>
          </a:xfrm>
        </p:spPr>
        <p:txBody>
          <a:bodyPr/>
          <a:lstStyle/>
          <a:p>
            <a:r>
              <a:rPr lang="en-US" sz="3200"/>
              <a:t>Look! What food and drinks will they have?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6E9138-BDA8-4C66-BB44-91E39AE7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950"/>
            <a:ext cx="8139112" cy="14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xmlns="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285750"/>
            <a:ext cx="880749" cy="880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BB9CC1-3EBC-4D41-8FB1-C0D16872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7" y="1141098"/>
            <a:ext cx="86201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18DF41-50CA-44AE-AD25-344903A93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25773"/>
            <a:ext cx="8620125" cy="3419475"/>
          </a:xfrm>
          <a:prstGeom prst="rect">
            <a:avLst/>
          </a:prstGeom>
        </p:spPr>
      </p:pic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xmlns="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385" y="309242"/>
            <a:ext cx="880749" cy="880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EA29E9-F5E5-4B57-BDB6-9CFBFCF6380C}"/>
              </a:ext>
            </a:extLst>
          </p:cNvPr>
          <p:cNvSpPr txBox="1"/>
          <p:nvPr/>
        </p:nvSpPr>
        <p:spPr>
          <a:xfrm>
            <a:off x="5638800" y="2481512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E1E7484-794C-473D-ABBC-6B56D01FED87}"/>
              </a:ext>
            </a:extLst>
          </p:cNvPr>
          <p:cNvSpPr txBox="1"/>
          <p:nvPr/>
        </p:nvSpPr>
        <p:spPr>
          <a:xfrm>
            <a:off x="2895600" y="3913550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20463D-B55C-48DB-B990-93CBBB18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Let's check!</a:t>
            </a:r>
          </a:p>
        </p:txBody>
      </p:sp>
    </p:spTree>
    <p:extLst>
      <p:ext uri="{BB962C8B-B14F-4D97-AF65-F5344CB8AC3E}">
        <p14:creationId xmlns:p14="http://schemas.microsoft.com/office/powerpoint/2010/main" val="25745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3023</TotalTime>
  <Words>434</Words>
  <Application>Microsoft Office PowerPoint</Application>
  <PresentationFormat>On-screen Show (16:9)</PresentationFormat>
  <Paragraphs>108</Paragraphs>
  <Slides>37</Slides>
  <Notes>7</Notes>
  <HiddenSlides>0</HiddenSlides>
  <MMClips>39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#9Slide02 Tieu de dai</vt:lpstr>
      <vt:lpstr>#9Slide01 Noi dung ngan</vt:lpstr>
      <vt:lpstr>Fredoka dingbats</vt:lpstr>
      <vt:lpstr>Nunito</vt:lpstr>
      <vt:lpstr>Bebas Neue</vt:lpstr>
      <vt:lpstr>Fredoka One</vt:lpstr>
      <vt:lpstr>Wingdings 2</vt:lpstr>
      <vt:lpstr>Montessori Pedagogy by Slidesgo</vt:lpstr>
      <vt:lpstr>OUR SPECIAL DAYS Lesson 2 - Period 4</vt:lpstr>
      <vt:lpstr>Warm-up</vt:lpstr>
      <vt:lpstr>PowerPoint Presentation</vt:lpstr>
      <vt:lpstr>PowerPoint Presentation</vt:lpstr>
      <vt:lpstr>Activity 4</vt:lpstr>
      <vt:lpstr>Look! What food and drinks will they have?</vt:lpstr>
      <vt:lpstr>Look! What food and drinks will they have?</vt:lpstr>
      <vt:lpstr>PowerPoint Presentation</vt:lpstr>
      <vt:lpstr>Let's check!</vt:lpstr>
      <vt:lpstr>Listen and repeat.</vt:lpstr>
      <vt:lpstr>Activity 5</vt:lpstr>
      <vt:lpstr>Look at the pictures.  What food and drinks do you see?</vt:lpstr>
      <vt:lpstr>PowerPoint Presentation</vt:lpstr>
      <vt:lpstr>PowerPoint Presentation</vt:lpstr>
      <vt:lpstr>Activity 6</vt:lpstr>
      <vt:lpstr>PowerPoint Presentation</vt:lpstr>
      <vt:lpstr>Fun Corner</vt:lpstr>
      <vt:lpstr>What will you have?  Pick your favourite.</vt:lpstr>
      <vt:lpstr>What food ___ we have for dinner?</vt:lpstr>
      <vt:lpstr>Spaghetti Time! + 3 points</vt:lpstr>
      <vt:lpstr>A: What ___ will we have for dinner?</vt:lpstr>
      <vt:lpstr>Night Food?  -1 point</vt:lpstr>
      <vt:lpstr>A: What drinks will we have?</vt:lpstr>
      <vt:lpstr>Exercise is good for you!  +2 points</vt:lpstr>
      <vt:lpstr>A: What food will we have?</vt:lpstr>
      <vt:lpstr>No ketchup!  -2 points</vt:lpstr>
      <vt:lpstr>A: What ___ will we have at the party?</vt:lpstr>
      <vt:lpstr>Ice cream is the best!  +5 points</vt:lpstr>
      <vt:lpstr>What drinks will we have ___ the party?</vt:lpstr>
      <vt:lpstr>It doesn't taste good!  -3 points</vt:lpstr>
      <vt:lpstr>_____ anything to drink?</vt:lpstr>
      <vt:lpstr>So yummy!  +4 points</vt:lpstr>
      <vt:lpstr>A: What ____ will we have for Mid-Autumn Festival?</vt:lpstr>
      <vt:lpstr>"Food" Morning!  +2 points</vt:lpstr>
      <vt:lpstr>What will we have ___ breakfast?</vt:lpstr>
      <vt:lpstr>Good etiquette!  +3 points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21</cp:revision>
  <dcterms:modified xsi:type="dcterms:W3CDTF">2025-02-21T10:00:24Z</dcterms:modified>
  <cp:category>9Slide.vn</cp:category>
</cp:coreProperties>
</file>