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25/02/2025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534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ngoc</cp:lastModifiedBy>
  <cp:revision>38</cp:revision>
  <dcterms:created xsi:type="dcterms:W3CDTF">2022-08-23T00:31:44Z</dcterms:created>
  <dcterms:modified xsi:type="dcterms:W3CDTF">2025-02-25T02:50:26Z</dcterms:modified>
  <cp:category>HTTA2</cp:category>
  <cp:version>HTTA2</cp:version>
</cp:coreProperties>
</file>