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1"/>
    <p:sldMasterId id="2147483692" r:id="rId2"/>
    <p:sldMasterId id="2147483704" r:id="rId3"/>
    <p:sldMasterId id="2147483716" r:id="rId4"/>
  </p:sldMasterIdLst>
  <p:notesMasterIdLst>
    <p:notesMasterId r:id="rId20"/>
  </p:notesMasterIdLst>
  <p:handoutMasterIdLst>
    <p:handoutMasterId r:id="rId21"/>
  </p:handoutMasterIdLst>
  <p:sldIdLst>
    <p:sldId id="347" r:id="rId5"/>
    <p:sldId id="356" r:id="rId6"/>
    <p:sldId id="331" r:id="rId7"/>
    <p:sldId id="332" r:id="rId8"/>
    <p:sldId id="333" r:id="rId9"/>
    <p:sldId id="334" r:id="rId10"/>
    <p:sldId id="335" r:id="rId11"/>
    <p:sldId id="343" r:id="rId12"/>
    <p:sldId id="351" r:id="rId13"/>
    <p:sldId id="352" r:id="rId14"/>
    <p:sldId id="337" r:id="rId15"/>
    <p:sldId id="346" r:id="rId16"/>
    <p:sldId id="353" r:id="rId17"/>
    <p:sldId id="355" r:id="rId18"/>
    <p:sldId id="345" r:id="rId19"/>
  </p:sldIdLst>
  <p:sldSz cx="12192000" cy="6858000"/>
  <p:notesSz cx="6858000" cy="9144000"/>
  <p:embeddedFontLst>
    <p:embeddedFont>
      <p:font typeface="Arial Black" pitchFamily="34" charset="0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Koala" pitchFamily="34" charset="0"/>
      <p:regular r:id="rId27"/>
    </p:embeddedFont>
    <p:embeddedFont>
      <p:font typeface="VNI Brush" charset="0"/>
      <p:italic r:id="rId28"/>
    </p:embeddedFont>
    <p:embeddedFont>
      <p:font typeface="Calibri Light" pitchFamily="3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15FF7F"/>
    <a:srgbClr val="F3415C"/>
    <a:srgbClr val="33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-942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F9BC-3892-4B07-ADF7-E3042020CF5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A4EB-EF91-4819-BDAC-F64D08910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5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85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7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5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4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65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4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4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4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55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7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3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44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0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7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79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97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1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88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16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13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8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18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05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92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32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70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5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5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87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7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45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46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0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1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5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3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5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image" Target="../media/image13.jpeg"/><Relationship Id="rId26" Type="http://schemas.openxmlformats.org/officeDocument/2006/relationships/slide" Target="slide13.xml"/><Relationship Id="rId3" Type="http://schemas.openxmlformats.org/officeDocument/2006/relationships/slide" Target="slide12.xml"/><Relationship Id="rId21" Type="http://schemas.openxmlformats.org/officeDocument/2006/relationships/slide" Target="slide9.xml"/><Relationship Id="rId34" Type="http://schemas.openxmlformats.org/officeDocument/2006/relationships/image" Target="../media/image24.jpeg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slide" Target="slide5.xml"/><Relationship Id="rId25" Type="http://schemas.microsoft.com/office/2007/relationships/hdphoto" Target="../media/hdphoto1.wdp"/><Relationship Id="rId33" Type="http://schemas.openxmlformats.org/officeDocument/2006/relationships/image" Target="../media/image23.jpe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24" Type="http://schemas.openxmlformats.org/officeDocument/2006/relationships/image" Target="../media/image16.png"/><Relationship Id="rId32" Type="http://schemas.openxmlformats.org/officeDocument/2006/relationships/image" Target="../media/image22.jpeg"/><Relationship Id="rId5" Type="http://schemas.openxmlformats.org/officeDocument/2006/relationships/image" Target="../media/image1.png"/><Relationship Id="rId15" Type="http://schemas.openxmlformats.org/officeDocument/2006/relationships/slide" Target="slide6.xml"/><Relationship Id="rId23" Type="http://schemas.openxmlformats.org/officeDocument/2006/relationships/image" Target="../media/image15.jpeg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slide" Target="slide4.xml"/><Relationship Id="rId31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slide" Target="slide11.xml"/><Relationship Id="rId14" Type="http://schemas.openxmlformats.org/officeDocument/2006/relationships/image" Target="../media/image11.jpeg"/><Relationship Id="rId22" Type="http://schemas.openxmlformats.org/officeDocument/2006/relationships/slide" Target="slide8.xml"/><Relationship Id="rId27" Type="http://schemas.openxmlformats.org/officeDocument/2006/relationships/image" Target="../media/image17.pn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829747"/>
            <a:ext cx="7384465" cy="492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448354" cy="3448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8590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1618984" y="-137475"/>
            <a:ext cx="853832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38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71050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</a:t>
              </a:r>
              <a:r>
                <a:rPr lang="en-US" sz="80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e’s ……actor.</a:t>
              </a:r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750748" y="2649475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727619" y="4770197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13065" y="3280098"/>
            <a:ext cx="5471604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an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80089" y="5102990"/>
            <a:ext cx="5309308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a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5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71050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…… a teacher.</a:t>
              </a:r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4497750" y="4590173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441723" y="2572687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845409" y="3280098"/>
            <a:ext cx="3139260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843251" y="5102990"/>
            <a:ext cx="3046145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She’s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0" y="2882079"/>
            <a:ext cx="3632818" cy="332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2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Tết Quê Em Beat - Segment1(00_00_25.962-00_01_03.23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780" y="6248400"/>
            <a:ext cx="609600" cy="609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3602">
            <a:off x="6779353" y="2341199"/>
            <a:ext cx="5804443" cy="26245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01097" y="3852799"/>
            <a:ext cx="9689689" cy="3017561"/>
            <a:chOff x="1401097" y="3852799"/>
            <a:chExt cx="9689689" cy="3017561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A172535-2963-47D1-A4FF-8EB29E4D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97" y="3852799"/>
              <a:ext cx="9689689" cy="3017561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71A05A6-1E70-453A-A673-F5D2DBF0B9B5}"/>
                </a:ext>
              </a:extLst>
            </p:cNvPr>
            <p:cNvSpPr/>
            <p:nvPr/>
          </p:nvSpPr>
          <p:spPr>
            <a:xfrm>
              <a:off x="3111953" y="5073398"/>
              <a:ext cx="6007374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Happy New Year</a:t>
              </a:r>
              <a:endParaRPr lang="en-US" sz="6600" b="1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1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Tết Quê Em Beat - Segment1(00_00_25.962-00_01_03.23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780" y="6248400"/>
            <a:ext cx="609600" cy="609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3602">
            <a:off x="6779353" y="2341199"/>
            <a:ext cx="5804443" cy="26245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01097" y="575188"/>
            <a:ext cx="9689689" cy="6550064"/>
            <a:chOff x="1401097" y="3852799"/>
            <a:chExt cx="9689689" cy="343040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A172535-2963-47D1-A4FF-8EB29E4D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97" y="3852799"/>
              <a:ext cx="9689689" cy="3290441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71A05A6-1E70-453A-A673-F5D2DBF0B9B5}"/>
                </a:ext>
              </a:extLst>
            </p:cNvPr>
            <p:cNvSpPr/>
            <p:nvPr/>
          </p:nvSpPr>
          <p:spPr>
            <a:xfrm>
              <a:off x="3111953" y="5073398"/>
              <a:ext cx="6007374" cy="22098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Thank you </a:t>
              </a:r>
            </a:p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and</a:t>
              </a:r>
            </a:p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Happy New Year</a:t>
              </a:r>
              <a:endParaRPr lang="en-US" sz="5400" b="1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3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Động Chúc Mừng Năm Mới 2022 ❤️ Ảnh Động Chúc T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0" name="Picture 69">
            <a:hlinkClick r:id="rId3" action="ppaction://hlinksldjump"/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092211"/>
            <a:ext cx="607536" cy="1194593"/>
          </a:xfrm>
          <a:prstGeom prst="rect">
            <a:avLst/>
          </a:prstGeom>
        </p:spPr>
      </p:pic>
      <p:pic>
        <p:nvPicPr>
          <p:cNvPr id="69" name="Picture 6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73" y="3119637"/>
            <a:ext cx="607536" cy="119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E86189"/>
                </a:solidFill>
              </a:rPr>
              <a:t>Boys</a:t>
            </a:r>
            <a:endParaRPr lang="en-US" sz="6000" b="1" dirty="0">
              <a:solidFill>
                <a:srgbClr val="E86189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36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CDC22"/>
                </a:solidFill>
              </a:rPr>
              <a:t>Girls</a:t>
            </a:r>
            <a:endParaRPr lang="en-US" sz="6000" b="1" dirty="0">
              <a:solidFill>
                <a:srgbClr val="FCDC22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844" y="260633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729434" y="1089370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129290" y="1287998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621196" y="3686649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11517" y="351590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82038" y="1083374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6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064158" y="1288504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7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228446" y="4136685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029419" y="3338002"/>
            <a:ext cx="595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 b="8738"/>
          <a:stretch/>
        </p:blipFill>
        <p:spPr bwMode="auto">
          <a:xfrm>
            <a:off x="-119579" y="2586033"/>
            <a:ext cx="1413784" cy="67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2" y="1127980"/>
            <a:ext cx="1570657" cy="69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50.000 đồng (tiền Việt) – Wikipedia tiếng Việt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89" y="1261210"/>
            <a:ext cx="1784800" cy="8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50.000 đồng (tiền Việt) – Wikipedia tiếng Việt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74" y="1105857"/>
            <a:ext cx="1784800" cy="8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007" y="1309241"/>
            <a:ext cx="1719704" cy="7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10450976" y="3535693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64" y="3242576"/>
            <a:ext cx="1724789" cy="72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àng loạt tiền giả mệnh giá 500 nghìn đồng và 50 nghìn đồng xuất hiện trên  thị trườ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85" y="3933625"/>
            <a:ext cx="1778772" cy="7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62" y="3085990"/>
            <a:ext cx="1579936" cy="6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90" y="3377062"/>
            <a:ext cx="1719704" cy="7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06" y="3568834"/>
            <a:ext cx="1701981" cy="7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35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5"/>
            <a:ext cx="9143085" cy="1459784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     </a:t>
              </a:r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What does he do</a:t>
              </a:r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650693" y="2154793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06216" y="4336099"/>
              <a:ext cx="583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650696" y="4344923"/>
            <a:ext cx="1995316" cy="2017486"/>
            <a:chOff x="-1663669" y="4248437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3669" y="4248437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-913039" y="522194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754761" y="2999120"/>
            <a:ext cx="5220929" cy="916789"/>
            <a:chOff x="1930400" y="663984"/>
            <a:chExt cx="9143085" cy="2017486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 a policeman.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821785" y="4998988"/>
            <a:ext cx="5153905" cy="916789"/>
            <a:chOff x="1930400" y="663984"/>
            <a:chExt cx="9143085" cy="2017486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 a teacher.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3" y="2622905"/>
            <a:ext cx="3824832" cy="39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4406283" y="4840514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8" y="4336099"/>
              <a:ext cx="561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463387" y="2550841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1636764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What does she do?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=""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501942" y="3471056"/>
            <a:ext cx="5690057" cy="916789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She’s a worker.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238568" y="5470924"/>
            <a:ext cx="6020455" cy="91678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She’s an office worker.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3" y="2861187"/>
            <a:ext cx="3566016" cy="367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7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4201446" y="2629423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06217" y="4336099"/>
              <a:ext cx="583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252500" y="4799693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1695758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What does he do?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180792" y="3471056"/>
            <a:ext cx="5721155" cy="916789"/>
            <a:chOff x="1930400" y="663984"/>
            <a:chExt cx="9143085" cy="2017486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 an actor.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247816" y="5470924"/>
            <a:ext cx="5721155" cy="916789"/>
            <a:chOff x="1930400" y="663984"/>
            <a:chExt cx="9143085" cy="2017486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 a actor.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4" y="2757670"/>
            <a:ext cx="3485620" cy="378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2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4385232" y="2581995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406217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62201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What does she do?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4385232" y="4836152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313524" y="3471056"/>
            <a:ext cx="5632669" cy="916789"/>
            <a:chOff x="1930400" y="663984"/>
            <a:chExt cx="9143085" cy="2017486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She’s a farmer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380548" y="5470924"/>
            <a:ext cx="5632669" cy="916789"/>
            <a:chOff x="1930400" y="663984"/>
            <a:chExt cx="9143085" cy="2017486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He’s a farmer</a:t>
              </a:r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2" y="3158620"/>
            <a:ext cx="3962179" cy="295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4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681010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Sh</a:t>
              </a:r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e’s ……office worker.</a:t>
              </a:r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2264317" y="4551335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8" y="4336099"/>
              <a:ext cx="561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2103592" y="2450519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13065" y="3280098"/>
            <a:ext cx="5471604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a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80089" y="5102990"/>
            <a:ext cx="5309308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an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6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78809&quot;&gt;&lt;object type=&quot;3&quot; unique_id=&quot;78811&quot;&gt;&lt;property id=&quot;20148&quot; value=&quot;5&quot;/&gt;&lt;property id=&quot;20300&quot; value=&quot;Slide 2&quot;/&gt;&lt;property id=&quot;20307&quot; value=&quot;308&quot;/&gt;&lt;/object&gt;&lt;object type=&quot;3&quot; unique_id=&quot;78814&quot;&gt;&lt;property id=&quot;20148&quot; value=&quot;5&quot;/&gt;&lt;property id=&quot;20300&quot; value=&quot;Slide 5&quot;/&gt;&lt;property id=&quot;20307&quot; value=&quot;259&quot;/&gt;&lt;/object&gt;&lt;object type=&quot;3&quot; unique_id=&quot;78815&quot;&gt;&lt;property id=&quot;20148&quot; value=&quot;5&quot;/&gt;&lt;property id=&quot;20300&quot; value=&quot;Slide 6&quot;/&gt;&lt;property id=&quot;20307&quot; value=&quot;260&quot;/&gt;&lt;/object&gt;&lt;object type=&quot;3&quot; unique_id=&quot;78816&quot;&gt;&lt;property id=&quot;20148&quot; value=&quot;5&quot;/&gt;&lt;property id=&quot;20300&quot; value=&quot;Slide 7&quot;/&gt;&lt;property id=&quot;20307&quot; value=&quot;261&quot;/&gt;&lt;/object&gt;&lt;object type=&quot;3&quot; unique_id=&quot;78817&quot;&gt;&lt;property id=&quot;20148&quot; value=&quot;5&quot;/&gt;&lt;property id=&quot;20300&quot; value=&quot;Slide 8&quot;/&gt;&lt;property id=&quot;20307&quot; value=&quot;262&quot;/&gt;&lt;/object&gt;&lt;object type=&quot;3&quot; unique_id=&quot;78820&quot;&gt;&lt;property id=&quot;20148&quot; value=&quot;5&quot;/&gt;&lt;property id=&quot;20300&quot; value=&quot;Slide 11&quot;/&gt;&lt;property id=&quot;20307&quot; value=&quot;275&quot;/&gt;&lt;/object&gt;&lt;object type=&quot;3&quot; unique_id=&quot;78821&quot;&gt;&lt;property id=&quot;20148&quot; value=&quot;5&quot;/&gt;&lt;property id=&quot;20300&quot; value=&quot;Slide 12&quot;/&gt;&lt;property id=&quot;20307&quot; value=&quot;276&quot;/&gt;&lt;/object&gt;&lt;object type=&quot;3&quot; unique_id=&quot;78822&quot;&gt;&lt;property id=&quot;20148&quot; value=&quot;5&quot;/&gt;&lt;property id=&quot;20300&quot; value=&quot;Slide 13&quot;/&gt;&lt;property id=&quot;20307&quot; value=&quot;277&quot;/&gt;&lt;/object&gt;&lt;object type=&quot;3&quot; unique_id=&quot;78823&quot;&gt;&lt;property id=&quot;20148&quot; value=&quot;5&quot;/&gt;&lt;property id=&quot;20300&quot; value=&quot;Slide 14&quot;/&gt;&lt;property id=&quot;20307&quot; value=&quot;278&quot;/&gt;&lt;/object&gt;&lt;object type=&quot;3&quot; unique_id=&quot;78824&quot;&gt;&lt;property id=&quot;20148&quot; value=&quot;5&quot;/&gt;&lt;property id=&quot;20300&quot; value=&quot;Slide 16&quot;/&gt;&lt;property id=&quot;20307&quot; value=&quot;279&quot;/&gt;&lt;/object&gt;&lt;object type=&quot;3&quot; unique_id=&quot;78828&quot;&gt;&lt;property id=&quot;20148&quot; value=&quot;5&quot;/&gt;&lt;property id=&quot;20300&quot; value=&quot;Slide 17&quot;/&gt;&lt;property id=&quot;20307&quot; value=&quot;288&quot;/&gt;&lt;/object&gt;&lt;object type=&quot;3&quot; unique_id=&quot;82565&quot;&gt;&lt;property id=&quot;20148&quot; value=&quot;5&quot;/&gt;&lt;property id=&quot;20300&quot; value=&quot;Slide 1&quot;/&gt;&lt;property id=&quot;20307&quot; value=&quot;316&quot;/&gt;&lt;/object&gt;&lt;object type=&quot;3&quot; unique_id=&quot;82566&quot;&gt;&lt;property id=&quot;20148&quot; value=&quot;5&quot;/&gt;&lt;property id=&quot;20300&quot; value=&quot;Slide 3&quot;/&gt;&lt;property id=&quot;20307&quot; value=&quot;317&quot;/&gt;&lt;/object&gt;&lt;object type=&quot;3&quot; unique_id=&quot;83611&quot;&gt;&lt;property id=&quot;20148&quot; value=&quot;5&quot;/&gt;&lt;property id=&quot;20300&quot; value=&quot;Slide 4&quot;/&gt;&lt;property id=&quot;20307&quot; value=&quot;318&quot;/&gt;&lt;/object&gt;&lt;object type=&quot;3&quot; unique_id=&quot;85041&quot;&gt;&lt;property id=&quot;20148&quot; value=&quot;5&quot;/&gt;&lt;property id=&quot;20300&quot; value=&quot;Slide 20&quot;/&gt;&lt;property id=&quot;20307&quot; value=&quot;330&quot;/&gt;&lt;/object&gt;&lt;object type=&quot;3&quot; unique_id=&quot;85042&quot;&gt;&lt;property id=&quot;20148&quot; value=&quot;5&quot;/&gt;&lt;property id=&quot;20300&quot; value=&quot;Slide 21&quot;/&gt;&lt;property id=&quot;20307&quot; value=&quot;331&quot;/&gt;&lt;/object&gt;&lt;object type=&quot;3&quot; unique_id=&quot;85043&quot;&gt;&lt;property id=&quot;20148&quot; value=&quot;5&quot;/&gt;&lt;property id=&quot;20300&quot; value=&quot;Slide 22&quot;/&gt;&lt;property id=&quot;20307&quot; value=&quot;332&quot;/&gt;&lt;/object&gt;&lt;object type=&quot;3&quot; unique_id=&quot;85044&quot;&gt;&lt;property id=&quot;20148&quot; value=&quot;5&quot;/&gt;&lt;property id=&quot;20300&quot; value=&quot;Slide 23&quot;/&gt;&lt;property id=&quot;20307&quot; value=&quot;333&quot;/&gt;&lt;/object&gt;&lt;object type=&quot;3&quot; unique_id=&quot;85045&quot;&gt;&lt;property id=&quot;20148&quot; value=&quot;5&quot;/&gt;&lt;property id=&quot;20300&quot; value=&quot;Slide 24&quot;/&gt;&lt;property id=&quot;20307&quot; value=&quot;334&quot;/&gt;&lt;/object&gt;&lt;object type=&quot;3&quot; unique_id=&quot;85046&quot;&gt;&lt;property id=&quot;20148&quot; value=&quot;5&quot;/&gt;&lt;property id=&quot;20300&quot; value=&quot;Slide 25&quot;/&gt;&lt;property id=&quot;20307&quot; value=&quot;335&quot;/&gt;&lt;/object&gt;&lt;object type=&quot;3&quot; unique_id=&quot;85048&quot;&gt;&lt;property id=&quot;20148&quot; value=&quot;5&quot;/&gt;&lt;property id=&quot;20300&quot; value=&quot;Slide 29&quot;/&gt;&lt;property id=&quot;20307&quot; value=&quot;337&quot;/&gt;&lt;/object&gt;&lt;object type=&quot;3&quot; unique_id=&quot;85446&quot;&gt;&lt;property id=&quot;20148&quot; value=&quot;5&quot;/&gt;&lt;property id=&quot;20300&quot; value=&quot;Slide 26&quot;/&gt;&lt;property id=&quot;20307&quot; value=&quot;343&quot;/&gt;&lt;/object&gt;&lt;object type=&quot;3&quot; unique_id=&quot;85890&quot;&gt;&lt;property id=&quot;20148&quot; value=&quot;5&quot;/&gt;&lt;property id=&quot;20300&quot; value=&quot;Slide 19&quot;/&gt;&lt;property id=&quot;20307&quot; value=&quot;347&quot;/&gt;&lt;/object&gt;&lt;object type=&quot;3&quot; unique_id=&quot;85891&quot;&gt;&lt;property id=&quot;20148&quot; value=&quot;5&quot;/&gt;&lt;property id=&quot;20300&quot; value=&quot;Slide 30&quot;/&gt;&lt;property id=&quot;20307&quot; value=&quot;346&quot;/&gt;&lt;/object&gt;&lt;object type=&quot;3&quot; unique_id=&quot;85892&quot;&gt;&lt;property id=&quot;20148&quot; value=&quot;5&quot;/&gt;&lt;property id=&quot;20300&quot; value=&quot;Slide 35&quot;/&gt;&lt;property id=&quot;20307&quot; value=&quot;345&quot;/&gt;&lt;/object&gt;&lt;object type=&quot;3&quot; unique_id=&quot;86115&quot;&gt;&lt;property id=&quot;20148&quot; value=&quot;5&quot;/&gt;&lt;property id=&quot;20300&quot; value=&quot;Slide 9&quot;/&gt;&lt;property id=&quot;20307&quot; value=&quot;349&quot;/&gt;&lt;/object&gt;&lt;object type=&quot;3&quot; unique_id=&quot;86116&quot;&gt;&lt;property id=&quot;20148&quot; value=&quot;5&quot;/&gt;&lt;property id=&quot;20300&quot; value=&quot;Slide 10&quot;/&gt;&lt;property id=&quot;20307&quot; value=&quot;348&quot;/&gt;&lt;/object&gt;&lt;object type=&quot;3&quot; unique_id=&quot;86117&quot;&gt;&lt;property id=&quot;20148&quot; value=&quot;5&quot;/&gt;&lt;property id=&quot;20300&quot; value=&quot;Slide 18&quot;/&gt;&lt;property id=&quot;20307&quot; value=&quot;350&quot;/&gt;&lt;/object&gt;&lt;object type=&quot;3&quot; unique_id=&quot;86434&quot;&gt;&lt;property id=&quot;20148&quot; value=&quot;5&quot;/&gt;&lt;property id=&quot;20300&quot; value=&quot;Slide 27&quot;/&gt;&lt;property id=&quot;20307&quot; value=&quot;351&quot;/&gt;&lt;/object&gt;&lt;object type=&quot;3&quot; unique_id=&quot;86435&quot;&gt;&lt;property id=&quot;20148&quot; value=&quot;5&quot;/&gt;&lt;property id=&quot;20300&quot; value=&quot;Slide 28&quot;/&gt;&lt;property id=&quot;20307&quot; value=&quot;352&quot;/&gt;&lt;/object&gt;&lt;object type=&quot;3&quot; unique_id=&quot;86791&quot;&gt;&lt;property id=&quot;20148&quot; value=&quot;5&quot;/&gt;&lt;property id=&quot;20300&quot; value=&quot;Slide 31&quot;/&gt;&lt;property id=&quot;20307&quot; value=&quot;353&quot;/&gt;&lt;/object&gt;&lt;object type=&quot;3&quot; unique_id=&quot;86792&quot;&gt;&lt;property id=&quot;20148&quot; value=&quot;5&quot;/&gt;&lt;property id=&quot;20300&quot; value=&quot;Slide 32&quot;/&gt;&lt;property id=&quot;20307&quot; value=&quot;354&quot;/&gt;&lt;/object&gt;&lt;object type=&quot;3&quot; unique_id=&quot;86793&quot;&gt;&lt;property id=&quot;20148&quot; value=&quot;5&quot;/&gt;&lt;property id=&quot;20300&quot; value=&quot;Slide 34&quot;/&gt;&lt;property id=&quot;20307&quot; value=&quot;355&quot;/&gt;&lt;/object&gt;&lt;object type=&quot;3&quot; unique_id=&quot;87027&quot;&gt;&lt;property id=&quot;20148&quot; value=&quot;5&quot;/&gt;&lt;property id=&quot;20300&quot; value=&quot;Slide 15&quot;/&gt;&lt;property id=&quot;20307&quot; value=&quot;357&quot;/&gt;&lt;/object&gt;&lt;object type=&quot;3&quot; unique_id=&quot;87029&quot;&gt;&lt;property id=&quot;20148&quot; value=&quot;5&quot;/&gt;&lt;property id=&quot;20300&quot; value=&quot;Slide 33&quot;/&gt;&lt;property id=&quot;20307&quot; value=&quot;358&quot;/&gt;&lt;/object&gt;&lt;/object&gt;&lt;object type=&quot;8&quot; unique_id=&quot;7889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143</Words>
  <Application>Microsoft Office PowerPoint</Application>
  <PresentationFormat>Custom</PresentationFormat>
  <Paragraphs>58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Calibri</vt:lpstr>
      <vt:lpstr>.VnKoala</vt:lpstr>
      <vt:lpstr>VNI Brush</vt:lpstr>
      <vt:lpstr>Times New Roman</vt:lpstr>
      <vt:lpstr>Calibri Light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174</cp:revision>
  <dcterms:created xsi:type="dcterms:W3CDTF">2020-12-28T01:50:57Z</dcterms:created>
  <dcterms:modified xsi:type="dcterms:W3CDTF">2025-02-03T09:52:33Z</dcterms:modified>
</cp:coreProperties>
</file>