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361" r:id="rId4"/>
    <p:sldId id="258" r:id="rId5"/>
    <p:sldId id="295" r:id="rId6"/>
    <p:sldId id="291" r:id="rId7"/>
    <p:sldId id="292" r:id="rId8"/>
    <p:sldId id="296" r:id="rId9"/>
    <p:sldId id="294" r:id="rId10"/>
    <p:sldId id="298" r:id="rId11"/>
    <p:sldId id="271" r:id="rId12"/>
    <p:sldId id="363" r:id="rId13"/>
    <p:sldId id="369" r:id="rId14"/>
    <p:sldId id="275" r:id="rId15"/>
    <p:sldId id="373" r:id="rId16"/>
    <p:sldId id="374" r:id="rId17"/>
    <p:sldId id="280" r:id="rId18"/>
    <p:sldId id="375" r:id="rId19"/>
    <p:sldId id="277" r:id="rId20"/>
    <p:sldId id="370" r:id="rId21"/>
    <p:sldId id="376" r:id="rId22"/>
    <p:sldId id="377" r:id="rId23"/>
    <p:sldId id="276" r:id="rId24"/>
    <p:sldId id="378"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85" d="100"/>
          <a:sy n="85" d="100"/>
        </p:scale>
        <p:origin x="57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0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7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5" name="Footer Placeholder 4">
            <a:extLst>
              <a:ext uri="{FF2B5EF4-FFF2-40B4-BE49-F238E27FC236}">
                <a16:creationId xmlns="" xmlns:a16="http://schemas.microsoft.com/office/drawing/2014/main"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5" name="Footer Placeholder 4">
            <a:extLst>
              <a:ext uri="{FF2B5EF4-FFF2-40B4-BE49-F238E27FC236}">
                <a16:creationId xmlns="" xmlns:a16="http://schemas.microsoft.com/office/drawing/2014/main"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5" name="Footer Placeholder 4">
            <a:extLst>
              <a:ext uri="{FF2B5EF4-FFF2-40B4-BE49-F238E27FC236}">
                <a16:creationId xmlns="" xmlns:a16="http://schemas.microsoft.com/office/drawing/2014/main"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6" name="Footer Placeholder 5">
            <a:extLst>
              <a:ext uri="{FF2B5EF4-FFF2-40B4-BE49-F238E27FC236}">
                <a16:creationId xmlns="" xmlns:a16="http://schemas.microsoft.com/office/drawing/2014/main"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8" name="Footer Placeholder 7">
            <a:extLst>
              <a:ext uri="{FF2B5EF4-FFF2-40B4-BE49-F238E27FC236}">
                <a16:creationId xmlns="" xmlns:a16="http://schemas.microsoft.com/office/drawing/2014/main"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4" name="Footer Placeholder 3">
            <a:extLst>
              <a:ext uri="{FF2B5EF4-FFF2-40B4-BE49-F238E27FC236}">
                <a16:creationId xmlns="" xmlns:a16="http://schemas.microsoft.com/office/drawing/2014/main"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3" name="Footer Placeholder 2">
            <a:extLst>
              <a:ext uri="{FF2B5EF4-FFF2-40B4-BE49-F238E27FC236}">
                <a16:creationId xmlns="" xmlns:a16="http://schemas.microsoft.com/office/drawing/2014/main"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6" name="Footer Placeholder 5">
            <a:extLst>
              <a:ext uri="{FF2B5EF4-FFF2-40B4-BE49-F238E27FC236}">
                <a16:creationId xmlns="" xmlns:a16="http://schemas.microsoft.com/office/drawing/2014/main"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6" name="Footer Placeholder 5">
            <a:extLst>
              <a:ext uri="{FF2B5EF4-FFF2-40B4-BE49-F238E27FC236}">
                <a16:creationId xmlns="" xmlns:a16="http://schemas.microsoft.com/office/drawing/2014/main"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5" name="Footer Placeholder 4">
            <a:extLst>
              <a:ext uri="{FF2B5EF4-FFF2-40B4-BE49-F238E27FC236}">
                <a16:creationId xmlns="" xmlns:a16="http://schemas.microsoft.com/office/drawing/2014/main"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3/11/2025</a:t>
            </a:fld>
            <a:endParaRPr lang="en-US"/>
          </a:p>
        </p:txBody>
      </p:sp>
      <p:sp>
        <p:nvSpPr>
          <p:cNvPr id="5" name="Footer Placeholder 4">
            <a:extLst>
              <a:ext uri="{FF2B5EF4-FFF2-40B4-BE49-F238E27FC236}">
                <a16:creationId xmlns="" xmlns:a16="http://schemas.microsoft.com/office/drawing/2014/main"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6" name="Footer Placeholder 5">
            <a:extLst>
              <a:ext uri="{FF2B5EF4-FFF2-40B4-BE49-F238E27FC236}">
                <a16:creationId xmlns=""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8" name="Footer Placeholder 7">
            <a:extLst>
              <a:ext uri="{FF2B5EF4-FFF2-40B4-BE49-F238E27FC236}">
                <a16:creationId xmlns=""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4" name="Footer Placeholder 3">
            <a:extLst>
              <a:ext uri="{FF2B5EF4-FFF2-40B4-BE49-F238E27FC236}">
                <a16:creationId xmlns=""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3" name="Footer Placeholder 2">
            <a:extLst>
              <a:ext uri="{FF2B5EF4-FFF2-40B4-BE49-F238E27FC236}">
                <a16:creationId xmlns=""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6" name="Footer Placeholder 5">
            <a:extLst>
              <a:ext uri="{FF2B5EF4-FFF2-40B4-BE49-F238E27FC236}">
                <a16:creationId xmlns=""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6" name="Footer Placeholder 5">
            <a:extLst>
              <a:ext uri="{FF2B5EF4-FFF2-40B4-BE49-F238E27FC236}">
                <a16:creationId xmlns=""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mp3"/><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slideLayout" Target="../slideLayouts/slideLayout12.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9.xml"/><Relationship Id="rId7" Type="http://schemas.openxmlformats.org/officeDocument/2006/relationships/image" Target="../media/image15.jpe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16.gif"/><Relationship Id="rId4" Type="http://schemas.openxmlformats.org/officeDocument/2006/relationships/notesSlide" Target="../notesSlides/notesSlide2.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5.jpe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gif"/><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6.gif"/><Relationship Id="rId3" Type="http://schemas.openxmlformats.org/officeDocument/2006/relationships/slideLayout" Target="../slideLayouts/slideLayout29.xml"/><Relationship Id="rId7" Type="http://schemas.openxmlformats.org/officeDocument/2006/relationships/image" Target="../media/image15.jpeg"/><Relationship Id="rId12"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image" Target="../media/image21.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20.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 xmlns:a16="http://schemas.microsoft.com/office/drawing/2014/main" id="{4CBCA120-8522-F661-0931-BEEEE8790210}"/>
              </a:ext>
            </a:extLst>
          </p:cNvPr>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pic>
        <p:nvPicPr>
          <p:cNvPr id="3" name="Picture 2">
            <a:extLst>
              <a:ext uri="{FF2B5EF4-FFF2-40B4-BE49-F238E27FC236}">
                <a16:creationId xmlns="" xmlns:a16="http://schemas.microsoft.com/office/drawing/2014/main" id="{E64F4D39-3A50-A0ED-2BBF-37C168EAA631}"/>
              </a:ext>
            </a:extLst>
          </p:cNvPr>
          <p:cNvPicPr>
            <a:picLocks noChangeAspect="1"/>
          </p:cNvPicPr>
          <p:nvPr/>
        </p:nvPicPr>
        <p:blipFill>
          <a:blip r:embed="rId6"/>
          <a:stretch>
            <a:fillRect/>
          </a:stretch>
        </p:blipFill>
        <p:spPr>
          <a:xfrm>
            <a:off x="3846888" y="4616351"/>
            <a:ext cx="2865368" cy="1457070"/>
          </a:xfrm>
          <a:prstGeom prst="rect">
            <a:avLst/>
          </a:prstGeom>
        </p:spPr>
      </p:pic>
      <p:pic>
        <p:nvPicPr>
          <p:cNvPr id="4" name="Picture 3" descr="A round pink label with white text and a black background&#10;&#10;Description automatically generated">
            <a:extLst>
              <a:ext uri="{FF2B5EF4-FFF2-40B4-BE49-F238E27FC236}">
                <a16:creationId xmlns="" xmlns:a16="http://schemas.microsoft.com/office/drawing/2014/main" id="{BF95D0C1-7C68-27AF-263C-FE7F7E826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 xmlns:a16="http://schemas.microsoft.com/office/drawing/2014/main" id="{1C9D6D54-94C5-A399-86EC-D2647136C87A}"/>
              </a:ext>
            </a:extLst>
          </p:cNvPr>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 xmlns:a16="http://schemas.microsoft.com/office/drawing/2014/main"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 xmlns:a16="http://schemas.microsoft.com/office/drawing/2014/main"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 xmlns:a16="http://schemas.microsoft.com/office/drawing/2014/main"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E2C5401A-4E87-BAEA-60B2-015A431192BB}"/>
              </a:ext>
            </a:extLst>
          </p:cNvPr>
          <p:cNvGrpSpPr/>
          <p:nvPr/>
        </p:nvGrpSpPr>
        <p:grpSpPr>
          <a:xfrm>
            <a:off x="504958" y="1034143"/>
            <a:ext cx="5830528" cy="4865914"/>
            <a:chOff x="442452" y="1258528"/>
            <a:chExt cx="2989006" cy="1538582"/>
          </a:xfrm>
          <a:solidFill>
            <a:srgbClr val="FFFF00"/>
          </a:solidFill>
        </p:grpSpPr>
        <p:sp>
          <p:nvSpPr>
            <p:cNvPr id="10" name="Speech Bubble: Rectangle with Corners Rounded 9">
              <a:extLst>
                <a:ext uri="{FF2B5EF4-FFF2-40B4-BE49-F238E27FC236}">
                  <a16:creationId xmlns=""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A1A3D3E8-E849-974B-6BD5-DD4B45511D2C}"/>
                </a:ext>
              </a:extLst>
            </p:cNvPr>
            <p:cNvSpPr txBox="1"/>
            <p:nvPr/>
          </p:nvSpPr>
          <p:spPr>
            <a:xfrm>
              <a:off x="565830" y="1334252"/>
              <a:ext cx="2713702" cy="1391643"/>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a:t>
              </a:r>
              <a:r>
                <a:rPr lang="vi-VN" sz="2800" b="0" i="0">
                  <a:solidFill>
                    <a:srgbClr val="000000"/>
                  </a:solidFill>
                  <a:effectLst/>
                  <a:latin typeface="Cambria" panose="02040503050406030204" pitchFamily="18" charset="0"/>
                  <a:ea typeface="Cambria" panose="02040503050406030204" pitchFamily="18" charset="0"/>
                </a:rPr>
                <a:t>nguyên </a:t>
              </a:r>
              <a:r>
                <a:rPr lang="en-US" sz="2800" b="0" i="0" smtClean="0">
                  <a:solidFill>
                    <a:srgbClr val="000000"/>
                  </a:solidFill>
                  <a:effectLst/>
                  <a:latin typeface="Cambria" panose="02040503050406030204" pitchFamily="18" charset="0"/>
                  <a:ea typeface="Cambria" panose="02040503050406030204" pitchFamily="18" charset="0"/>
                </a:rPr>
                <a:t>Xiêng </a:t>
              </a:r>
              <a:r>
                <a:rPr lang="vi-VN" sz="2800" b="0" i="0" smtClean="0">
                  <a:solidFill>
                    <a:srgbClr val="000000"/>
                  </a:solidFill>
                  <a:effectLst/>
                  <a:latin typeface="Cambria" panose="02040503050406030204" pitchFamily="18" charset="0"/>
                  <a:ea typeface="Cambria" panose="02040503050406030204" pitchFamily="18" charset="0"/>
                </a:rPr>
                <a:t>Khoảng </a:t>
              </a:r>
              <a:r>
                <a:rPr lang="vi-VN" sz="2800" b="0" i="0" dirty="0">
                  <a:solidFill>
                    <a:srgbClr val="000000"/>
                  </a:solidFill>
                  <a:effectLst/>
                  <a:latin typeface="Cambria" panose="02040503050406030204" pitchFamily="18" charset="0"/>
                  <a:ea typeface="Cambria" panose="02040503050406030204" pitchFamily="18" charset="0"/>
                </a:rPr>
                <a:t>có niên đại từ 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a:t>
              </a:r>
              <a:r>
                <a:rPr lang="vi-VN" sz="2800" b="0" i="0">
                  <a:solidFill>
                    <a:srgbClr val="000000"/>
                  </a:solidFill>
                  <a:effectLst/>
                  <a:latin typeface="Cambria" panose="02040503050406030204" pitchFamily="18" charset="0"/>
                  <a:ea typeface="Cambria" panose="02040503050406030204" pitchFamily="18" charset="0"/>
                </a:rPr>
                <a:t>có </a:t>
              </a:r>
              <a:r>
                <a:rPr lang="vi-VN" sz="2800" b="0" i="0" smtClean="0">
                  <a:solidFill>
                    <a:srgbClr val="000000"/>
                  </a:solidFill>
                  <a:effectLst/>
                  <a:latin typeface="Cambria" panose="02040503050406030204" pitchFamily="18" charset="0"/>
                  <a:ea typeface="Cambria" panose="02040503050406030204" pitchFamily="18" charset="0"/>
                </a:rPr>
                <a:t>2000 </a:t>
              </a:r>
              <a:r>
                <a:rPr lang="vi-VN" sz="2800" b="0" i="0" dirty="0">
                  <a:solidFill>
                    <a:srgbClr val="000000"/>
                  </a:solidFill>
                  <a:effectLst/>
                  <a:latin typeface="Cambria" panose="02040503050406030204" pitchFamily="18" charset="0"/>
                  <a:ea typeface="Cambria" panose="02040503050406030204" pitchFamily="18" charset="0"/>
                </a:rPr>
                <a:t>chiếc chum lớn, nằm rải rác như một bàn chum đều được tạo ra khối đá cổ, chiếc lớn nhất có đường kính tới 3 m 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có hình dạng khác.</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 xmlns:a16="http://schemas.microsoft.com/office/drawing/2014/main" id="{4FB60936-61A8-D29B-AA67-B4ED7322A2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a:extLst>
              <a:ext uri="{FF2B5EF4-FFF2-40B4-BE49-F238E27FC236}">
                <a16:creationId xmlns="" xmlns:a16="http://schemas.microsoft.com/office/drawing/2014/main" id="{3553D616-F1C2-65B0-A7A2-3E15D9BC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46604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B13A4838-3DF2-28D0-F21A-8D171FC696A1}"/>
              </a:ext>
            </a:extLst>
          </p:cNvPr>
          <p:cNvSpPr txBox="1"/>
          <p:nvPr/>
        </p:nvSpPr>
        <p:spPr>
          <a:xfrm>
            <a:off x="3875314" y="5693228"/>
            <a:ext cx="569322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Luông-pha-băng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2019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a:extLst>
              <a:ext uri="{FF2B5EF4-FFF2-40B4-BE49-F238E27FC236}">
                <a16:creationId xmlns="" xmlns:a16="http://schemas.microsoft.com/office/drawing/2014/main" id="{01FC0268-C917-3DF7-73D0-3B149E2C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942" y="534759"/>
            <a:ext cx="8183639" cy="4603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75E6B9DD-00E6-F1C8-4FC5-C6897681C4D5}"/>
              </a:ext>
            </a:extLst>
          </p:cNvPr>
          <p:cNvSpPr txBox="1"/>
          <p:nvPr/>
        </p:nvSpPr>
        <p:spPr>
          <a:xfrm>
            <a:off x="3679371" y="5344885"/>
            <a:ext cx="5693229" cy="707886"/>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Thạt Luổng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1173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 xmlns:a16="http://schemas.microsoft.com/office/drawing/2014/main"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 xmlns:a16="http://schemas.microsoft.com/office/drawing/2014/main"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 xmlns:a16="http://schemas.microsoft.com/office/drawing/2014/main"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 xmlns:a16="http://schemas.microsoft.com/office/drawing/2014/main"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 xmlns:a16="http://schemas.microsoft.com/office/drawing/2014/main"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 xmlns:a16="http://schemas.microsoft.com/office/drawing/2014/main"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 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 xmlns:a16="http://schemas.microsoft.com/office/drawing/2014/main"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 xmlns:a16="http://schemas.microsoft.com/office/drawing/2014/main"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 xmlns:a16="http://schemas.microsoft.com/office/drawing/2014/main"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 xmlns:a16="http://schemas.microsoft.com/office/drawing/2014/main"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 xmlns:a16="http://schemas.microsoft.com/office/drawing/2014/main"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 xmlns:a16="http://schemas.microsoft.com/office/drawing/2014/main"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 xmlns:a16="http://schemas.microsoft.com/office/drawing/2014/main"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 xmlns:a16="http://schemas.microsoft.com/office/drawing/2014/main"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 xmlns:a16="http://schemas.microsoft.com/office/drawing/2014/main"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 xmlns:a16="http://schemas.microsoft.com/office/drawing/2014/main"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 xmlns:a16="http://schemas.microsoft.com/office/drawing/2014/main"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 xmlns:a16="http://schemas.microsoft.com/office/drawing/2014/main"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 xmlns:a16="http://schemas.microsoft.com/office/drawing/2014/main"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 xmlns:a16="http://schemas.microsoft.com/office/drawing/2014/main"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 xmlns:a16="http://schemas.microsoft.com/office/drawing/2014/main"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 xmlns:a16="http://schemas.microsoft.com/office/drawing/2014/main"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 xmlns:a16="http://schemas.microsoft.com/office/drawing/2014/main"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 xmlns:a16="http://schemas.microsoft.com/office/drawing/2014/main"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 xmlns:a16="http://schemas.microsoft.com/office/drawing/2014/main"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 xmlns:a16="http://schemas.microsoft.com/office/drawing/2014/main"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 xmlns:a16="http://schemas.microsoft.com/office/drawing/2014/main"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 xmlns:a16="http://schemas.microsoft.com/office/drawing/2014/main"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 xmlns:a16="http://schemas.microsoft.com/office/drawing/2014/main"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 xmlns:a16="http://schemas.microsoft.com/office/drawing/2014/main"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 xmlns:a16="http://schemas.microsoft.com/office/drawing/2014/main"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 xmlns:a16="http://schemas.microsoft.com/office/drawing/2014/main"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 xmlns:a16="http://schemas.microsoft.com/office/drawing/2014/main"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 xmlns:a16="http://schemas.microsoft.com/office/drawing/2014/main"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 xmlns:a16="http://schemas.microsoft.com/office/drawing/2014/main"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 xmlns:a16="http://schemas.microsoft.com/office/drawing/2014/main"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 xmlns:a16="http://schemas.microsoft.com/office/drawing/2014/main"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 xmlns:a16="http://schemas.microsoft.com/office/drawing/2014/main"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 xmlns:a16="http://schemas.microsoft.com/office/drawing/2014/main"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 xmlns:a16="http://schemas.microsoft.com/office/drawing/2014/main"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 xmlns:a16="http://schemas.microsoft.com/office/drawing/2014/main"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 xmlns:a16="http://schemas.microsoft.com/office/drawing/2014/main"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 xmlns:a16="http://schemas.microsoft.com/office/drawing/2014/main"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 xmlns:a16="http://schemas.microsoft.com/office/drawing/2014/main"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 xmlns:a16="http://schemas.microsoft.com/office/drawing/2014/main"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 xmlns:a16="http://schemas.microsoft.com/office/drawing/2014/main"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 xmlns:a16="http://schemas.microsoft.com/office/drawing/2014/main"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 xmlns:a16="http://schemas.microsoft.com/office/drawing/2014/main" id="{957B1B11-82BE-C2D3-C185-BA6D9ED59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E2C5401A-4E87-BAEA-60B2-015A431192BB}"/>
              </a:ext>
            </a:extLst>
          </p:cNvPr>
          <p:cNvGrpSpPr/>
          <p:nvPr/>
        </p:nvGrpSpPr>
        <p:grpSpPr>
          <a:xfrm>
            <a:off x="526730" y="97974"/>
            <a:ext cx="11044785" cy="1208314"/>
            <a:chOff x="442452" y="1258528"/>
            <a:chExt cx="2989006" cy="1538582"/>
          </a:xfrm>
          <a:solidFill>
            <a:srgbClr val="FFFF00"/>
          </a:solidFill>
        </p:grpSpPr>
        <p:sp>
          <p:nvSpPr>
            <p:cNvPr id="10" name="Speech Bubble: Rectangle with Corners Rounded 9">
              <a:extLst>
                <a:ext uri="{FF2B5EF4-FFF2-40B4-BE49-F238E27FC236}">
                  <a16:creationId xmlns=""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 xmlns:a16="http://schemas.microsoft.com/office/drawing/2014/main" id="{A1A3D3E8-E849-974B-6BD5-DD4B45511D2C}"/>
                </a:ext>
              </a:extLst>
            </p:cNvPr>
            <p:cNvSpPr txBox="1"/>
            <p:nvPr/>
          </p:nvSpPr>
          <p:spPr>
            <a:xfrm>
              <a:off x="458987" y="1258528"/>
              <a:ext cx="2955114" cy="708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số vào với về một đây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 xmlns:a16="http://schemas.microsoft.com/office/drawing/2014/main" id="{DDF0CA59-20B5-81CD-CD4D-052FC38CABA3}"/>
              </a:ext>
            </a:extLst>
          </p:cNvPr>
          <p:cNvGraphicFramePr>
            <a:graphicFrameLocks noGrp="1"/>
          </p:cNvGraphicFramePr>
          <p:nvPr>
            <p:extLst>
              <p:ext uri="{D42A27DB-BD31-4B8C-83A1-F6EECF244321}">
                <p14:modId xmlns:p14="http://schemas.microsoft.com/office/powerpoint/2010/main" val="3843607318"/>
              </p:ext>
            </p:extLst>
          </p:nvPr>
        </p:nvGraphicFramePr>
        <p:xfrm>
          <a:off x="783771" y="1649980"/>
          <a:ext cx="10515600" cy="3844578"/>
        </p:xfrm>
        <a:graphic>
          <a:graphicData uri="http://schemas.openxmlformats.org/drawingml/2006/table">
            <a:tbl>
              <a:tblPr/>
              <a:tblGrid>
                <a:gridCol w="4060372">
                  <a:extLst>
                    <a:ext uri="{9D8B030D-6E8A-4147-A177-3AD203B41FA5}">
                      <a16:colId xmlns="" xmlns:a16="http://schemas.microsoft.com/office/drawing/2014/main" val="869187983"/>
                    </a:ext>
                  </a:extLst>
                </a:gridCol>
                <a:gridCol w="6455228">
                  <a:extLst>
                    <a:ext uri="{9D8B030D-6E8A-4147-A177-3AD203B41FA5}">
                      <a16:colId xmlns="" xmlns:a16="http://schemas.microsoft.com/office/drawing/2014/main" val="1955825196"/>
                    </a:ext>
                  </a:extLst>
                </a:gridCol>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702601830"/>
                  </a:ext>
                </a:extLst>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34173982"/>
                  </a:ext>
                </a:extLst>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251655418"/>
                  </a:ext>
                </a:extLst>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07828787"/>
                  </a:ext>
                </a:extLst>
              </a:tr>
            </a:tbl>
          </a:graphicData>
        </a:graphic>
      </p:graphicFrame>
      <p:sp>
        <p:nvSpPr>
          <p:cNvPr id="6" name="Rectangle 1">
            <a:extLst>
              <a:ext uri="{FF2B5EF4-FFF2-40B4-BE49-F238E27FC236}">
                <a16:creationId xmlns="" xmlns:a16="http://schemas.microsoft.com/office/drawing/2014/main" id="{6ADF4772-8370-EB5E-0B93-10DD23974BEA}"/>
              </a:ext>
            </a:extLst>
          </p:cNvPr>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0539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 xmlns:a16="http://schemas.microsoft.com/office/drawing/2014/main" val="869187983"/>
                    </a:ext>
                  </a:extLst>
                </a:gridCol>
                <a:gridCol w="6455228">
                  <a:extLst>
                    <a:ext uri="{9D8B030D-6E8A-4147-A177-3AD203B41FA5}">
                      <a16:colId xmlns="" xmlns:a16="http://schemas.microsoft.com/office/drawing/2014/main"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07828787"/>
                  </a:ext>
                </a:extLst>
              </a:tr>
            </a:tbl>
          </a:graphicData>
        </a:graphic>
      </p:graphicFrame>
      <p:sp>
        <p:nvSpPr>
          <p:cNvPr id="3" name="TextBox 2">
            <a:extLst>
              <a:ext uri="{FF2B5EF4-FFF2-40B4-BE49-F238E27FC236}">
                <a16:creationId xmlns="" xmlns:a16="http://schemas.microsoft.com/office/drawing/2014/main"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 xmlns:a16="http://schemas.microsoft.com/office/drawing/2014/main"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a:extLst>
              <a:ext uri="{FF2B5EF4-FFF2-40B4-BE49-F238E27FC236}">
                <a16:creationId xmlns="" xmlns:a16="http://schemas.microsoft.com/office/drawing/2014/main" id="{14571C10-40F8-C583-EB34-2BEE8B6C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A46BC68A-3ED3-75A7-9758-813BB06B39A0}"/>
              </a:ext>
            </a:extLst>
          </p:cNvPr>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trang nhà vươn lên cao như một mũi tên. Đế của khối trung tâm là một đài sen hình vuông đang nở tung những cánh vàng ra bốn phía. Trên đài sen là bệ cao có hình vuông và có cấu trúc khá phức tạp.</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2336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4604" b="97187" l="2568" r="95317">
                        <a14:foregroundMark x1="25227" y1="74169" x2="33988" y2="80818"/>
                        <a14:foregroundMark x1="52266" y1="9719" x2="54230" y2="7161"/>
                        <a14:foregroundMark x1="34743" y1="70077" x2="36254" y2="78005"/>
                        <a14:foregroundMark x1="41239" y1="73146" x2="40483" y2="73146"/>
                        <a14:foregroundMark x1="31873" y1="28389" x2="31571" y2="28389"/>
                        <a14:foregroundMark x1="13142" y1="70332" x2="12236" y2="70077"/>
                        <a14:foregroundMark x1="75831" y1="32481" x2="77039" y2="32481"/>
                        <a14:foregroundMark x1="55740" y1="79284" x2="56647" y2="81586"/>
                        <a14:foregroundMark x1="77946" y1="89770" x2="78852" y2="91304"/>
                      </a14:backgroundRemoval>
                    </a14:imgEffect>
                  </a14:imgLayer>
                </a14:imgProps>
              </a:ext>
            </a:extLst>
          </a:blip>
          <a:stretch>
            <a:fillRect/>
          </a:stretch>
        </p:blipFill>
        <p:spPr>
          <a:xfrm>
            <a:off x="-2" y="70869"/>
            <a:ext cx="11745824" cy="6937488"/>
          </a:xfrm>
          <a:prstGeom prst="rect">
            <a:avLst/>
          </a:prstGeom>
        </p:spPr>
      </p:pic>
      <p:pic>
        <p:nvPicPr>
          <p:cNvPr id="2" name="Picture 1">
            <a:extLst>
              <a:ext uri="{FF2B5EF4-FFF2-40B4-BE49-F238E27FC236}">
                <a16:creationId xmlns="" xmlns:a16="http://schemas.microsoft.com/office/drawing/2014/main" id="{FCBE911B-E5F0-B0E5-5E97-C4F5D027A628}"/>
              </a:ext>
            </a:extLst>
          </p:cNvPr>
          <p:cNvPicPr>
            <a:picLocks noChangeAspect="1"/>
          </p:cNvPicPr>
          <p:nvPr/>
        </p:nvPicPr>
        <p:blipFill>
          <a:blip r:embed="rId5"/>
          <a:stretch>
            <a:fillRect/>
          </a:stretch>
        </p:blipFill>
        <p:spPr>
          <a:xfrm>
            <a:off x="0" y="392426"/>
            <a:ext cx="12192000" cy="6073147"/>
          </a:xfrm>
          <a:prstGeom prst="rect">
            <a:avLst/>
          </a:prstGeom>
        </p:spPr>
      </p:pic>
    </p:spTree>
    <p:extLst>
      <p:ext uri="{BB962C8B-B14F-4D97-AF65-F5344CB8AC3E}">
        <p14:creationId xmlns:p14="http://schemas.microsoft.com/office/powerpoint/2010/main" val="250444885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40" r="46955" b="1"/>
          <a:stretch/>
        </p:blipFill>
        <p:spPr>
          <a:xfrm>
            <a:off x="0" y="0"/>
            <a:ext cx="12192000" cy="6858000"/>
          </a:xfrm>
          <a:prstGeom prst="rect">
            <a:avLst/>
          </a:prstGeom>
        </p:spPr>
      </p:pic>
      <p:grpSp>
        <p:nvGrpSpPr>
          <p:cNvPr id="20" name="Nhóm 28">
            <a:extLst>
              <a:ext uri="{FF2B5EF4-FFF2-40B4-BE49-F238E27FC236}">
                <a16:creationId xmlns="" xmlns:a16="http://schemas.microsoft.com/office/drawing/2014/main" id="{E14896BE-5B17-FCD4-10DB-434643E85871}"/>
              </a:ext>
            </a:extLst>
          </p:cNvPr>
          <p:cNvGrpSpPr/>
          <p:nvPr/>
        </p:nvGrpSpPr>
        <p:grpSpPr>
          <a:xfrm>
            <a:off x="4185398" y="404532"/>
            <a:ext cx="6215902" cy="2359277"/>
            <a:chOff x="3653952" y="1330652"/>
            <a:chExt cx="6099183" cy="3628065"/>
          </a:xfrm>
        </p:grpSpPr>
        <p:sp>
          <p:nvSpPr>
            <p:cNvPr id="23"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653952" y="1330652"/>
              <a:ext cx="6099183" cy="3628065"/>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 xmlns:a16="http://schemas.microsoft.com/office/drawing/2014/main" id="{252D571E-DF00-DFEA-4695-A8B44607599B}"/>
                </a:ext>
              </a:extLst>
            </p:cNvPr>
            <p:cNvSpPr txBox="1">
              <a:spLocks/>
            </p:cNvSpPr>
            <p:nvPr/>
          </p:nvSpPr>
          <p:spPr>
            <a:xfrm>
              <a:off x="3854474" y="1632349"/>
              <a:ext cx="5698139" cy="332636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mẹ</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4" name="Group 3"/>
          <p:cNvGrpSpPr/>
          <p:nvPr/>
        </p:nvGrpSpPr>
        <p:grpSpPr>
          <a:xfrm>
            <a:off x="152400" y="1505991"/>
            <a:ext cx="6705600" cy="5694909"/>
            <a:chOff x="152400" y="1505991"/>
            <a:chExt cx="6705600" cy="5694909"/>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tretch>
              <a:fillRect/>
            </a:stretch>
          </p:blipFill>
          <p:spPr>
            <a:xfrm>
              <a:off x="152400" y="1505991"/>
              <a:ext cx="3733533" cy="537402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74" r="58523" b="22559"/>
            <a:stretch/>
          </p:blipFill>
          <p:spPr>
            <a:xfrm>
              <a:off x="2686050" y="3429000"/>
              <a:ext cx="4171950" cy="3771900"/>
            </a:xfrm>
            <a:prstGeom prst="rect">
              <a:avLst/>
            </a:prstGeom>
          </p:spPr>
        </p:pic>
      </p:grpSp>
    </p:spTree>
    <p:extLst>
      <p:ext uri="{BB962C8B-B14F-4D97-AF65-F5344CB8AC3E}">
        <p14:creationId xmlns:p14="http://schemas.microsoft.com/office/powerpoint/2010/main" val="255962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437564" y="441672"/>
            <a:ext cx="11530957" cy="1071442"/>
            <a:chOff x="383136" y="294969"/>
            <a:chExt cx="11530957" cy="2173912"/>
          </a:xfrm>
        </p:grpSpPr>
        <p:sp>
          <p:nvSpPr>
            <p:cNvPr id="9" name="Hình chữ nhật: Góc Tròn 13">
              <a:extLst>
                <a:ext uri="{FF2B5EF4-FFF2-40B4-BE49-F238E27FC236}">
                  <a16:creationId xmlns=""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 xmlns:ask="http://schemas.microsoft.com/office/drawing/2018/sketchyshapes" sd="2925326911">
                    <a:custGeom>
                      <a:avLst/>
                      <a:gdLst>
                        <a:gd name="connsiteX0" fmla="*/ 0 w 11530957"/>
                        <a:gd name="connsiteY0" fmla="*/ 178577 h 1071442"/>
                        <a:gd name="connsiteX1" fmla="*/ 178577 w 11530957"/>
                        <a:gd name="connsiteY1" fmla="*/ 0 h 1071442"/>
                        <a:gd name="connsiteX2" fmla="*/ 11352380 w 11530957"/>
                        <a:gd name="connsiteY2" fmla="*/ 0 h 1071442"/>
                        <a:gd name="connsiteX3" fmla="*/ 11530957 w 11530957"/>
                        <a:gd name="connsiteY3" fmla="*/ 178577 h 1071442"/>
                        <a:gd name="connsiteX4" fmla="*/ 11530957 w 11530957"/>
                        <a:gd name="connsiteY4" fmla="*/ 892865 h 1071442"/>
                        <a:gd name="connsiteX5" fmla="*/ 11352380 w 11530957"/>
                        <a:gd name="connsiteY5" fmla="*/ 1071442 h 1071442"/>
                        <a:gd name="connsiteX6" fmla="*/ 178577 w 11530957"/>
                        <a:gd name="connsiteY6" fmla="*/ 1071442 h 1071442"/>
                        <a:gd name="connsiteX7" fmla="*/ 0 w 11530957"/>
                        <a:gd name="connsiteY7" fmla="*/ 892865 h 1071442"/>
                        <a:gd name="connsiteX8" fmla="*/ 0 w 11530957"/>
                        <a:gd name="connsiteY8" fmla="*/ 178577 h 10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071442" fill="none" extrusionOk="0">
                          <a:moveTo>
                            <a:pt x="0" y="178577"/>
                          </a:moveTo>
                          <a:cubicBezTo>
                            <a:pt x="-7321" y="80407"/>
                            <a:pt x="79410" y="3078"/>
                            <a:pt x="178577" y="0"/>
                          </a:cubicBezTo>
                          <a:cubicBezTo>
                            <a:pt x="2254027" y="77600"/>
                            <a:pt x="7738011" y="-27269"/>
                            <a:pt x="11352380" y="0"/>
                          </a:cubicBezTo>
                          <a:cubicBezTo>
                            <a:pt x="11462228" y="-14805"/>
                            <a:pt x="11539377" y="82431"/>
                            <a:pt x="11530957" y="178577"/>
                          </a:cubicBezTo>
                          <a:cubicBezTo>
                            <a:pt x="11507729" y="413149"/>
                            <a:pt x="11590008" y="575798"/>
                            <a:pt x="11530957" y="892865"/>
                          </a:cubicBezTo>
                          <a:cubicBezTo>
                            <a:pt x="11529527" y="990931"/>
                            <a:pt x="11444040" y="1074514"/>
                            <a:pt x="11352380" y="1071442"/>
                          </a:cubicBezTo>
                          <a:cubicBezTo>
                            <a:pt x="7964165" y="1120619"/>
                            <a:pt x="5094446" y="948740"/>
                            <a:pt x="178577" y="1071442"/>
                          </a:cubicBezTo>
                          <a:cubicBezTo>
                            <a:pt x="79101" y="1077976"/>
                            <a:pt x="-13905" y="1003462"/>
                            <a:pt x="0" y="892865"/>
                          </a:cubicBezTo>
                          <a:cubicBezTo>
                            <a:pt x="-17140" y="790764"/>
                            <a:pt x="-12993" y="268901"/>
                            <a:pt x="0" y="178577"/>
                          </a:cubicBezTo>
                          <a:close/>
                        </a:path>
                        <a:path w="11530957" h="1071442" stroke="0" extrusionOk="0">
                          <a:moveTo>
                            <a:pt x="0" y="178577"/>
                          </a:moveTo>
                          <a:cubicBezTo>
                            <a:pt x="16507" y="78065"/>
                            <a:pt x="93226" y="-886"/>
                            <a:pt x="178577" y="0"/>
                          </a:cubicBezTo>
                          <a:cubicBezTo>
                            <a:pt x="4465691" y="-129276"/>
                            <a:pt x="5847844" y="-77778"/>
                            <a:pt x="11352380" y="0"/>
                          </a:cubicBezTo>
                          <a:cubicBezTo>
                            <a:pt x="11447078" y="-12519"/>
                            <a:pt x="11529910" y="85989"/>
                            <a:pt x="11530957" y="178577"/>
                          </a:cubicBezTo>
                          <a:cubicBezTo>
                            <a:pt x="11513799" y="290234"/>
                            <a:pt x="11531762" y="756666"/>
                            <a:pt x="11530957" y="892865"/>
                          </a:cubicBezTo>
                          <a:cubicBezTo>
                            <a:pt x="11532993" y="995785"/>
                            <a:pt x="11434215" y="1077148"/>
                            <a:pt x="11352380" y="1071442"/>
                          </a:cubicBezTo>
                          <a:cubicBezTo>
                            <a:pt x="8568097" y="1115662"/>
                            <a:pt x="5601611" y="1042060"/>
                            <a:pt x="178577" y="1071442"/>
                          </a:cubicBezTo>
                          <a:cubicBezTo>
                            <a:pt x="77801" y="1063176"/>
                            <a:pt x="-8832" y="989449"/>
                            <a:pt x="0" y="892865"/>
                          </a:cubicBezTo>
                          <a:cubicBezTo>
                            <a:pt x="27695" y="796029"/>
                            <a:pt x="-58874" y="400715"/>
                            <a:pt x="0" y="17857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234B22C0-B9C3-AB33-E036-F58F1DD43359}"/>
                </a:ext>
              </a:extLst>
            </p:cNvPr>
            <p:cNvSpPr txBox="1"/>
            <p:nvPr/>
          </p:nvSpPr>
          <p:spPr>
            <a:xfrm>
              <a:off x="1015308" y="479549"/>
              <a:ext cx="10793558" cy="193451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tiếp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với</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các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quốc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gia</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nào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pic>
        <p:nvPicPr>
          <p:cNvPr id="40" name="Picture 39"/>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409971" y="4279608"/>
            <a:ext cx="3157085" cy="2578392"/>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2">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val="0"/>
              </a:ext>
            </a:extLst>
          </a:blip>
          <a:srcRect l="42813" t="1190" r="26209" b="53801"/>
          <a:stretch/>
        </p:blipFill>
        <p:spPr>
          <a:xfrm>
            <a:off x="595085" y="4374858"/>
            <a:ext cx="1810856" cy="1479969"/>
          </a:xfrm>
          <a:prstGeom prst="rect">
            <a:avLst/>
          </a:prstGeom>
        </p:spPr>
      </p:pic>
      <p:sp>
        <p:nvSpPr>
          <p:cNvPr id="2" name="a">
            <a:extLst>
              <a:ext uri="{FF2B5EF4-FFF2-40B4-BE49-F238E27FC236}">
                <a16:creationId xmlns="" xmlns:a16="http://schemas.microsoft.com/office/drawing/2014/main" id="{27504931-55A2-0CA0-AB24-F20D341CE7AD}"/>
              </a:ext>
            </a:extLst>
          </p:cNvPr>
          <p:cNvSpPr/>
          <p:nvPr/>
        </p:nvSpPr>
        <p:spPr>
          <a:xfrm>
            <a:off x="1205269" y="2047380"/>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000" b="1" dirty="0">
                <a:solidFill>
                  <a:srgbClr val="009999"/>
                </a:solidFill>
                <a:latin typeface="Calibri" panose="020F0502020204030204"/>
              </a:rPr>
              <a:t>Trung </a:t>
            </a:r>
            <a:r>
              <a:rPr lang="en-US" sz="4000" b="1" dirty="0" err="1">
                <a:solidFill>
                  <a:srgbClr val="009999"/>
                </a:solidFill>
                <a:latin typeface="Calibri" panose="020F0502020204030204"/>
              </a:rPr>
              <a:t>Quốc</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Mi-an-ma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bắc</a:t>
            </a:r>
            <a:r>
              <a:rPr lang="en-US" sz="4000" b="1" dirty="0">
                <a:solidFill>
                  <a:srgbClr val="009999"/>
                </a:solidFill>
                <a:latin typeface="Calibri" panose="020F0502020204030204"/>
              </a:rPr>
              <a:t>, Thái Lan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tây</a:t>
            </a:r>
            <a:r>
              <a:rPr lang="en-US" sz="4000" b="1" dirty="0">
                <a:solidFill>
                  <a:srgbClr val="009999"/>
                </a:solidFill>
                <a:latin typeface="Calibri" panose="020F0502020204030204"/>
              </a:rPr>
              <a:t>, Cam-</a:t>
            </a:r>
            <a:r>
              <a:rPr lang="en-US" sz="4000" b="1" dirty="0" err="1">
                <a:solidFill>
                  <a:srgbClr val="009999"/>
                </a:solidFill>
                <a:latin typeface="Calibri" panose="020F0502020204030204"/>
              </a:rPr>
              <a:t>pu</a:t>
            </a:r>
            <a:r>
              <a:rPr lang="en-US" sz="4000" b="1" dirty="0">
                <a:solidFill>
                  <a:srgbClr val="009999"/>
                </a:solidFill>
                <a:latin typeface="Calibri" panose="020F0502020204030204"/>
              </a:rPr>
              <a:t>-chia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nam</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Việt</a:t>
            </a:r>
            <a:r>
              <a:rPr lang="en-US" sz="4000" b="1" dirty="0">
                <a:solidFill>
                  <a:srgbClr val="009999"/>
                </a:solidFill>
                <a:latin typeface="Calibri" panose="020F0502020204030204"/>
              </a:rPr>
              <a:t> Nam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đông</a:t>
            </a:r>
            <a:r>
              <a:rPr lang="en-US" sz="4000" b="1" dirty="0">
                <a:solidFill>
                  <a:srgbClr val="009999"/>
                </a:solidFill>
                <a:latin typeface="Calibri" panose="020F0502020204030204"/>
              </a:rPr>
              <a:t>.</a:t>
            </a:r>
            <a:endParaRPr kumimoji="0" lang="en-US" sz="4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46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2" presetClass="entr" presetSubtype="4"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414" fill="hold"/>
                                        <p:tgtEl>
                                          <p:spTgt spid="50"/>
                                        </p:tgtEl>
                                      </p:cBhvr>
                                    </p:cmd>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2" fill="hold">
                            <p:stCondLst>
                              <p:cond delay="4414"/>
                            </p:stCondLst>
                            <p:childTnLst>
                              <p:par>
                                <p:cTn id="33" presetID="32" presetClass="emph" presetSubtype="0" fill="hold" nodeType="afterEffect">
                                  <p:stCondLst>
                                    <p:cond delay="50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oosh.wav"/>
                                        </p:tgtEl>
                                      </p:cMediaNode>
                                    </p:audio>
                                  </p:subTnLst>
                                </p:cTn>
                              </p:par>
                              <p:par>
                                <p:cTn id="39" presetID="42" presetClass="path" presetSubtype="0" accel="50000" decel="50000" fill="hold" nodeType="withEffect">
                                  <p:stCondLst>
                                    <p:cond delay="500"/>
                                  </p:stCondLst>
                                  <p:childTnLst>
                                    <p:animMotion origin="layout" path="M 3.125E-6 -3.33333E-6 L 0.05586 0.43079 " pathEditMode="relative" rAng="0" ptsTypes="AA">
                                      <p:cBhvr>
                                        <p:cTn id="40" dur="1000" fill="hold"/>
                                        <p:tgtEl>
                                          <p:spTgt spid="39"/>
                                        </p:tgtEl>
                                        <p:attrNameLst>
                                          <p:attrName>ppt_x</p:attrName>
                                          <p:attrName>ppt_y</p:attrName>
                                        </p:attrNameLst>
                                      </p:cBhvr>
                                      <p:rCtr x="2786" y="2152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50"/>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383135" y="343701"/>
            <a:ext cx="11530957" cy="1408899"/>
            <a:chOff x="383136" y="294969"/>
            <a:chExt cx="11530957" cy="2173912"/>
          </a:xfrm>
        </p:grpSpPr>
        <p:sp>
          <p:nvSpPr>
            <p:cNvPr id="9" name="Hình chữ nhật: Góc Tròn 13">
              <a:extLst>
                <a:ext uri="{FF2B5EF4-FFF2-40B4-BE49-F238E27FC236}">
                  <a16:creationId xmlns=""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 xmlns:ask="http://schemas.microsoft.com/office/drawing/2018/sketchyshapes" sd="2925326911">
                    <a:custGeom>
                      <a:avLst/>
                      <a:gdLst>
                        <a:gd name="connsiteX0" fmla="*/ 0 w 11530957"/>
                        <a:gd name="connsiteY0" fmla="*/ 234821 h 1408899"/>
                        <a:gd name="connsiteX1" fmla="*/ 234821 w 11530957"/>
                        <a:gd name="connsiteY1" fmla="*/ 0 h 1408899"/>
                        <a:gd name="connsiteX2" fmla="*/ 11296136 w 11530957"/>
                        <a:gd name="connsiteY2" fmla="*/ 0 h 1408899"/>
                        <a:gd name="connsiteX3" fmla="*/ 11530957 w 11530957"/>
                        <a:gd name="connsiteY3" fmla="*/ 234821 h 1408899"/>
                        <a:gd name="connsiteX4" fmla="*/ 11530957 w 11530957"/>
                        <a:gd name="connsiteY4" fmla="*/ 1174078 h 1408899"/>
                        <a:gd name="connsiteX5" fmla="*/ 11296136 w 11530957"/>
                        <a:gd name="connsiteY5" fmla="*/ 1408899 h 1408899"/>
                        <a:gd name="connsiteX6" fmla="*/ 234821 w 11530957"/>
                        <a:gd name="connsiteY6" fmla="*/ 1408899 h 1408899"/>
                        <a:gd name="connsiteX7" fmla="*/ 0 w 11530957"/>
                        <a:gd name="connsiteY7" fmla="*/ 1174078 h 1408899"/>
                        <a:gd name="connsiteX8" fmla="*/ 0 w 11530957"/>
                        <a:gd name="connsiteY8" fmla="*/ 234821 h 14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408899" fill="none" extrusionOk="0">
                          <a:moveTo>
                            <a:pt x="0" y="234821"/>
                          </a:moveTo>
                          <a:cubicBezTo>
                            <a:pt x="-7562" y="105603"/>
                            <a:pt x="104772" y="2050"/>
                            <a:pt x="234821" y="0"/>
                          </a:cubicBezTo>
                          <a:cubicBezTo>
                            <a:pt x="5118726" y="77600"/>
                            <a:pt x="7947990" y="-27269"/>
                            <a:pt x="11296136" y="0"/>
                          </a:cubicBezTo>
                          <a:cubicBezTo>
                            <a:pt x="11428631" y="-3703"/>
                            <a:pt x="11552400" y="111446"/>
                            <a:pt x="11530957" y="234821"/>
                          </a:cubicBezTo>
                          <a:cubicBezTo>
                            <a:pt x="11571315" y="502738"/>
                            <a:pt x="11501270" y="798916"/>
                            <a:pt x="11530957" y="1174078"/>
                          </a:cubicBezTo>
                          <a:cubicBezTo>
                            <a:pt x="11514042" y="1297149"/>
                            <a:pt x="11415420" y="1413487"/>
                            <a:pt x="11296136" y="1408899"/>
                          </a:cubicBezTo>
                          <a:cubicBezTo>
                            <a:pt x="9209028" y="1458076"/>
                            <a:pt x="4179542" y="1286197"/>
                            <a:pt x="234821" y="1408899"/>
                          </a:cubicBezTo>
                          <a:cubicBezTo>
                            <a:pt x="104780" y="1411609"/>
                            <a:pt x="-1866" y="1305373"/>
                            <a:pt x="0" y="1174078"/>
                          </a:cubicBezTo>
                          <a:cubicBezTo>
                            <a:pt x="4670" y="720302"/>
                            <a:pt x="68008" y="353892"/>
                            <a:pt x="0" y="234821"/>
                          </a:cubicBezTo>
                          <a:close/>
                        </a:path>
                        <a:path w="11530957" h="1408899" stroke="0" extrusionOk="0">
                          <a:moveTo>
                            <a:pt x="0" y="234821"/>
                          </a:moveTo>
                          <a:cubicBezTo>
                            <a:pt x="2102" y="104893"/>
                            <a:pt x="125146" y="-1335"/>
                            <a:pt x="234821" y="0"/>
                          </a:cubicBezTo>
                          <a:cubicBezTo>
                            <a:pt x="5140629" y="-129276"/>
                            <a:pt x="7752643" y="-77778"/>
                            <a:pt x="11296136" y="0"/>
                          </a:cubicBezTo>
                          <a:cubicBezTo>
                            <a:pt x="11424981" y="-2686"/>
                            <a:pt x="11527359" y="125882"/>
                            <a:pt x="11530957" y="234821"/>
                          </a:cubicBezTo>
                          <a:cubicBezTo>
                            <a:pt x="11592288" y="575693"/>
                            <a:pt x="11591419" y="900345"/>
                            <a:pt x="11530957" y="1174078"/>
                          </a:cubicBezTo>
                          <a:cubicBezTo>
                            <a:pt x="11536802" y="1316093"/>
                            <a:pt x="11411443" y="1413787"/>
                            <a:pt x="11296136" y="1408899"/>
                          </a:cubicBezTo>
                          <a:cubicBezTo>
                            <a:pt x="8178132" y="1453119"/>
                            <a:pt x="2796906" y="1379517"/>
                            <a:pt x="234821" y="1408899"/>
                          </a:cubicBezTo>
                          <a:cubicBezTo>
                            <a:pt x="102825" y="1400031"/>
                            <a:pt x="-18329" y="1299530"/>
                            <a:pt x="0" y="1174078"/>
                          </a:cubicBezTo>
                          <a:cubicBezTo>
                            <a:pt x="-8137" y="811165"/>
                            <a:pt x="-11336" y="466826"/>
                            <a:pt x="0" y="23482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234B22C0-B9C3-AB33-E036-F58F1DD43359}"/>
                </a:ext>
              </a:extLst>
            </p:cNvPr>
            <p:cNvSpPr txBox="1"/>
            <p:nvPr/>
          </p:nvSpPr>
          <p:spPr>
            <a:xfrm>
              <a:off x="844469" y="559920"/>
              <a:ext cx="10608289"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có</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biển</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sp>
        <p:nvSpPr>
          <p:cNvPr id="31" name="a">
            <a:extLst>
              <a:ext uri="{FF2B5EF4-FFF2-40B4-BE49-F238E27FC236}">
                <a16:creationId xmlns="" xmlns:a16="http://schemas.microsoft.com/office/drawing/2014/main" id="{EF361B2F-4AD3-0677-319F-3460F1CEBEA6}"/>
              </a:ext>
            </a:extLst>
          </p:cNvPr>
          <p:cNvSpPr/>
          <p:nvPr/>
        </p:nvSpPr>
        <p:spPr>
          <a:xfrm>
            <a:off x="1444755" y="2602552"/>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9999"/>
                </a:solidFill>
                <a:effectLst/>
                <a:uLnTx/>
                <a:uFillTx/>
                <a:latin typeface="Calibri" panose="020F0502020204030204"/>
                <a:ea typeface="+mn-ea"/>
                <a:cs typeface="+mn-cs"/>
              </a:rPr>
              <a:t>Không</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giáp</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biển</a:t>
            </a:r>
            <a:endPar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72339" t="-4362" r="-3317" b="59353"/>
          <a:stretch/>
        </p:blipFill>
        <p:spPr>
          <a:xfrm>
            <a:off x="273292" y="2294029"/>
            <a:ext cx="2078624" cy="1698810"/>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3">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spTree>
    <p:extLst>
      <p:ext uri="{BB962C8B-B14F-4D97-AF65-F5344CB8AC3E}">
        <p14:creationId xmlns:p14="http://schemas.microsoft.com/office/powerpoint/2010/main" val="3387126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18" fill="hold">
                            <p:stCondLst>
                              <p:cond delay="500"/>
                            </p:stCondLst>
                            <p:childTnLst>
                              <p:par>
                                <p:cTn id="19" presetID="32" presetClass="emph" presetSubtype="0" fill="hold" nodeType="afterEffect">
                                  <p:stCondLst>
                                    <p:cond delay="500"/>
                                  </p:stCondLst>
                                  <p:childTnLst>
                                    <p:animRot by="120000">
                                      <p:cBhvr>
                                        <p:cTn id="20" dur="100" fill="hold">
                                          <p:stCondLst>
                                            <p:cond delay="0"/>
                                          </p:stCondLst>
                                        </p:cTn>
                                        <p:tgtEl>
                                          <p:spTgt spid="39"/>
                                        </p:tgtEl>
                                        <p:attrNameLst>
                                          <p:attrName>r</p:attrName>
                                        </p:attrNameLst>
                                      </p:cBhvr>
                                    </p:animRot>
                                    <p:animRot by="-240000">
                                      <p:cBhvr>
                                        <p:cTn id="21" dur="200" fill="hold">
                                          <p:stCondLst>
                                            <p:cond delay="200"/>
                                          </p:stCondLst>
                                        </p:cTn>
                                        <p:tgtEl>
                                          <p:spTgt spid="39"/>
                                        </p:tgtEl>
                                        <p:attrNameLst>
                                          <p:attrName>r</p:attrName>
                                        </p:attrNameLst>
                                      </p:cBhvr>
                                    </p:animRot>
                                    <p:animRot by="240000">
                                      <p:cBhvr>
                                        <p:cTn id="22" dur="200" fill="hold">
                                          <p:stCondLst>
                                            <p:cond delay="400"/>
                                          </p:stCondLst>
                                        </p:cTn>
                                        <p:tgtEl>
                                          <p:spTgt spid="39"/>
                                        </p:tgtEl>
                                        <p:attrNameLst>
                                          <p:attrName>r</p:attrName>
                                        </p:attrNameLst>
                                      </p:cBhvr>
                                    </p:animRot>
                                    <p:animRot by="-240000">
                                      <p:cBhvr>
                                        <p:cTn id="23" dur="200" fill="hold">
                                          <p:stCondLst>
                                            <p:cond delay="600"/>
                                          </p:stCondLst>
                                        </p:cTn>
                                        <p:tgtEl>
                                          <p:spTgt spid="39"/>
                                        </p:tgtEl>
                                        <p:attrNameLst>
                                          <p:attrName>r</p:attrName>
                                        </p:attrNameLst>
                                      </p:cBhvr>
                                    </p:animRot>
                                    <p:animRot by="120000">
                                      <p:cBhvr>
                                        <p:cTn id="24" dur="200" fill="hold">
                                          <p:stCondLst>
                                            <p:cond delay="800"/>
                                          </p:stCondLst>
                                        </p:cTn>
                                        <p:tgtEl>
                                          <p:spTgt spid="3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whoosh.wav"/>
                                        </p:tgtEl>
                                      </p:cMediaNode>
                                    </p:audio>
                                  </p:subTnLst>
                                </p:cTn>
                              </p:par>
                              <p:par>
                                <p:cTn id="25" presetID="42" presetClass="path" presetSubtype="0" accel="50000" decel="50000" fill="hold" nodeType="withEffect">
                                  <p:stCondLst>
                                    <p:cond delay="500"/>
                                  </p:stCondLst>
                                  <p:childTnLst>
                                    <p:animMotion origin="layout" path="M -2.29167E-6 -3.33333E-6 L 0.08815 0.425 " pathEditMode="relative" rAng="0" ptsTypes="AA">
                                      <p:cBhvr>
                                        <p:cTn id="26" dur="1000" fill="hold"/>
                                        <p:tgtEl>
                                          <p:spTgt spid="39"/>
                                        </p:tgtEl>
                                        <p:attrNameLst>
                                          <p:attrName>ppt_x</p:attrName>
                                          <p:attrName>ppt_y</p:attrName>
                                        </p:attrNameLst>
                                      </p:cBhvr>
                                      <p:rCtr x="4401" y="21250"/>
                                    </p:animMotion>
                                  </p:childTnLst>
                                </p:cTn>
                              </p:par>
                              <p:par>
                                <p:cTn id="27" presetID="10" presetClass="entr" presetSubtype="0" fill="hold"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2" presetClass="entr" presetSubtype="4" fill="hold" nodeType="withEffect">
                                  <p:stCondLst>
                                    <p:cond delay="1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1000"/>
                                  </p:stCondLst>
                                  <p:childTnLst>
                                    <p:cmd type="call" cmd="playFrom(0.0)">
                                      <p:cBhvr>
                                        <p:cTn id="38"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0"/>
                </p:tgtEl>
              </p:cMediaNode>
            </p:audio>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547465" y="476271"/>
            <a:ext cx="11045721" cy="1439615"/>
            <a:chOff x="678095" y="732339"/>
            <a:chExt cx="11045721" cy="851297"/>
          </a:xfrm>
        </p:grpSpPr>
        <p:sp>
          <p:nvSpPr>
            <p:cNvPr id="9" name="Hình chữ nhật: Góc Tròn 13">
              <a:extLst>
                <a:ext uri="{FF2B5EF4-FFF2-40B4-BE49-F238E27FC236}">
                  <a16:creationId xmlns="" xmlns:a16="http://schemas.microsoft.com/office/drawing/2014/main" id="{B3661555-36CB-FCE4-454A-B9815472727D}"/>
                </a:ext>
              </a:extLst>
            </p:cNvPr>
            <p:cNvSpPr/>
            <p:nvPr/>
          </p:nvSpPr>
          <p:spPr>
            <a:xfrm>
              <a:off x="678095" y="732339"/>
              <a:ext cx="10518641" cy="851297"/>
            </a:xfrm>
            <a:custGeom>
              <a:avLst/>
              <a:gdLst>
                <a:gd name="connsiteX0" fmla="*/ 0 w 10518641"/>
                <a:gd name="connsiteY0" fmla="*/ 141886 h 851297"/>
                <a:gd name="connsiteX1" fmla="*/ 141886 w 10518641"/>
                <a:gd name="connsiteY1" fmla="*/ 0 h 851297"/>
                <a:gd name="connsiteX2" fmla="*/ 10376755 w 10518641"/>
                <a:gd name="connsiteY2" fmla="*/ 0 h 851297"/>
                <a:gd name="connsiteX3" fmla="*/ 10518641 w 10518641"/>
                <a:gd name="connsiteY3" fmla="*/ 141886 h 851297"/>
                <a:gd name="connsiteX4" fmla="*/ 10518641 w 10518641"/>
                <a:gd name="connsiteY4" fmla="*/ 709411 h 851297"/>
                <a:gd name="connsiteX5" fmla="*/ 10376755 w 10518641"/>
                <a:gd name="connsiteY5" fmla="*/ 851297 h 851297"/>
                <a:gd name="connsiteX6" fmla="*/ 141886 w 10518641"/>
                <a:gd name="connsiteY6" fmla="*/ 851297 h 851297"/>
                <a:gd name="connsiteX7" fmla="*/ 0 w 10518641"/>
                <a:gd name="connsiteY7" fmla="*/ 709411 h 851297"/>
                <a:gd name="connsiteX8" fmla="*/ 0 w 10518641"/>
                <a:gd name="connsiteY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851297" fill="none" extrusionOk="0">
                  <a:moveTo>
                    <a:pt x="0" y="141886"/>
                  </a:moveTo>
                  <a:cubicBezTo>
                    <a:pt x="-15504" y="64489"/>
                    <a:pt x="61253" y="12899"/>
                    <a:pt x="141886" y="0"/>
                  </a:cubicBezTo>
                  <a:cubicBezTo>
                    <a:pt x="1439163" y="77600"/>
                    <a:pt x="9070396" y="-27269"/>
                    <a:pt x="10376755" y="0"/>
                  </a:cubicBezTo>
                  <a:cubicBezTo>
                    <a:pt x="10456506" y="-1834"/>
                    <a:pt x="10521048" y="64234"/>
                    <a:pt x="10518641" y="141886"/>
                  </a:cubicBezTo>
                  <a:cubicBezTo>
                    <a:pt x="10509801" y="230240"/>
                    <a:pt x="10474140" y="480542"/>
                    <a:pt x="10518641" y="709411"/>
                  </a:cubicBezTo>
                  <a:cubicBezTo>
                    <a:pt x="10505571" y="782659"/>
                    <a:pt x="10441842" y="857151"/>
                    <a:pt x="10376755" y="851297"/>
                  </a:cubicBezTo>
                  <a:cubicBezTo>
                    <a:pt x="9231647" y="900474"/>
                    <a:pt x="4967789" y="728595"/>
                    <a:pt x="141886" y="851297"/>
                  </a:cubicBezTo>
                  <a:cubicBezTo>
                    <a:pt x="61879" y="863938"/>
                    <a:pt x="-2011" y="789504"/>
                    <a:pt x="0" y="709411"/>
                  </a:cubicBezTo>
                  <a:cubicBezTo>
                    <a:pt x="25181" y="474509"/>
                    <a:pt x="-4206" y="390430"/>
                    <a:pt x="0" y="141886"/>
                  </a:cubicBezTo>
                  <a:close/>
                </a:path>
                <a:path w="10518641" h="851297" stroke="0" extrusionOk="0">
                  <a:moveTo>
                    <a:pt x="0" y="141886"/>
                  </a:moveTo>
                  <a:cubicBezTo>
                    <a:pt x="10415" y="62335"/>
                    <a:pt x="78534" y="-1001"/>
                    <a:pt x="141886" y="0"/>
                  </a:cubicBezTo>
                  <a:cubicBezTo>
                    <a:pt x="2178040" y="-129276"/>
                    <a:pt x="9130855" y="-77778"/>
                    <a:pt x="10376755" y="0"/>
                  </a:cubicBezTo>
                  <a:cubicBezTo>
                    <a:pt x="10451547" y="-11378"/>
                    <a:pt x="10516510" y="75811"/>
                    <a:pt x="10518641" y="141886"/>
                  </a:cubicBezTo>
                  <a:cubicBezTo>
                    <a:pt x="10490572" y="209445"/>
                    <a:pt x="10558898" y="605589"/>
                    <a:pt x="10518641" y="709411"/>
                  </a:cubicBezTo>
                  <a:cubicBezTo>
                    <a:pt x="10519530" y="789647"/>
                    <a:pt x="10446823" y="854116"/>
                    <a:pt x="10376755" y="851297"/>
                  </a:cubicBezTo>
                  <a:cubicBezTo>
                    <a:pt x="8299850" y="895517"/>
                    <a:pt x="1725109" y="821915"/>
                    <a:pt x="141886" y="851297"/>
                  </a:cubicBezTo>
                  <a:cubicBezTo>
                    <a:pt x="59930" y="837483"/>
                    <a:pt x="-9249" y="785634"/>
                    <a:pt x="0" y="709411"/>
                  </a:cubicBezTo>
                  <a:cubicBezTo>
                    <a:pt x="37650" y="527226"/>
                    <a:pt x="21453" y="369538"/>
                    <a:pt x="0" y="141886"/>
                  </a:cubicBezTo>
                  <a:close/>
                </a:path>
              </a:pathLst>
            </a:custGeom>
            <a:solidFill>
              <a:schemeClr val="bg1"/>
            </a:solidFill>
            <a:ln w="76200">
              <a:solidFill>
                <a:srgbClr val="C9DB64"/>
              </a:solidFill>
              <a:prstDash val="dash"/>
              <a:extLst>
                <a:ext uri="{C807C97D-BFC1-408E-A445-0C87EB9F89A2}">
                  <ask:lineSketchStyleProps xmlns="" xmlns:ask="http://schemas.microsoft.com/office/drawing/2018/sketchyshapes" sd="2925326911">
                    <a:custGeom>
                      <a:avLst/>
                      <a:gdLst>
                        <a:gd name="connsiteX0" fmla="*/ 0 w 10518641"/>
                        <a:gd name="connsiteY0" fmla="*/ 239941 h 1439615"/>
                        <a:gd name="connsiteX1" fmla="*/ 239941 w 10518641"/>
                        <a:gd name="connsiteY1" fmla="*/ 0 h 1439615"/>
                        <a:gd name="connsiteX2" fmla="*/ 10278700 w 10518641"/>
                        <a:gd name="connsiteY2" fmla="*/ 0 h 1439615"/>
                        <a:gd name="connsiteX3" fmla="*/ 10518641 w 10518641"/>
                        <a:gd name="connsiteY3" fmla="*/ 239941 h 1439615"/>
                        <a:gd name="connsiteX4" fmla="*/ 10518641 w 10518641"/>
                        <a:gd name="connsiteY4" fmla="*/ 1199674 h 1439615"/>
                        <a:gd name="connsiteX5" fmla="*/ 10278700 w 10518641"/>
                        <a:gd name="connsiteY5" fmla="*/ 1439615 h 1439615"/>
                        <a:gd name="connsiteX6" fmla="*/ 239941 w 10518641"/>
                        <a:gd name="connsiteY6" fmla="*/ 1439615 h 1439615"/>
                        <a:gd name="connsiteX7" fmla="*/ 0 w 10518641"/>
                        <a:gd name="connsiteY7" fmla="*/ 1199674 h 1439615"/>
                        <a:gd name="connsiteX8" fmla="*/ 0 w 10518641"/>
                        <a:gd name="connsiteY8" fmla="*/ 239941 h 1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1439615" fill="none" extrusionOk="0">
                          <a:moveTo>
                            <a:pt x="0" y="239941"/>
                          </a:moveTo>
                          <a:cubicBezTo>
                            <a:pt x="-16499" y="108451"/>
                            <a:pt x="105176" y="12770"/>
                            <a:pt x="239941" y="0"/>
                          </a:cubicBezTo>
                          <a:cubicBezTo>
                            <a:pt x="4443178" y="77600"/>
                            <a:pt x="5809610" y="-27269"/>
                            <a:pt x="10278700" y="0"/>
                          </a:cubicBezTo>
                          <a:cubicBezTo>
                            <a:pt x="10414170" y="-3897"/>
                            <a:pt x="10526057" y="109608"/>
                            <a:pt x="10518641" y="239941"/>
                          </a:cubicBezTo>
                          <a:cubicBezTo>
                            <a:pt x="10470789" y="706790"/>
                            <a:pt x="10541075" y="853570"/>
                            <a:pt x="10518641" y="1199674"/>
                          </a:cubicBezTo>
                          <a:cubicBezTo>
                            <a:pt x="10516978" y="1331539"/>
                            <a:pt x="10399694" y="1444697"/>
                            <a:pt x="10278700" y="1439615"/>
                          </a:cubicBezTo>
                          <a:cubicBezTo>
                            <a:pt x="5600080" y="1488792"/>
                            <a:pt x="2438579" y="1316913"/>
                            <a:pt x="239941" y="1439615"/>
                          </a:cubicBezTo>
                          <a:cubicBezTo>
                            <a:pt x="105646" y="1453281"/>
                            <a:pt x="-7096" y="1338300"/>
                            <a:pt x="0" y="1199674"/>
                          </a:cubicBezTo>
                          <a:cubicBezTo>
                            <a:pt x="-76684" y="831915"/>
                            <a:pt x="28615" y="450247"/>
                            <a:pt x="0" y="239941"/>
                          </a:cubicBezTo>
                          <a:close/>
                        </a:path>
                        <a:path w="10518641" h="1439615" stroke="0" extrusionOk="0">
                          <a:moveTo>
                            <a:pt x="0" y="239941"/>
                          </a:moveTo>
                          <a:cubicBezTo>
                            <a:pt x="15288" y="105678"/>
                            <a:pt x="119547" y="-809"/>
                            <a:pt x="239941" y="0"/>
                          </a:cubicBezTo>
                          <a:cubicBezTo>
                            <a:pt x="2993904" y="-129276"/>
                            <a:pt x="5433268" y="-77778"/>
                            <a:pt x="10278700" y="0"/>
                          </a:cubicBezTo>
                          <a:cubicBezTo>
                            <a:pt x="10409787" y="-4557"/>
                            <a:pt x="10514417" y="131784"/>
                            <a:pt x="10518641" y="239941"/>
                          </a:cubicBezTo>
                          <a:cubicBezTo>
                            <a:pt x="10582977" y="568688"/>
                            <a:pt x="10443421" y="730586"/>
                            <a:pt x="10518641" y="1199674"/>
                          </a:cubicBezTo>
                          <a:cubicBezTo>
                            <a:pt x="10528017" y="1351962"/>
                            <a:pt x="10390492" y="1446658"/>
                            <a:pt x="10278700" y="1439615"/>
                          </a:cubicBezTo>
                          <a:cubicBezTo>
                            <a:pt x="8836535" y="1483835"/>
                            <a:pt x="2530988" y="1410233"/>
                            <a:pt x="239941" y="1439615"/>
                          </a:cubicBezTo>
                          <a:cubicBezTo>
                            <a:pt x="104153" y="1427044"/>
                            <a:pt x="-7369" y="1330487"/>
                            <a:pt x="0" y="1199674"/>
                          </a:cubicBezTo>
                          <a:cubicBezTo>
                            <a:pt x="-20173" y="883718"/>
                            <a:pt x="-65346" y="536777"/>
                            <a:pt x="0" y="23994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234B22C0-B9C3-AB33-E036-F58F1DD43359}"/>
                </a:ext>
              </a:extLst>
            </p:cNvPr>
            <p:cNvSpPr txBox="1"/>
            <p:nvPr/>
          </p:nvSpPr>
          <p:spPr>
            <a:xfrm>
              <a:off x="732525" y="886830"/>
              <a:ext cx="10991291" cy="503403"/>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2060"/>
                  </a:solidFill>
                  <a:latin typeface="Cambria" panose="02040503050406030204" pitchFamily="18" charset="0"/>
                  <a:ea typeface="Cambria" panose="02040503050406030204" pitchFamily="18" charset="0"/>
                </a:rPr>
                <a:t>Lào có số dân khoảng</a:t>
              </a:r>
              <a:r>
                <a:rPr lang="en-US" sz="4400" b="1" dirty="0">
                  <a:solidFill>
                    <a:srgbClr val="002060"/>
                  </a:solidFill>
                  <a:latin typeface="Cambria" panose="02040503050406030204" pitchFamily="18" charset="0"/>
                  <a:ea typeface="Cambria" panose="02040503050406030204" pitchFamily="18" charset="0"/>
                </a:rPr>
                <a:t> bao </a:t>
              </a:r>
              <a:r>
                <a:rPr lang="en-US" sz="4400" b="1" dirty="0" err="1">
                  <a:solidFill>
                    <a:srgbClr val="002060"/>
                  </a:solidFill>
                  <a:latin typeface="Cambria" panose="02040503050406030204" pitchFamily="18" charset="0"/>
                  <a:ea typeface="Cambria" panose="02040503050406030204" pitchFamily="18" charset="0"/>
                </a:rPr>
                <a:t>nhiêu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32" name="Tieng-yeah-tre-con-www_nhacchuongvui_com">
            <a:hlinkClick r:id="" action="ppaction://media"/>
            <a:extLst>
              <a:ext uri="{FF2B5EF4-FFF2-40B4-BE49-F238E27FC236}">
                <a16:creationId xmlns=""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sp>
        <p:nvSpPr>
          <p:cNvPr id="4" name="a">
            <a:extLst>
              <a:ext uri="{FF2B5EF4-FFF2-40B4-BE49-F238E27FC236}">
                <a16:creationId xmlns="" xmlns:a16="http://schemas.microsoft.com/office/drawing/2014/main" id="{FEF1AF53-48B8-9AC2-230C-3AB92C681036}"/>
              </a:ext>
            </a:extLst>
          </p:cNvPr>
          <p:cNvSpPr/>
          <p:nvPr/>
        </p:nvSpPr>
        <p:spPr>
          <a:xfrm>
            <a:off x="3142056" y="2310465"/>
            <a:ext cx="7079630" cy="16410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libri" panose="020F0502020204030204"/>
              </a:rPr>
              <a:t>7,5 triệu người (năm 2021).</a:t>
            </a:r>
            <a:endPar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6CB8C19A-C23F-C91E-4816-32DE023DA0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155" b="91549" l="8889" r="88056">
                        <a14:foregroundMark x1="88611" y1="42958" x2="88056" y2="61620"/>
                        <a14:foregroundMark x1="35000" y1="87324" x2="61389" y2="91901"/>
                        <a14:foregroundMark x1="8889" y1="60915" x2="13333" y2="67606"/>
                        <a14:foregroundMark x1="17778" y1="70775" x2="27500" y2="88732"/>
                      </a14:backgroundRemoval>
                    </a14:imgEffect>
                  </a14:imgLayer>
                </a14:imgProps>
              </a:ext>
              <a:ext uri="{28A0092B-C50C-407E-A947-70E740481C1C}">
                <a14:useLocalDpi xmlns:a14="http://schemas.microsoft.com/office/drawing/2010/main" val="0"/>
              </a:ext>
            </a:extLst>
          </a:blip>
          <a:srcRect l="1737" r="1737"/>
          <a:stretch/>
        </p:blipFill>
        <p:spPr>
          <a:xfrm>
            <a:off x="273292" y="2294029"/>
            <a:ext cx="2078624" cy="1698810"/>
          </a:xfrm>
          <a:prstGeom prst="rect">
            <a:avLst/>
          </a:prstGeom>
        </p:spPr>
      </p:pic>
      <p:pic>
        <p:nvPicPr>
          <p:cNvPr id="3" name="Picture 2">
            <a:extLst>
              <a:ext uri="{FF2B5EF4-FFF2-40B4-BE49-F238E27FC236}">
                <a16:creationId xmlns="" xmlns:a16="http://schemas.microsoft.com/office/drawing/2014/main" id="{F3E49EB9-E900-ED17-F198-264D207A4A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5" name="Picture 4">
            <a:extLst>
              <a:ext uri="{FF2B5EF4-FFF2-40B4-BE49-F238E27FC236}">
                <a16:creationId xmlns="" xmlns:a16="http://schemas.microsoft.com/office/drawing/2014/main" id="{60896D0B-03D5-899C-3484-344418D9F8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7" name="Picture 6">
            <a:extLst>
              <a:ext uri="{FF2B5EF4-FFF2-40B4-BE49-F238E27FC236}">
                <a16:creationId xmlns="" xmlns:a16="http://schemas.microsoft.com/office/drawing/2014/main" id="{AC28499A-DC1F-D9E9-DEDF-61398E07A0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10" name="Picture 9">
            <a:extLst>
              <a:ext uri="{FF2B5EF4-FFF2-40B4-BE49-F238E27FC236}">
                <a16:creationId xmlns="" xmlns:a16="http://schemas.microsoft.com/office/drawing/2014/main" id="{678A4CEF-1D8C-D641-A92F-1B9D40733D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pic>
        <p:nvPicPr>
          <p:cNvPr id="12" name="Picture 11">
            <a:extLst>
              <a:ext uri="{FF2B5EF4-FFF2-40B4-BE49-F238E27FC236}">
                <a16:creationId xmlns="" xmlns:a16="http://schemas.microsoft.com/office/drawing/2014/main" id="{920AD789-7240-A4EB-15EE-BF475F713EB2}"/>
              </a:ext>
            </a:extLst>
          </p:cNvPr>
          <p:cNvPicPr>
            <a:picLocks noChangeAspect="1"/>
          </p:cNvPicPr>
          <p:nvPr/>
        </p:nvPicPr>
        <p:blipFill>
          <a:blip r:embed="rId15"/>
          <a:stretch>
            <a:fillRect/>
          </a:stretch>
        </p:blipFill>
        <p:spPr>
          <a:xfrm>
            <a:off x="1779942" y="5038706"/>
            <a:ext cx="2078916" cy="1700931"/>
          </a:xfrm>
          <a:prstGeom prst="rect">
            <a:avLst/>
          </a:prstGeom>
        </p:spPr>
      </p:pic>
      <p:pic>
        <p:nvPicPr>
          <p:cNvPr id="13" name="Picture 12">
            <a:extLst>
              <a:ext uri="{FF2B5EF4-FFF2-40B4-BE49-F238E27FC236}">
                <a16:creationId xmlns="" xmlns:a16="http://schemas.microsoft.com/office/drawing/2014/main" id="{0842524B-4B0F-BBE8-2C07-4615B5B7AC60}"/>
              </a:ext>
            </a:extLst>
          </p:cNvPr>
          <p:cNvPicPr>
            <a:picLocks noChangeAspect="1"/>
          </p:cNvPicPr>
          <p:nvPr/>
        </p:nvPicPr>
        <p:blipFill rotWithShape="1">
          <a:blip r:embed="rId16">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spTree>
    <p:extLst>
      <p:ext uri="{BB962C8B-B14F-4D97-AF65-F5344CB8AC3E}">
        <p14:creationId xmlns:p14="http://schemas.microsoft.com/office/powerpoint/2010/main" val="216285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oosh.wav"/>
                                        </p:tgtEl>
                                      </p:cMediaNode>
                                    </p:audio>
                                  </p:subTnLst>
                                </p:cTn>
                              </p:par>
                              <p:par>
                                <p:cTn id="27" presetID="42" presetClass="path" presetSubtype="0" accel="50000" decel="50000" fill="hold" nodeType="withEffect">
                                  <p:stCondLst>
                                    <p:cond delay="0"/>
                                  </p:stCondLst>
                                  <p:childTnLst>
                                    <p:animMotion origin="layout" path="M -2.29167E-6 -3.33333E-6 L 0.08815 0.425 " pathEditMode="relative" rAng="0" ptsTypes="AA">
                                      <p:cBhvr>
                                        <p:cTn id="28" dur="1000" fill="hold"/>
                                        <p:tgtEl>
                                          <p:spTgt spid="2"/>
                                        </p:tgtEl>
                                        <p:attrNameLst>
                                          <p:attrName>ppt_x</p:attrName>
                                          <p:attrName>ppt_y</p:attrName>
                                        </p:attrNameLst>
                                      </p:cBhvr>
                                      <p:rCtr x="4401" y="21250"/>
                                    </p:animMotion>
                                  </p:childTnLst>
                                </p:cTn>
                              </p:par>
                              <p:par>
                                <p:cTn id="29" presetID="1" presetClass="mediacall" presetSubtype="0" fill="hold" nodeType="withEffect">
                                  <p:stCondLst>
                                    <p:cond delay="0"/>
                                  </p:stCondLst>
                                  <p:childTnLst>
                                    <p:cmd type="call" cmd="playFrom(0.0)">
                                      <p:cBhvr>
                                        <p:cTn id="30" dur="4414" fill="hold"/>
                                        <p:tgtEl>
                                          <p:spTgt spid="32"/>
                                        </p:tgtEl>
                                      </p:cBhvr>
                                    </p:cmd>
                                  </p:childTnLst>
                                </p:cTn>
                              </p:par>
                              <p:par>
                                <p:cTn id="31" presetID="10"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2" presetClass="entr" presetSubtype="4" fill="hold" nodeType="withEffect">
                                  <p:stCondLst>
                                    <p:cond delay="1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grpSp>
        <p:nvGrpSpPr>
          <p:cNvPr id="5" name="Group 4"/>
          <p:cNvGrpSpPr/>
          <p:nvPr/>
        </p:nvGrpSpPr>
        <p:grpSpPr>
          <a:xfrm>
            <a:off x="2989060" y="914380"/>
            <a:ext cx="8548901" cy="6226628"/>
            <a:chOff x="2989060" y="914380"/>
            <a:chExt cx="8548901" cy="6226628"/>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3768" b="-6"/>
            <a:stretch/>
          </p:blipFill>
          <p:spPr>
            <a:xfrm>
              <a:off x="2989060" y="914380"/>
              <a:ext cx="4162630" cy="6226628"/>
            </a:xfrm>
            <a:prstGeom prst="rect">
              <a:avLst/>
            </a:prstGeom>
          </p:spPr>
        </p:pic>
        <p:pic>
          <p:nvPicPr>
            <p:cNvPr id="4" name="Picture 3"/>
            <p:cNvPicPr>
              <a:picLocks noChangeAspect="1"/>
            </p:cNvPicPr>
            <p:nvPr/>
          </p:nvPicPr>
          <p:blipFill>
            <a:blip r:embed="rId5"/>
            <a:stretch>
              <a:fillRect/>
            </a:stretch>
          </p:blipFill>
          <p:spPr>
            <a:xfrm>
              <a:off x="6363053" y="1221689"/>
              <a:ext cx="5174908" cy="4681277"/>
            </a:xfrm>
            <a:prstGeom prst="rect">
              <a:avLst/>
            </a:prstGeom>
          </p:spPr>
        </p:pic>
      </p:grpSp>
      <p:pic>
        <p:nvPicPr>
          <p:cNvPr id="2" name="Picture 1">
            <a:extLst>
              <a:ext uri="{FF2B5EF4-FFF2-40B4-BE49-F238E27FC236}">
                <a16:creationId xmlns="" xmlns:a16="http://schemas.microsoft.com/office/drawing/2014/main" id="{47A6E6C8-7C73-81F6-63DC-4CCB960CCBDA}"/>
              </a:ext>
            </a:extLst>
          </p:cNvPr>
          <p:cNvPicPr>
            <a:picLocks noChangeAspect="1"/>
          </p:cNvPicPr>
          <p:nvPr/>
        </p:nvPicPr>
        <p:blipFill>
          <a:blip r:embed="rId6"/>
          <a:stretch>
            <a:fillRect/>
          </a:stretch>
        </p:blipFill>
        <p:spPr>
          <a:xfrm>
            <a:off x="0" y="355290"/>
            <a:ext cx="12192000" cy="6147419"/>
          </a:xfrm>
          <a:prstGeom prst="rect">
            <a:avLst/>
          </a:prstGeom>
        </p:spPr>
      </p:pic>
    </p:spTree>
    <p:extLst>
      <p:ext uri="{BB962C8B-B14F-4D97-AF65-F5344CB8AC3E}">
        <p14:creationId xmlns:p14="http://schemas.microsoft.com/office/powerpoint/2010/main" val="2098456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591</Words>
  <Application>Microsoft Office PowerPoint</Application>
  <PresentationFormat>Widescreen</PresentationFormat>
  <Paragraphs>42</Paragraphs>
  <Slides>23</Slides>
  <Notes>4</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微软雅黑</vt:lpstr>
      <vt:lpstr>Aptos</vt:lpstr>
      <vt:lpstr>Aptos Display</vt:lpstr>
      <vt:lpstr>Arial</vt:lpstr>
      <vt:lpstr>Calibri</vt:lpstr>
      <vt:lpstr>Calibri Light</vt:lpstr>
      <vt:lpstr>Cambria</vt:lpstr>
      <vt:lpstr>等线</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Acer</cp:lastModifiedBy>
  <cp:revision>64</cp:revision>
  <dcterms:created xsi:type="dcterms:W3CDTF">2023-06-19T12:55:40Z</dcterms:created>
  <dcterms:modified xsi:type="dcterms:W3CDTF">2025-03-11T15:36:55Z</dcterms:modified>
</cp:coreProperties>
</file>