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6"/>
  </p:notesMasterIdLst>
  <p:sldIdLst>
    <p:sldId id="443" r:id="rId2"/>
    <p:sldId id="445" r:id="rId3"/>
    <p:sldId id="558" r:id="rId4"/>
    <p:sldId id="559" r:id="rId5"/>
    <p:sldId id="446" r:id="rId6"/>
    <p:sldId id="495" r:id="rId7"/>
    <p:sldId id="432" r:id="rId8"/>
    <p:sldId id="540" r:id="rId9"/>
    <p:sldId id="543" r:id="rId10"/>
    <p:sldId id="544" r:id="rId11"/>
    <p:sldId id="545" r:id="rId12"/>
    <p:sldId id="556" r:id="rId13"/>
    <p:sldId id="546" r:id="rId14"/>
    <p:sldId id="447" r:id="rId15"/>
    <p:sldId id="542" r:id="rId16"/>
    <p:sldId id="541" r:id="rId17"/>
    <p:sldId id="557" r:id="rId18"/>
    <p:sldId id="560" r:id="rId19"/>
    <p:sldId id="448" r:id="rId20"/>
    <p:sldId id="538" r:id="rId21"/>
    <p:sldId id="530" r:id="rId22"/>
    <p:sldId id="469" r:id="rId23"/>
    <p:sldId id="584" r:id="rId24"/>
    <p:sldId id="585" r:id="rId25"/>
  </p:sldIdLst>
  <p:sldSz cx="9144000" cy="5143500" type="screen16x9"/>
  <p:notesSz cx="6858000" cy="9144000"/>
  <p:embeddedFontLst>
    <p:embeddedFont>
      <p:font typeface="Nunito" pitchFamily="2" charset="0"/>
      <p:regular r:id="rId27"/>
      <p:bold r:id="rId28"/>
      <p:italic r:id="rId29"/>
      <p:boldItalic r:id="rId30"/>
    </p:embeddedFont>
    <p:embeddedFont>
      <p:font typeface="Comic Sans MS" pitchFamily="66" charset="0"/>
      <p:regular r:id="rId31"/>
      <p:bold r:id="rId32"/>
      <p:italic r:id="rId33"/>
      <p:boldItalic r:id="rId34"/>
    </p:embeddedFont>
    <p:embeddedFont>
      <p:font typeface="Nixie One" charset="0"/>
      <p:regular r:id="rId35"/>
    </p:embeddedFont>
    <p:embeddedFont>
      <p:font typeface="VNI-Hobo"/>
      <p:regular r:id="rId36"/>
    </p:embeddedFont>
    <p:embeddedFont>
      <p:font typeface="Kirang Haerang" charset="-127"/>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FF2F1"/>
    <a:srgbClr val="EC0089"/>
    <a:srgbClr val="2CBC6F"/>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3" autoAdjust="0"/>
    <p:restoredTop sz="92764" autoAdjust="0"/>
  </p:normalViewPr>
  <p:slideViewPr>
    <p:cSldViewPr snapToGrid="0">
      <p:cViewPr>
        <p:scale>
          <a:sx n="93" d="100"/>
          <a:sy n="93" d="100"/>
        </p:scale>
        <p:origin x="-27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5559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372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75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314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37928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83875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117968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240171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12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gif"/><Relationship Id="rId5" Type="http://schemas.openxmlformats.org/officeDocument/2006/relationships/image" Target="../media/image15.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2.jpe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jpg"/><Relationship Id="rId12"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xmlns=""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rgbClr val="FF0000"/>
                </a:solidFill>
                <a:latin typeface="Comic Sans MS" panose="030F0702030302020204" pitchFamily="66" charset="0"/>
              </a:rPr>
              <a:t>Unit 10 </a:t>
            </a:r>
            <a:br>
              <a:rPr lang="en-US" sz="4800" b="1" dirty="0">
                <a:solidFill>
                  <a:srgbClr val="FF0000"/>
                </a:solidFill>
                <a:latin typeface="Comic Sans MS" panose="030F0702030302020204" pitchFamily="66" charset="0"/>
              </a:rPr>
            </a:br>
            <a:r>
              <a:rPr lang="en-US" sz="4800" b="1" dirty="0">
                <a:solidFill>
                  <a:srgbClr val="FF0000"/>
                </a:solidFill>
                <a:latin typeface="Comic Sans MS" panose="030F0702030302020204" pitchFamily="66" charset="0"/>
              </a:rPr>
              <a:t>Our </a:t>
            </a:r>
            <a:r>
              <a:rPr lang="en-US" sz="4800" b="1" dirty="0" smtClean="0">
                <a:solidFill>
                  <a:srgbClr val="FF0000"/>
                </a:solidFill>
                <a:latin typeface="Comic Sans MS" panose="030F0702030302020204" pitchFamily="66" charset="0"/>
              </a:rPr>
              <a:t>school </a:t>
            </a:r>
            <a:r>
              <a:rPr lang="en-US" sz="4800" b="1" dirty="0">
                <a:solidFill>
                  <a:srgbClr val="FF0000"/>
                </a:solidFill>
                <a:latin typeface="Comic Sans MS" panose="030F0702030302020204" pitchFamily="66" charset="0"/>
              </a:rPr>
              <a:t>trip</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xmlns=""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xmlns=""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xmlns=""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356500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4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593781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8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xmlns=""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xmlns=""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xmlns=""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xmlns=""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898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423922" y="913934"/>
            <a:ext cx="8296152" cy="3574120"/>
          </a:xfrm>
          <a:custGeom>
            <a:avLst/>
            <a:gdLst>
              <a:gd name="connsiteX0" fmla="*/ 0 w 8296152"/>
              <a:gd name="connsiteY0" fmla="*/ 0 h 3574120"/>
              <a:gd name="connsiteX1" fmla="*/ 509621 w 8296152"/>
              <a:gd name="connsiteY1" fmla="*/ 0 h 3574120"/>
              <a:gd name="connsiteX2" fmla="*/ 936280 w 8296152"/>
              <a:gd name="connsiteY2" fmla="*/ 0 h 3574120"/>
              <a:gd name="connsiteX3" fmla="*/ 1694785 w 8296152"/>
              <a:gd name="connsiteY3" fmla="*/ 0 h 3574120"/>
              <a:gd name="connsiteX4" fmla="*/ 2453291 w 8296152"/>
              <a:gd name="connsiteY4" fmla="*/ 0 h 3574120"/>
              <a:gd name="connsiteX5" fmla="*/ 3128834 w 8296152"/>
              <a:gd name="connsiteY5" fmla="*/ 0 h 3574120"/>
              <a:gd name="connsiteX6" fmla="*/ 3721417 w 8296152"/>
              <a:gd name="connsiteY6" fmla="*/ 0 h 3574120"/>
              <a:gd name="connsiteX7" fmla="*/ 4231038 w 8296152"/>
              <a:gd name="connsiteY7" fmla="*/ 0 h 3574120"/>
              <a:gd name="connsiteX8" fmla="*/ 4657697 w 8296152"/>
              <a:gd name="connsiteY8" fmla="*/ 0 h 3574120"/>
              <a:gd name="connsiteX9" fmla="*/ 5250279 w 8296152"/>
              <a:gd name="connsiteY9" fmla="*/ 0 h 3574120"/>
              <a:gd name="connsiteX10" fmla="*/ 5842861 w 8296152"/>
              <a:gd name="connsiteY10" fmla="*/ 0 h 3574120"/>
              <a:gd name="connsiteX11" fmla="*/ 6435444 w 8296152"/>
              <a:gd name="connsiteY11" fmla="*/ 0 h 3574120"/>
              <a:gd name="connsiteX12" fmla="*/ 7028026 w 8296152"/>
              <a:gd name="connsiteY12" fmla="*/ 0 h 3574120"/>
              <a:gd name="connsiteX13" fmla="*/ 7620608 w 8296152"/>
              <a:gd name="connsiteY13" fmla="*/ 0 h 3574120"/>
              <a:gd name="connsiteX14" fmla="*/ 8296152 w 8296152"/>
              <a:gd name="connsiteY14" fmla="*/ 0 h 3574120"/>
              <a:gd name="connsiteX15" fmla="*/ 8296152 w 8296152"/>
              <a:gd name="connsiteY15" fmla="*/ 595687 h 3574120"/>
              <a:gd name="connsiteX16" fmla="*/ 8296152 w 8296152"/>
              <a:gd name="connsiteY16" fmla="*/ 1084150 h 3574120"/>
              <a:gd name="connsiteX17" fmla="*/ 8296152 w 8296152"/>
              <a:gd name="connsiteY17" fmla="*/ 1644095 h 3574120"/>
              <a:gd name="connsiteX18" fmla="*/ 8296152 w 8296152"/>
              <a:gd name="connsiteY18" fmla="*/ 2168299 h 3574120"/>
              <a:gd name="connsiteX19" fmla="*/ 8296152 w 8296152"/>
              <a:gd name="connsiteY19" fmla="*/ 2763986 h 3574120"/>
              <a:gd name="connsiteX20" fmla="*/ 8296152 w 8296152"/>
              <a:gd name="connsiteY20" fmla="*/ 3574120 h 3574120"/>
              <a:gd name="connsiteX21" fmla="*/ 7703570 w 8296152"/>
              <a:gd name="connsiteY21" fmla="*/ 3574120 h 3574120"/>
              <a:gd name="connsiteX22" fmla="*/ 7028026 w 8296152"/>
              <a:gd name="connsiteY22" fmla="*/ 3574120 h 3574120"/>
              <a:gd name="connsiteX23" fmla="*/ 6518405 w 8296152"/>
              <a:gd name="connsiteY23" fmla="*/ 3574120 h 3574120"/>
              <a:gd name="connsiteX24" fmla="*/ 6008784 w 8296152"/>
              <a:gd name="connsiteY24" fmla="*/ 3574120 h 3574120"/>
              <a:gd name="connsiteX25" fmla="*/ 5333241 w 8296152"/>
              <a:gd name="connsiteY25" fmla="*/ 3574120 h 3574120"/>
              <a:gd name="connsiteX26" fmla="*/ 4574735 w 8296152"/>
              <a:gd name="connsiteY26" fmla="*/ 3574120 h 3574120"/>
              <a:gd name="connsiteX27" fmla="*/ 3982153 w 8296152"/>
              <a:gd name="connsiteY27" fmla="*/ 3574120 h 3574120"/>
              <a:gd name="connsiteX28" fmla="*/ 3223648 w 8296152"/>
              <a:gd name="connsiteY28" fmla="*/ 3574120 h 3574120"/>
              <a:gd name="connsiteX29" fmla="*/ 2879950 w 8296152"/>
              <a:gd name="connsiteY29" fmla="*/ 3574120 h 3574120"/>
              <a:gd name="connsiteX30" fmla="*/ 2287368 w 8296152"/>
              <a:gd name="connsiteY30" fmla="*/ 3574120 h 3574120"/>
              <a:gd name="connsiteX31" fmla="*/ 1694785 w 8296152"/>
              <a:gd name="connsiteY31" fmla="*/ 3574120 h 3574120"/>
              <a:gd name="connsiteX32" fmla="*/ 1102203 w 8296152"/>
              <a:gd name="connsiteY32" fmla="*/ 3574120 h 3574120"/>
              <a:gd name="connsiteX33" fmla="*/ 0 w 8296152"/>
              <a:gd name="connsiteY33" fmla="*/ 3574120 h 3574120"/>
              <a:gd name="connsiteX34" fmla="*/ 0 w 8296152"/>
              <a:gd name="connsiteY34" fmla="*/ 2906951 h 3574120"/>
              <a:gd name="connsiteX35" fmla="*/ 0 w 8296152"/>
              <a:gd name="connsiteY35" fmla="*/ 2311264 h 3574120"/>
              <a:gd name="connsiteX36" fmla="*/ 0 w 8296152"/>
              <a:gd name="connsiteY36" fmla="*/ 1822801 h 3574120"/>
              <a:gd name="connsiteX37" fmla="*/ 0 w 8296152"/>
              <a:gd name="connsiteY37" fmla="*/ 1262856 h 3574120"/>
              <a:gd name="connsiteX38" fmla="*/ 0 w 8296152"/>
              <a:gd name="connsiteY38" fmla="*/ 631428 h 3574120"/>
              <a:gd name="connsiteX39" fmla="*/ 0 w 8296152"/>
              <a:gd name="connsiteY39" fmla="*/ 0 h 357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96152" h="3574120" fill="none" extrusionOk="0">
                <a:moveTo>
                  <a:pt x="0" y="0"/>
                </a:moveTo>
                <a:cubicBezTo>
                  <a:pt x="196688" y="-33768"/>
                  <a:pt x="278719" y="30432"/>
                  <a:pt x="509621" y="0"/>
                </a:cubicBezTo>
                <a:cubicBezTo>
                  <a:pt x="740523" y="-30432"/>
                  <a:pt x="761420" y="50795"/>
                  <a:pt x="936280" y="0"/>
                </a:cubicBezTo>
                <a:cubicBezTo>
                  <a:pt x="1111140" y="-50795"/>
                  <a:pt x="1325958" y="83423"/>
                  <a:pt x="1694785" y="0"/>
                </a:cubicBezTo>
                <a:cubicBezTo>
                  <a:pt x="2063613" y="-83423"/>
                  <a:pt x="2244739" y="30849"/>
                  <a:pt x="2453291" y="0"/>
                </a:cubicBezTo>
                <a:cubicBezTo>
                  <a:pt x="2661843" y="-30849"/>
                  <a:pt x="2848636" y="64437"/>
                  <a:pt x="3128834" y="0"/>
                </a:cubicBezTo>
                <a:cubicBezTo>
                  <a:pt x="3409032" y="-64437"/>
                  <a:pt x="3456347" y="16937"/>
                  <a:pt x="3721417" y="0"/>
                </a:cubicBezTo>
                <a:cubicBezTo>
                  <a:pt x="3986487" y="-16937"/>
                  <a:pt x="4038628" y="2341"/>
                  <a:pt x="4231038" y="0"/>
                </a:cubicBezTo>
                <a:cubicBezTo>
                  <a:pt x="4423448" y="-2341"/>
                  <a:pt x="4535215" y="8533"/>
                  <a:pt x="4657697" y="0"/>
                </a:cubicBezTo>
                <a:cubicBezTo>
                  <a:pt x="4780179" y="-8533"/>
                  <a:pt x="4960081" y="45111"/>
                  <a:pt x="5250279" y="0"/>
                </a:cubicBezTo>
                <a:cubicBezTo>
                  <a:pt x="5540477" y="-45111"/>
                  <a:pt x="5591953" y="5851"/>
                  <a:pt x="5842861" y="0"/>
                </a:cubicBezTo>
                <a:cubicBezTo>
                  <a:pt x="6093769" y="-5851"/>
                  <a:pt x="6283454" y="54774"/>
                  <a:pt x="6435444" y="0"/>
                </a:cubicBezTo>
                <a:cubicBezTo>
                  <a:pt x="6587434" y="-54774"/>
                  <a:pt x="6842702" y="37822"/>
                  <a:pt x="7028026" y="0"/>
                </a:cubicBezTo>
                <a:cubicBezTo>
                  <a:pt x="7213350" y="-37822"/>
                  <a:pt x="7467688" y="68855"/>
                  <a:pt x="7620608" y="0"/>
                </a:cubicBezTo>
                <a:cubicBezTo>
                  <a:pt x="7773528" y="-68855"/>
                  <a:pt x="8075844" y="13568"/>
                  <a:pt x="8296152" y="0"/>
                </a:cubicBezTo>
                <a:cubicBezTo>
                  <a:pt x="8333552" y="215663"/>
                  <a:pt x="8275003" y="308668"/>
                  <a:pt x="8296152" y="595687"/>
                </a:cubicBezTo>
                <a:cubicBezTo>
                  <a:pt x="8317301" y="882706"/>
                  <a:pt x="8282155" y="932708"/>
                  <a:pt x="8296152" y="1084150"/>
                </a:cubicBezTo>
                <a:cubicBezTo>
                  <a:pt x="8310149" y="1235592"/>
                  <a:pt x="8244188" y="1505208"/>
                  <a:pt x="8296152" y="1644095"/>
                </a:cubicBezTo>
                <a:cubicBezTo>
                  <a:pt x="8348116" y="1782982"/>
                  <a:pt x="8274401" y="2036557"/>
                  <a:pt x="8296152" y="2168299"/>
                </a:cubicBezTo>
                <a:cubicBezTo>
                  <a:pt x="8317903" y="2300041"/>
                  <a:pt x="8287584" y="2576154"/>
                  <a:pt x="8296152" y="2763986"/>
                </a:cubicBezTo>
                <a:cubicBezTo>
                  <a:pt x="8304720" y="2951818"/>
                  <a:pt x="8236054" y="3302790"/>
                  <a:pt x="8296152" y="3574120"/>
                </a:cubicBezTo>
                <a:cubicBezTo>
                  <a:pt x="8076104" y="3610537"/>
                  <a:pt x="7828384" y="3542160"/>
                  <a:pt x="7703570" y="3574120"/>
                </a:cubicBezTo>
                <a:cubicBezTo>
                  <a:pt x="7578756" y="3606080"/>
                  <a:pt x="7332131" y="3524372"/>
                  <a:pt x="7028026" y="3574120"/>
                </a:cubicBezTo>
                <a:cubicBezTo>
                  <a:pt x="6723921" y="3623868"/>
                  <a:pt x="6661993" y="3560902"/>
                  <a:pt x="6518405" y="3574120"/>
                </a:cubicBezTo>
                <a:cubicBezTo>
                  <a:pt x="6374817" y="3587338"/>
                  <a:pt x="6240639" y="3515725"/>
                  <a:pt x="6008784" y="3574120"/>
                </a:cubicBezTo>
                <a:cubicBezTo>
                  <a:pt x="5776929" y="3632515"/>
                  <a:pt x="5478861" y="3529698"/>
                  <a:pt x="5333241" y="3574120"/>
                </a:cubicBezTo>
                <a:cubicBezTo>
                  <a:pt x="5187621" y="3618542"/>
                  <a:pt x="4789272" y="3522587"/>
                  <a:pt x="4574735" y="3574120"/>
                </a:cubicBezTo>
                <a:cubicBezTo>
                  <a:pt x="4360198" y="3625653"/>
                  <a:pt x="4198543" y="3532536"/>
                  <a:pt x="3982153" y="3574120"/>
                </a:cubicBezTo>
                <a:cubicBezTo>
                  <a:pt x="3765763" y="3615704"/>
                  <a:pt x="3412017" y="3559428"/>
                  <a:pt x="3223648" y="3574120"/>
                </a:cubicBezTo>
                <a:cubicBezTo>
                  <a:pt x="3035280" y="3588812"/>
                  <a:pt x="3051292" y="3550547"/>
                  <a:pt x="2879950" y="3574120"/>
                </a:cubicBezTo>
                <a:cubicBezTo>
                  <a:pt x="2708608" y="3597693"/>
                  <a:pt x="2536492" y="3520806"/>
                  <a:pt x="2287368" y="3574120"/>
                </a:cubicBezTo>
                <a:cubicBezTo>
                  <a:pt x="2038244" y="3627434"/>
                  <a:pt x="1860113" y="3569754"/>
                  <a:pt x="1694785" y="3574120"/>
                </a:cubicBezTo>
                <a:cubicBezTo>
                  <a:pt x="1529457" y="3578486"/>
                  <a:pt x="1359759" y="3536636"/>
                  <a:pt x="1102203" y="3574120"/>
                </a:cubicBezTo>
                <a:cubicBezTo>
                  <a:pt x="844647" y="3611604"/>
                  <a:pt x="471630" y="3446927"/>
                  <a:pt x="0" y="3574120"/>
                </a:cubicBezTo>
                <a:cubicBezTo>
                  <a:pt x="-49271" y="3426544"/>
                  <a:pt x="64809" y="3237556"/>
                  <a:pt x="0" y="2906951"/>
                </a:cubicBezTo>
                <a:cubicBezTo>
                  <a:pt x="-64809" y="2576346"/>
                  <a:pt x="4647" y="2533918"/>
                  <a:pt x="0" y="2311264"/>
                </a:cubicBezTo>
                <a:cubicBezTo>
                  <a:pt x="-4647" y="2088610"/>
                  <a:pt x="24021" y="2024892"/>
                  <a:pt x="0" y="1822801"/>
                </a:cubicBezTo>
                <a:cubicBezTo>
                  <a:pt x="-24021" y="1620710"/>
                  <a:pt x="29013" y="1530861"/>
                  <a:pt x="0" y="1262856"/>
                </a:cubicBezTo>
                <a:cubicBezTo>
                  <a:pt x="-29013" y="994852"/>
                  <a:pt x="487" y="851441"/>
                  <a:pt x="0" y="631428"/>
                </a:cubicBezTo>
                <a:cubicBezTo>
                  <a:pt x="-487" y="411415"/>
                  <a:pt x="44976" y="177269"/>
                  <a:pt x="0" y="0"/>
                </a:cubicBezTo>
                <a:close/>
              </a:path>
              <a:path w="8296152" h="3574120" stroke="0" extrusionOk="0">
                <a:moveTo>
                  <a:pt x="0" y="0"/>
                </a:moveTo>
                <a:cubicBezTo>
                  <a:pt x="365520" y="-73173"/>
                  <a:pt x="557832" y="12831"/>
                  <a:pt x="758505" y="0"/>
                </a:cubicBezTo>
                <a:cubicBezTo>
                  <a:pt x="959179" y="-12831"/>
                  <a:pt x="1250508" y="61410"/>
                  <a:pt x="1517011" y="0"/>
                </a:cubicBezTo>
                <a:cubicBezTo>
                  <a:pt x="1783514" y="-61410"/>
                  <a:pt x="2092271" y="68682"/>
                  <a:pt x="2275516" y="0"/>
                </a:cubicBezTo>
                <a:cubicBezTo>
                  <a:pt x="2458761" y="-68682"/>
                  <a:pt x="2533057" y="22837"/>
                  <a:pt x="2785137" y="0"/>
                </a:cubicBezTo>
                <a:cubicBezTo>
                  <a:pt x="3037217" y="-22837"/>
                  <a:pt x="3165077" y="23007"/>
                  <a:pt x="3377719" y="0"/>
                </a:cubicBezTo>
                <a:cubicBezTo>
                  <a:pt x="3590361" y="-23007"/>
                  <a:pt x="3770334" y="46615"/>
                  <a:pt x="3887340" y="0"/>
                </a:cubicBezTo>
                <a:cubicBezTo>
                  <a:pt x="4004346" y="-46615"/>
                  <a:pt x="4181778" y="13783"/>
                  <a:pt x="4313999" y="0"/>
                </a:cubicBezTo>
                <a:cubicBezTo>
                  <a:pt x="4446220" y="-13783"/>
                  <a:pt x="4489421" y="16280"/>
                  <a:pt x="4657697" y="0"/>
                </a:cubicBezTo>
                <a:cubicBezTo>
                  <a:pt x="4825973" y="-16280"/>
                  <a:pt x="5016517" y="30599"/>
                  <a:pt x="5250279" y="0"/>
                </a:cubicBezTo>
                <a:cubicBezTo>
                  <a:pt x="5484041" y="-30599"/>
                  <a:pt x="5642331" y="60525"/>
                  <a:pt x="5842861" y="0"/>
                </a:cubicBezTo>
                <a:cubicBezTo>
                  <a:pt x="6043391" y="-60525"/>
                  <a:pt x="6077379" y="8516"/>
                  <a:pt x="6269521" y="0"/>
                </a:cubicBezTo>
                <a:cubicBezTo>
                  <a:pt x="6461663" y="-8516"/>
                  <a:pt x="6706118" y="63653"/>
                  <a:pt x="6862103" y="0"/>
                </a:cubicBezTo>
                <a:cubicBezTo>
                  <a:pt x="7018088" y="-63653"/>
                  <a:pt x="7387724" y="14714"/>
                  <a:pt x="7620608" y="0"/>
                </a:cubicBezTo>
                <a:cubicBezTo>
                  <a:pt x="7853492" y="-14714"/>
                  <a:pt x="8129842" y="48112"/>
                  <a:pt x="8296152" y="0"/>
                </a:cubicBezTo>
                <a:cubicBezTo>
                  <a:pt x="8342047" y="210427"/>
                  <a:pt x="8258438" y="397325"/>
                  <a:pt x="8296152" y="631428"/>
                </a:cubicBezTo>
                <a:cubicBezTo>
                  <a:pt x="8333866" y="865531"/>
                  <a:pt x="8271556" y="1036427"/>
                  <a:pt x="8296152" y="1227115"/>
                </a:cubicBezTo>
                <a:cubicBezTo>
                  <a:pt x="8320748" y="1417803"/>
                  <a:pt x="8287229" y="1588082"/>
                  <a:pt x="8296152" y="1751319"/>
                </a:cubicBezTo>
                <a:cubicBezTo>
                  <a:pt x="8305075" y="1914556"/>
                  <a:pt x="8235530" y="2125587"/>
                  <a:pt x="8296152" y="2418488"/>
                </a:cubicBezTo>
                <a:cubicBezTo>
                  <a:pt x="8356774" y="2711389"/>
                  <a:pt x="8256876" y="2829328"/>
                  <a:pt x="8296152" y="3014175"/>
                </a:cubicBezTo>
                <a:cubicBezTo>
                  <a:pt x="8335428" y="3199022"/>
                  <a:pt x="8233907" y="3440170"/>
                  <a:pt x="8296152" y="3574120"/>
                </a:cubicBezTo>
                <a:cubicBezTo>
                  <a:pt x="8141145" y="3590121"/>
                  <a:pt x="8019322" y="3529766"/>
                  <a:pt x="7869493" y="3574120"/>
                </a:cubicBezTo>
                <a:cubicBezTo>
                  <a:pt x="7719664" y="3618474"/>
                  <a:pt x="7484082" y="3527029"/>
                  <a:pt x="7359872" y="3574120"/>
                </a:cubicBezTo>
                <a:cubicBezTo>
                  <a:pt x="7235662" y="3621211"/>
                  <a:pt x="6981050" y="3554183"/>
                  <a:pt x="6767290" y="3574120"/>
                </a:cubicBezTo>
                <a:cubicBezTo>
                  <a:pt x="6553530" y="3594057"/>
                  <a:pt x="6306501" y="3528111"/>
                  <a:pt x="6008784" y="3574120"/>
                </a:cubicBezTo>
                <a:cubicBezTo>
                  <a:pt x="5711067" y="3620129"/>
                  <a:pt x="5484661" y="3565168"/>
                  <a:pt x="5333241" y="3574120"/>
                </a:cubicBezTo>
                <a:cubicBezTo>
                  <a:pt x="5181821" y="3583072"/>
                  <a:pt x="4943972" y="3561232"/>
                  <a:pt x="4823620" y="3574120"/>
                </a:cubicBezTo>
                <a:cubicBezTo>
                  <a:pt x="4703268" y="3587008"/>
                  <a:pt x="4501947" y="3571779"/>
                  <a:pt x="4313999" y="3574120"/>
                </a:cubicBezTo>
                <a:cubicBezTo>
                  <a:pt x="4126051" y="3576461"/>
                  <a:pt x="3730740" y="3561916"/>
                  <a:pt x="3555494" y="3574120"/>
                </a:cubicBezTo>
                <a:cubicBezTo>
                  <a:pt x="3380248" y="3586324"/>
                  <a:pt x="3171073" y="3539902"/>
                  <a:pt x="2796988" y="3574120"/>
                </a:cubicBezTo>
                <a:cubicBezTo>
                  <a:pt x="2422903" y="3608338"/>
                  <a:pt x="2568886" y="3574071"/>
                  <a:pt x="2453291" y="3574120"/>
                </a:cubicBezTo>
                <a:cubicBezTo>
                  <a:pt x="2337696" y="3574169"/>
                  <a:pt x="2125167" y="3553722"/>
                  <a:pt x="1943670" y="3574120"/>
                </a:cubicBezTo>
                <a:cubicBezTo>
                  <a:pt x="1762173" y="3594518"/>
                  <a:pt x="1683807" y="3549220"/>
                  <a:pt x="1517011" y="3574120"/>
                </a:cubicBezTo>
                <a:cubicBezTo>
                  <a:pt x="1350215" y="3599020"/>
                  <a:pt x="957803" y="3561481"/>
                  <a:pt x="758505" y="3574120"/>
                </a:cubicBezTo>
                <a:cubicBezTo>
                  <a:pt x="559207" y="3586759"/>
                  <a:pt x="169032" y="3505348"/>
                  <a:pt x="0" y="3574120"/>
                </a:cubicBezTo>
                <a:cubicBezTo>
                  <a:pt x="-54773" y="3365101"/>
                  <a:pt x="22958" y="3239094"/>
                  <a:pt x="0" y="2978433"/>
                </a:cubicBezTo>
                <a:cubicBezTo>
                  <a:pt x="-22958" y="2717772"/>
                  <a:pt x="13203" y="2586556"/>
                  <a:pt x="0" y="2454229"/>
                </a:cubicBezTo>
                <a:cubicBezTo>
                  <a:pt x="-13203" y="2321902"/>
                  <a:pt x="26984" y="1982478"/>
                  <a:pt x="0" y="1822801"/>
                </a:cubicBezTo>
                <a:cubicBezTo>
                  <a:pt x="-26984" y="1663124"/>
                  <a:pt x="58610" y="1501886"/>
                  <a:pt x="0" y="1298597"/>
                </a:cubicBezTo>
                <a:cubicBezTo>
                  <a:pt x="-58610" y="1095308"/>
                  <a:pt x="43363" y="965200"/>
                  <a:pt x="0" y="738651"/>
                </a:cubicBezTo>
                <a:cubicBezTo>
                  <a:pt x="-43363" y="512102"/>
                  <a:pt x="69454" y="150801"/>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30000"/>
              </a:lnSpc>
            </a:pPr>
            <a:r>
              <a:rPr lang="en-US" sz="2200" b="1">
                <a:solidFill>
                  <a:srgbClr val="231F20"/>
                </a:solidFill>
                <a:latin typeface="Comic Sans MS" panose="030F0702030302020204" pitchFamily="66" charset="0"/>
              </a:rPr>
              <a:t>1. </a:t>
            </a:r>
            <a:r>
              <a:rPr lang="en-US" sz="2200">
                <a:solidFill>
                  <a:srgbClr val="231F20"/>
                </a:solidFill>
                <a:latin typeface="Comic Sans MS" panose="030F0702030302020204" pitchFamily="66" charset="0"/>
              </a:rPr>
              <a:t>They visited a farm near their school last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Saturday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Friday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Sunday</a:t>
            </a:r>
          </a:p>
          <a:p>
            <a:pPr>
              <a:lnSpc>
                <a:spcPct val="13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p>
          <a:p>
            <a:pPr>
              <a:lnSpc>
                <a:spcPct val="13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p>
          <a:p>
            <a:pPr>
              <a:lnSpc>
                <a:spcPct val="13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5833642" y="1422682"/>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B72476B8-0A70-47D5-A181-9EB0320FCF25}"/>
              </a:ext>
            </a:extLst>
          </p:cNvPr>
          <p:cNvSpPr/>
          <p:nvPr/>
        </p:nvSpPr>
        <p:spPr>
          <a:xfrm>
            <a:off x="821804" y="22495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54CD4173-2D35-4D86-93CA-11CF73B3B84F}"/>
              </a:ext>
            </a:extLst>
          </p:cNvPr>
          <p:cNvSpPr/>
          <p:nvPr/>
        </p:nvSpPr>
        <p:spPr>
          <a:xfrm>
            <a:off x="3287212" y="3129260"/>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E4154ED-BDEA-4525-B6B6-F5EED2EE4C9C}"/>
              </a:ext>
            </a:extLst>
          </p:cNvPr>
          <p:cNvSpPr/>
          <p:nvPr/>
        </p:nvSpPr>
        <p:spPr>
          <a:xfrm>
            <a:off x="5833642" y="4015436"/>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1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2. Let’s write</a:t>
            </a:r>
          </a:p>
        </p:txBody>
      </p:sp>
      <p:sp>
        <p:nvSpPr>
          <p:cNvPr id="2" name="Oval 1">
            <a:extLst>
              <a:ext uri="{FF2B5EF4-FFF2-40B4-BE49-F238E27FC236}">
                <a16:creationId xmlns:a16="http://schemas.microsoft.com/office/drawing/2014/main" xmlns=""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xmlns="" id="{8FB793F7-1995-4C9C-9D33-F0E5CD5C0B9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xmlns=""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xmlns=""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xmlns=""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xmlns=""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xmlns="" id="{64BC4F2E-C501-45C1-AE2B-3BC08477753F}"/>
              </a:ext>
            </a:extLst>
          </p:cNvPr>
          <p:cNvGrpSpPr/>
          <p:nvPr/>
        </p:nvGrpSpPr>
        <p:grpSpPr>
          <a:xfrm>
            <a:off x="276465" y="1216580"/>
            <a:ext cx="8591072" cy="3019754"/>
            <a:chOff x="4216682" y="1421606"/>
            <a:chExt cx="4701697" cy="2182735"/>
          </a:xfrm>
        </p:grpSpPr>
        <p:sp>
          <p:nvSpPr>
            <p:cNvPr id="5" name="TextBox 4">
              <a:extLst>
                <a:ext uri="{FF2B5EF4-FFF2-40B4-BE49-F238E27FC236}">
                  <a16:creationId xmlns:a16="http://schemas.microsoft.com/office/drawing/2014/main" xmlns="" id="{8C41FAB0-5B01-4CC2-BB6C-984ABA1DCD21}"/>
                </a:ext>
              </a:extLst>
            </p:cNvPr>
            <p:cNvSpPr txBox="1"/>
            <p:nvPr/>
          </p:nvSpPr>
          <p:spPr>
            <a:xfrm>
              <a:off x="4275733" y="1506346"/>
              <a:ext cx="4583594" cy="1979790"/>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solidFill>
                    <a:srgbClr val="000000"/>
                  </a:solidFill>
                  <a:effectLst/>
                  <a:latin typeface="Comic Sans MS" panose="030F0702030302020204" pitchFamily="66" charset="0"/>
                </a:rPr>
                <a:t>On Mai’s last school trip, they went </a:t>
              </a:r>
              <a:r>
                <a:rPr lang="en-US" sz="2400" b="0" i="0">
                  <a:solidFill>
                    <a:srgbClr val="FF0000"/>
                  </a:solidFill>
                  <a:effectLst/>
                  <a:latin typeface="Comic Sans MS" panose="030F0702030302020204" pitchFamily="66" charset="0"/>
                </a:rPr>
                <a:t>to Ba Na Hills. In the morning, they visited the old buildings. In the afternoon, they walked along the Golden Bridge and took photos of the flowers. In the evening, they listened to music and watched the dances</a:t>
              </a:r>
              <a:r>
                <a:rPr lang="en-US" sz="2400" b="0" i="0">
                  <a:solidFill>
                    <a:srgbClr val="000000"/>
                  </a:solidFill>
                  <a:effectLst/>
                  <a:latin typeface="Comic Sans MS" panose="030F0702030302020204" pitchFamily="66" charset="0"/>
                </a:rPr>
                <a:t>. They </a:t>
              </a:r>
              <a:r>
                <a:rPr lang="en-US" sz="2400" b="0" i="0">
                  <a:solidFill>
                    <a:srgbClr val="FF0000"/>
                  </a:solidFill>
                  <a:effectLst/>
                  <a:latin typeface="Comic Sans MS" panose="030F0702030302020204" pitchFamily="66" charset="0"/>
                </a:rPr>
                <a:t>had a lot of fun.</a:t>
              </a:r>
              <a:endParaRPr lang="en-US" sz="2800" b="1" i="0">
                <a:solidFill>
                  <a:srgbClr val="FF0000"/>
                </a:solidFill>
                <a:effectLst/>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6F65FD87-BA9A-4D37-9A91-A12CB4CFB82D}"/>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xmlns="" id="{CB45CFCC-F027-4533-A5EA-A27CAE12F0CF}"/>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xmlns=""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xmlns=""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xmlns=""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xmlns=""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0043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5851D5E-7E05-40A9-8EB9-F764B9E10CF5}"/>
              </a:ext>
            </a:extLst>
          </p:cNvPr>
          <p:cNvSpPr>
            <a:spLocks noGrp="1"/>
          </p:cNvSpPr>
          <p:nvPr>
            <p:ph type="sldNum" sz="quarter" idx="4294967295"/>
          </p:nvPr>
        </p:nvSpPr>
        <p:spPr>
          <a:xfrm>
            <a:off x="0" y="0"/>
            <a:ext cx="0" cy="0"/>
          </a:xfrm>
        </p:spPr>
        <p:txBody>
          <a:bodyPr/>
          <a:lstStyle/>
          <a:p>
            <a:fld id="{52AF2F91-6C79-4775-9E01-5F8EDCA63F89}" type="slidenum">
              <a:rPr lang="en-US" smtClean="0"/>
              <a:t>18</a:t>
            </a:fld>
            <a:endParaRPr lang="en-US"/>
          </a:p>
        </p:txBody>
      </p:sp>
      <p:grpSp>
        <p:nvGrpSpPr>
          <p:cNvPr id="6" name="Group 5">
            <a:extLst>
              <a:ext uri="{FF2B5EF4-FFF2-40B4-BE49-F238E27FC236}">
                <a16:creationId xmlns:a16="http://schemas.microsoft.com/office/drawing/2014/main" xmlns="" id="{B9530BE4-D695-4AAF-9DAF-96F2E6C6B194}"/>
              </a:ext>
            </a:extLst>
          </p:cNvPr>
          <p:cNvGrpSpPr/>
          <p:nvPr/>
        </p:nvGrpSpPr>
        <p:grpSpPr>
          <a:xfrm>
            <a:off x="1590675" y="33338"/>
            <a:ext cx="5967593" cy="5076825"/>
            <a:chOff x="1590675" y="33338"/>
            <a:chExt cx="5967593" cy="5076825"/>
          </a:xfrm>
        </p:grpSpPr>
        <p:pic>
          <p:nvPicPr>
            <p:cNvPr id="3074" name="Picture 2" descr="Free vector a girl thinking with callouts">
              <a:extLst>
                <a:ext uri="{FF2B5EF4-FFF2-40B4-BE49-F238E27FC236}">
                  <a16:creationId xmlns:a16="http://schemas.microsoft.com/office/drawing/2014/main" xmlns="" id="{C8465902-0ABB-46C1-B3C6-D2179465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3338"/>
              <a:ext cx="596265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xmlns="" id="{6E3A5FA4-1285-4BDC-9CF6-ED347D8A0D32}"/>
                </a:ext>
              </a:extLst>
            </p:cNvPr>
            <p:cNvSpPr/>
            <p:nvPr/>
          </p:nvSpPr>
          <p:spPr>
            <a:xfrm>
              <a:off x="4352081" y="162046"/>
              <a:ext cx="3206187" cy="2314936"/>
            </a:xfrm>
            <a:prstGeom prst="wedgeEllipseCallout">
              <a:avLst>
                <a:gd name="adj1" fmla="val -50797"/>
                <a:gd name="adj2" fmla="val 49000"/>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00"/>
                  </a:solidFill>
                </a:rPr>
                <a:t>_________________________________________________________________________________________________________</a:t>
              </a:r>
            </a:p>
          </p:txBody>
        </p:sp>
      </p:grpSp>
    </p:spTree>
    <p:extLst>
      <p:ext uri="{BB962C8B-B14F-4D97-AF65-F5344CB8AC3E}">
        <p14:creationId xmlns:p14="http://schemas.microsoft.com/office/powerpoint/2010/main" val="1662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xmlns="" id="{F95C359E-EB21-45DC-A6EB-4D4FE715681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xmlns="" id="{F0A4011B-AE80-481C-9D64-185E6A6C1C81}"/>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768;p43">
            <a:extLst>
              <a:ext uri="{FF2B5EF4-FFF2-40B4-BE49-F238E27FC236}">
                <a16:creationId xmlns:a16="http://schemas.microsoft.com/office/drawing/2014/main" xmlns="" id="{441B3D73-CC93-4816-9C72-54B33BB7CD43}"/>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xmlns="" id="{3DFDA429-17D0-4A43-A914-3EB3BE3AE13D}"/>
              </a:ext>
            </a:extLst>
          </p:cNvPr>
          <p:cNvSpPr txBox="1">
            <a:spLocks/>
          </p:cNvSpPr>
          <p:nvPr/>
        </p:nvSpPr>
        <p:spPr>
          <a:xfrm>
            <a:off x="2140393" y="69322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FFC000"/>
                </a:solidFill>
                <a:latin typeface="Comic Sans MS" panose="030F0702030302020204" pitchFamily="66" charset="0"/>
              </a:rPr>
              <a:t>A mind map of your trip</a:t>
            </a:r>
            <a:endParaRPr lang="en-US" sz="1800" b="1" dirty="0">
              <a:solidFill>
                <a:srgbClr val="FFC000"/>
              </a:solidFill>
              <a:latin typeface="Comic Sans MS" panose="030F0702030302020204" pitchFamily="66" charset="0"/>
            </a:endParaRPr>
          </a:p>
        </p:txBody>
      </p:sp>
      <p:grpSp>
        <p:nvGrpSpPr>
          <p:cNvPr id="14" name="Group 13">
            <a:extLst>
              <a:ext uri="{FF2B5EF4-FFF2-40B4-BE49-F238E27FC236}">
                <a16:creationId xmlns:a16="http://schemas.microsoft.com/office/drawing/2014/main" xmlns="" id="{677C9961-0DF2-4B48-AC23-F2236747561B}"/>
              </a:ext>
            </a:extLst>
          </p:cNvPr>
          <p:cNvGrpSpPr/>
          <p:nvPr/>
        </p:nvGrpSpPr>
        <p:grpSpPr>
          <a:xfrm>
            <a:off x="-1" y="1252535"/>
            <a:ext cx="9144000" cy="3637805"/>
            <a:chOff x="-1" y="1252535"/>
            <a:chExt cx="9144000" cy="3637805"/>
          </a:xfrm>
        </p:grpSpPr>
        <p:pic>
          <p:nvPicPr>
            <p:cNvPr id="9" name="Picture 8" descr="A group of children working in a farm&#10;&#10;Description automatically generated">
              <a:extLst>
                <a:ext uri="{FF2B5EF4-FFF2-40B4-BE49-F238E27FC236}">
                  <a16:creationId xmlns:a16="http://schemas.microsoft.com/office/drawing/2014/main" xmlns="" id="{7BEBB850-C242-4B76-B90F-1DC5A556CD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1277501"/>
              <a:ext cx="9144000" cy="3612839"/>
            </a:xfrm>
            <a:prstGeom prst="rect">
              <a:avLst/>
            </a:prstGeom>
          </p:spPr>
        </p:pic>
        <p:sp>
          <p:nvSpPr>
            <p:cNvPr id="11" name="Oval 10">
              <a:extLst>
                <a:ext uri="{FF2B5EF4-FFF2-40B4-BE49-F238E27FC236}">
                  <a16:creationId xmlns:a16="http://schemas.microsoft.com/office/drawing/2014/main" xmlns="" id="{EEDB6ECA-E31B-4F83-A00D-8A348A466377}"/>
                </a:ext>
              </a:extLst>
            </p:cNvPr>
            <p:cNvSpPr/>
            <p:nvPr/>
          </p:nvSpPr>
          <p:spPr>
            <a:xfrm>
              <a:off x="3692325" y="1539481"/>
              <a:ext cx="1250066" cy="86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morning</a:t>
              </a:r>
            </a:p>
          </p:txBody>
        </p:sp>
        <p:sp>
          <p:nvSpPr>
            <p:cNvPr id="12" name="Oval 11">
              <a:extLst>
                <a:ext uri="{FF2B5EF4-FFF2-40B4-BE49-F238E27FC236}">
                  <a16:creationId xmlns:a16="http://schemas.microsoft.com/office/drawing/2014/main" xmlns="" id="{4A1A7B10-B89E-4C18-9BB7-F7B472B16235}"/>
                </a:ext>
              </a:extLst>
            </p:cNvPr>
            <p:cNvSpPr/>
            <p:nvPr/>
          </p:nvSpPr>
          <p:spPr>
            <a:xfrm>
              <a:off x="5312781" y="1252535"/>
              <a:ext cx="1250066" cy="877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omic Sans MS" panose="030F0702030302020204" pitchFamily="66" charset="0"/>
                </a:rPr>
                <a:t>A day trip to a farm</a:t>
              </a:r>
            </a:p>
          </p:txBody>
        </p:sp>
        <p:sp>
          <p:nvSpPr>
            <p:cNvPr id="13" name="Oval 12">
              <a:extLst>
                <a:ext uri="{FF2B5EF4-FFF2-40B4-BE49-F238E27FC236}">
                  <a16:creationId xmlns:a16="http://schemas.microsoft.com/office/drawing/2014/main" xmlns="" id="{9272663C-E38B-42EC-AD9A-D15E7326F897}"/>
                </a:ext>
              </a:extLst>
            </p:cNvPr>
            <p:cNvSpPr/>
            <p:nvPr/>
          </p:nvSpPr>
          <p:spPr>
            <a:xfrm>
              <a:off x="6933237" y="1539481"/>
              <a:ext cx="1431896" cy="877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afternoon</a:t>
              </a:r>
            </a:p>
          </p:txBody>
        </p:sp>
      </p:grpSp>
      <p:sp>
        <p:nvSpPr>
          <p:cNvPr id="16" name="TextBox 15">
            <a:extLst>
              <a:ext uri="{FF2B5EF4-FFF2-40B4-BE49-F238E27FC236}">
                <a16:creationId xmlns:a16="http://schemas.microsoft.com/office/drawing/2014/main" xmlns="" id="{5DF0B806-8F27-4105-B5A7-32DB0A60F030}"/>
              </a:ext>
            </a:extLst>
          </p:cNvPr>
          <p:cNvSpPr txBox="1"/>
          <p:nvPr/>
        </p:nvSpPr>
        <p:spPr>
          <a:xfrm>
            <a:off x="1143564" y="3890965"/>
            <a:ext cx="4558736" cy="553998"/>
          </a:xfrm>
          <a:prstGeom prst="rect">
            <a:avLst/>
          </a:prstGeom>
          <a:noFill/>
        </p:spPr>
        <p:txBody>
          <a:bodyPr wrap="square">
            <a:spAutoFit/>
          </a:bodyPr>
          <a:lstStyle/>
          <a:p>
            <a:r>
              <a:rPr lang="en-US" sz="1500" b="0" i="0">
                <a:solidFill>
                  <a:schemeClr val="tx1">
                    <a:lumMod val="10000"/>
                  </a:schemeClr>
                </a:solidFill>
                <a:effectLst/>
                <a:latin typeface="Comic Sans MS" panose="030F0702030302020204" pitchFamily="66" charset="0"/>
              </a:rPr>
              <a:t>Our class went on a day trip to a farm yesterday. In the morning, we planted trees. We ______.</a:t>
            </a:r>
            <a:r>
              <a:rPr lang="en-US" sz="1500">
                <a:solidFill>
                  <a:schemeClr val="tx1">
                    <a:lumMod val="10000"/>
                  </a:schemeClr>
                </a:solidFill>
                <a:latin typeface="Comic Sans MS" panose="030F0702030302020204" pitchFamily="66" charset="0"/>
              </a:rPr>
              <a:t> </a:t>
            </a: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6A0F35-6A69-480C-BB56-632BC45E46C5}"/>
              </a:ext>
            </a:extLst>
          </p:cNvPr>
          <p:cNvPicPr>
            <a:picLocks noChangeAspect="1"/>
          </p:cNvPicPr>
          <p:nvPr/>
        </p:nvPicPr>
        <p:blipFill rotWithShape="1">
          <a:blip r:embed="rId4"/>
          <a:srcRect t="-308" b="8275"/>
          <a:stretch/>
        </p:blipFill>
        <p:spPr>
          <a:xfrm>
            <a:off x="1386903" y="1383065"/>
            <a:ext cx="6893497" cy="3760435"/>
          </a:xfrm>
          <a:prstGeom prst="rect">
            <a:avLst/>
          </a:prstGeom>
        </p:spPr>
      </p:pic>
      <p:sp>
        <p:nvSpPr>
          <p:cNvPr id="6" name="Speech Bubble: Rectangle with Corners Rounded 5">
            <a:extLst>
              <a:ext uri="{FF2B5EF4-FFF2-40B4-BE49-F238E27FC236}">
                <a16:creationId xmlns:a16="http://schemas.microsoft.com/office/drawing/2014/main" xmlns="" id="{FDFE895A-C77D-8E57-95A8-7302A417D0B1}"/>
              </a:ext>
            </a:extLst>
          </p:cNvPr>
          <p:cNvSpPr/>
          <p:nvPr/>
        </p:nvSpPr>
        <p:spPr>
          <a:xfrm>
            <a:off x="205350" y="232139"/>
            <a:ext cx="5048895" cy="936171"/>
          </a:xfrm>
          <a:prstGeom prst="wedgeRoundRectCallout">
            <a:avLst>
              <a:gd name="adj1" fmla="val -5934"/>
              <a:gd name="adj2" fmla="val 72985"/>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231F20"/>
                </a:solidFill>
                <a:latin typeface="Comic Sans MS" panose="030F0702030302020204" pitchFamily="66" charset="0"/>
              </a:rPr>
              <a:t>Our class went on a day trip to a farm yesterday. In the morning, we planted trees. We </a:t>
            </a:r>
            <a:r>
              <a:rPr lang="en-US" sz="2000">
                <a:solidFill>
                  <a:schemeClr val="tx1">
                    <a:lumMod val="10000"/>
                  </a:schemeClr>
                </a:solidFill>
                <a:latin typeface="Comic Sans MS" panose="030F0702030302020204" pitchFamily="66" charset="0"/>
              </a:rPr>
              <a:t>______</a:t>
            </a:r>
            <a:r>
              <a:rPr lang="en-US" sz="2000">
                <a:solidFill>
                  <a:srgbClr val="231F20"/>
                </a:solidFill>
                <a:latin typeface="Comic Sans MS" panose="030F0702030302020204" pitchFamily="66" charset="0"/>
              </a:rPr>
              <a:t>.</a:t>
            </a:r>
            <a:r>
              <a:rPr lang="en-US" sz="2000">
                <a:latin typeface="Comic Sans MS" panose="030F0702030302020204" pitchFamily="66" charset="0"/>
              </a:rPr>
              <a:t> </a:t>
            </a:r>
          </a:p>
        </p:txBody>
      </p:sp>
      <p:pic>
        <p:nvPicPr>
          <p:cNvPr id="2" name="Happy and Fun Background Music - Upbeat Ukulele">
            <a:hlinkClick r:id="" action="ppaction://media"/>
            <a:extLst>
              <a:ext uri="{FF2B5EF4-FFF2-40B4-BE49-F238E27FC236}">
                <a16:creationId xmlns:a16="http://schemas.microsoft.com/office/drawing/2014/main" xmlns="" id="{557566C8-7458-4E46-B21C-875E96EB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1708150"/>
            <a:ext cx="609600" cy="609600"/>
          </a:xfrm>
          <a:prstGeom prst="rect">
            <a:avLst/>
          </a:prstGeom>
        </p:spPr>
      </p:pic>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xmlns="" id="{F0A52E36-8D81-5AB4-2929-3D30FB069963}"/>
              </a:ext>
            </a:extLst>
          </p:cNvPr>
          <p:cNvSpPr txBox="1">
            <a:spLocks/>
          </p:cNvSpPr>
          <p:nvPr/>
        </p:nvSpPr>
        <p:spPr>
          <a:xfrm>
            <a:off x="2157895" y="0"/>
            <a:ext cx="4828210"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a:ln>
                  <a:noFill/>
                </a:ln>
                <a:solidFill>
                  <a:srgbClr val="002060"/>
                </a:solidFill>
                <a:effectLst/>
                <a:uLnTx/>
                <a:uFillTx/>
                <a:latin typeface="Comic Sans MS" panose="030F0702030302020204" pitchFamily="66" charset="0"/>
                <a:cs typeface="Nixie One"/>
                <a:sym typeface="Nixie One"/>
              </a:rPr>
              <a:t>Let’s sing</a:t>
            </a:r>
            <a:endPar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endParaRPr>
          </a:p>
        </p:txBody>
      </p:sp>
      <p:pic>
        <p:nvPicPr>
          <p:cNvPr id="3" name="Picture 2" descr="A large stone building with a large face in the water&#10;&#10;Description automatically generated">
            <a:extLst>
              <a:ext uri="{FF2B5EF4-FFF2-40B4-BE49-F238E27FC236}">
                <a16:creationId xmlns:a16="http://schemas.microsoft.com/office/drawing/2014/main" xmlns="" id="{D705CCAC-65DA-402C-99B1-552C4782FBC5}"/>
              </a:ext>
            </a:extLst>
          </p:cNvPr>
          <p:cNvPicPr>
            <a:picLocks noChangeAspect="1"/>
          </p:cNvPicPr>
          <p:nvPr/>
        </p:nvPicPr>
        <p:blipFill rotWithShape="1">
          <a:blip r:embed="rId6"/>
          <a:srcRect r="1855"/>
          <a:stretch/>
        </p:blipFill>
        <p:spPr>
          <a:xfrm>
            <a:off x="4962835" y="1396491"/>
            <a:ext cx="3970824" cy="2985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xmlns=""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2" name="TextBox 11">
            <a:extLst>
              <a:ext uri="{FF2B5EF4-FFF2-40B4-BE49-F238E27FC236}">
                <a16:creationId xmlns:a16="http://schemas.microsoft.com/office/drawing/2014/main" xmlns="" id="{8B9D2C81-3451-4326-9A04-F32CF4A473A0}"/>
              </a:ext>
            </a:extLst>
          </p:cNvPr>
          <p:cNvSpPr txBox="1"/>
          <p:nvPr/>
        </p:nvSpPr>
        <p:spPr>
          <a:xfrm>
            <a:off x="210341" y="1396491"/>
            <a:ext cx="4505726" cy="3019032"/>
          </a:xfrm>
          <a:custGeom>
            <a:avLst/>
            <a:gdLst>
              <a:gd name="connsiteX0" fmla="*/ 0 w 4505726"/>
              <a:gd name="connsiteY0" fmla="*/ 0 h 3019032"/>
              <a:gd name="connsiteX1" fmla="*/ 608273 w 4505726"/>
              <a:gd name="connsiteY1" fmla="*/ 0 h 3019032"/>
              <a:gd name="connsiteX2" fmla="*/ 1171489 w 4505726"/>
              <a:gd name="connsiteY2" fmla="*/ 0 h 3019032"/>
              <a:gd name="connsiteX3" fmla="*/ 1734705 w 4505726"/>
              <a:gd name="connsiteY3" fmla="*/ 0 h 3019032"/>
              <a:gd name="connsiteX4" fmla="*/ 2252863 w 4505726"/>
              <a:gd name="connsiteY4" fmla="*/ 0 h 3019032"/>
              <a:gd name="connsiteX5" fmla="*/ 2861136 w 4505726"/>
              <a:gd name="connsiteY5" fmla="*/ 0 h 3019032"/>
              <a:gd name="connsiteX6" fmla="*/ 3514466 w 4505726"/>
              <a:gd name="connsiteY6" fmla="*/ 0 h 3019032"/>
              <a:gd name="connsiteX7" fmla="*/ 4505726 w 4505726"/>
              <a:gd name="connsiteY7" fmla="*/ 0 h 3019032"/>
              <a:gd name="connsiteX8" fmla="*/ 4505726 w 4505726"/>
              <a:gd name="connsiteY8" fmla="*/ 563553 h 3019032"/>
              <a:gd name="connsiteX9" fmla="*/ 4505726 w 4505726"/>
              <a:gd name="connsiteY9" fmla="*/ 1096915 h 3019032"/>
              <a:gd name="connsiteX10" fmla="*/ 4505726 w 4505726"/>
              <a:gd name="connsiteY10" fmla="*/ 1569897 h 3019032"/>
              <a:gd name="connsiteX11" fmla="*/ 4505726 w 4505726"/>
              <a:gd name="connsiteY11" fmla="*/ 1982498 h 3019032"/>
              <a:gd name="connsiteX12" fmla="*/ 4505726 w 4505726"/>
              <a:gd name="connsiteY12" fmla="*/ 2546050 h 3019032"/>
              <a:gd name="connsiteX13" fmla="*/ 4505726 w 4505726"/>
              <a:gd name="connsiteY13" fmla="*/ 3019032 h 3019032"/>
              <a:gd name="connsiteX14" fmla="*/ 4032625 w 4505726"/>
              <a:gd name="connsiteY14" fmla="*/ 3019032 h 3019032"/>
              <a:gd name="connsiteX15" fmla="*/ 3424352 w 4505726"/>
              <a:gd name="connsiteY15" fmla="*/ 3019032 h 3019032"/>
              <a:gd name="connsiteX16" fmla="*/ 2861136 w 4505726"/>
              <a:gd name="connsiteY16" fmla="*/ 3019032 h 3019032"/>
              <a:gd name="connsiteX17" fmla="*/ 2388035 w 4505726"/>
              <a:gd name="connsiteY17" fmla="*/ 3019032 h 3019032"/>
              <a:gd name="connsiteX18" fmla="*/ 1779762 w 4505726"/>
              <a:gd name="connsiteY18" fmla="*/ 3019032 h 3019032"/>
              <a:gd name="connsiteX19" fmla="*/ 1126432 w 4505726"/>
              <a:gd name="connsiteY19" fmla="*/ 3019032 h 3019032"/>
              <a:gd name="connsiteX20" fmla="*/ 698388 w 4505726"/>
              <a:gd name="connsiteY20" fmla="*/ 3019032 h 3019032"/>
              <a:gd name="connsiteX21" fmla="*/ 0 w 4505726"/>
              <a:gd name="connsiteY21" fmla="*/ 3019032 h 3019032"/>
              <a:gd name="connsiteX22" fmla="*/ 0 w 4505726"/>
              <a:gd name="connsiteY22" fmla="*/ 2455479 h 3019032"/>
              <a:gd name="connsiteX23" fmla="*/ 0 w 4505726"/>
              <a:gd name="connsiteY23" fmla="*/ 1952307 h 3019032"/>
              <a:gd name="connsiteX24" fmla="*/ 0 w 4505726"/>
              <a:gd name="connsiteY24" fmla="*/ 1388755 h 3019032"/>
              <a:gd name="connsiteX25" fmla="*/ 0 w 4505726"/>
              <a:gd name="connsiteY25" fmla="*/ 855392 h 3019032"/>
              <a:gd name="connsiteX26" fmla="*/ 0 w 4505726"/>
              <a:gd name="connsiteY26" fmla="*/ 0 h 301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5726" h="3019032" fill="none" extrusionOk="0">
                <a:moveTo>
                  <a:pt x="0" y="0"/>
                </a:moveTo>
                <a:cubicBezTo>
                  <a:pt x="232482" y="-65766"/>
                  <a:pt x="326581" y="1827"/>
                  <a:pt x="608273" y="0"/>
                </a:cubicBezTo>
                <a:cubicBezTo>
                  <a:pt x="889965" y="-1827"/>
                  <a:pt x="998899" y="33036"/>
                  <a:pt x="1171489" y="0"/>
                </a:cubicBezTo>
                <a:cubicBezTo>
                  <a:pt x="1344079" y="-33036"/>
                  <a:pt x="1472621" y="2961"/>
                  <a:pt x="1734705" y="0"/>
                </a:cubicBezTo>
                <a:cubicBezTo>
                  <a:pt x="1996789" y="-2961"/>
                  <a:pt x="2054426" y="11568"/>
                  <a:pt x="2252863" y="0"/>
                </a:cubicBezTo>
                <a:cubicBezTo>
                  <a:pt x="2451300" y="-11568"/>
                  <a:pt x="2670036" y="69846"/>
                  <a:pt x="2861136" y="0"/>
                </a:cubicBezTo>
                <a:cubicBezTo>
                  <a:pt x="3052236" y="-69846"/>
                  <a:pt x="3248495" y="50910"/>
                  <a:pt x="3514466" y="0"/>
                </a:cubicBezTo>
                <a:cubicBezTo>
                  <a:pt x="3780437" y="-50910"/>
                  <a:pt x="4285912" y="86115"/>
                  <a:pt x="4505726" y="0"/>
                </a:cubicBezTo>
                <a:cubicBezTo>
                  <a:pt x="4553154" y="215418"/>
                  <a:pt x="4491889" y="373748"/>
                  <a:pt x="4505726" y="563553"/>
                </a:cubicBezTo>
                <a:cubicBezTo>
                  <a:pt x="4519563" y="753358"/>
                  <a:pt x="4453139" y="929719"/>
                  <a:pt x="4505726" y="1096915"/>
                </a:cubicBezTo>
                <a:cubicBezTo>
                  <a:pt x="4558313" y="1264111"/>
                  <a:pt x="4462917" y="1470789"/>
                  <a:pt x="4505726" y="1569897"/>
                </a:cubicBezTo>
                <a:cubicBezTo>
                  <a:pt x="4548535" y="1669005"/>
                  <a:pt x="4485812" y="1784612"/>
                  <a:pt x="4505726" y="1982498"/>
                </a:cubicBezTo>
                <a:cubicBezTo>
                  <a:pt x="4525640" y="2180384"/>
                  <a:pt x="4474790" y="2279668"/>
                  <a:pt x="4505726" y="2546050"/>
                </a:cubicBezTo>
                <a:cubicBezTo>
                  <a:pt x="4536662" y="2812432"/>
                  <a:pt x="4495834" y="2844562"/>
                  <a:pt x="4505726" y="3019032"/>
                </a:cubicBezTo>
                <a:cubicBezTo>
                  <a:pt x="4275674" y="3049923"/>
                  <a:pt x="4174509" y="2974037"/>
                  <a:pt x="4032625" y="3019032"/>
                </a:cubicBezTo>
                <a:cubicBezTo>
                  <a:pt x="3890741" y="3064027"/>
                  <a:pt x="3723324" y="2986247"/>
                  <a:pt x="3424352" y="3019032"/>
                </a:cubicBezTo>
                <a:cubicBezTo>
                  <a:pt x="3125380" y="3051817"/>
                  <a:pt x="3070266" y="2972686"/>
                  <a:pt x="2861136" y="3019032"/>
                </a:cubicBezTo>
                <a:cubicBezTo>
                  <a:pt x="2652006" y="3065378"/>
                  <a:pt x="2518050" y="2969025"/>
                  <a:pt x="2388035" y="3019032"/>
                </a:cubicBezTo>
                <a:cubicBezTo>
                  <a:pt x="2258020" y="3069039"/>
                  <a:pt x="1931905" y="2974112"/>
                  <a:pt x="1779762" y="3019032"/>
                </a:cubicBezTo>
                <a:cubicBezTo>
                  <a:pt x="1627619" y="3063952"/>
                  <a:pt x="1329508" y="2942804"/>
                  <a:pt x="1126432" y="3019032"/>
                </a:cubicBezTo>
                <a:cubicBezTo>
                  <a:pt x="923356" y="3095260"/>
                  <a:pt x="853005" y="2991898"/>
                  <a:pt x="698388" y="3019032"/>
                </a:cubicBezTo>
                <a:cubicBezTo>
                  <a:pt x="543771" y="3046166"/>
                  <a:pt x="297234" y="2976549"/>
                  <a:pt x="0" y="3019032"/>
                </a:cubicBezTo>
                <a:cubicBezTo>
                  <a:pt x="-67373" y="2755137"/>
                  <a:pt x="59059" y="2604817"/>
                  <a:pt x="0" y="2455479"/>
                </a:cubicBezTo>
                <a:cubicBezTo>
                  <a:pt x="-59059" y="2306141"/>
                  <a:pt x="46043" y="2090117"/>
                  <a:pt x="0" y="1952307"/>
                </a:cubicBezTo>
                <a:cubicBezTo>
                  <a:pt x="-46043" y="1814497"/>
                  <a:pt x="62484" y="1539656"/>
                  <a:pt x="0" y="1388755"/>
                </a:cubicBezTo>
                <a:cubicBezTo>
                  <a:pt x="-62484" y="1237854"/>
                  <a:pt x="10631" y="1062502"/>
                  <a:pt x="0" y="855392"/>
                </a:cubicBezTo>
                <a:cubicBezTo>
                  <a:pt x="-10631" y="648282"/>
                  <a:pt x="98314" y="260340"/>
                  <a:pt x="0" y="0"/>
                </a:cubicBezTo>
                <a:close/>
              </a:path>
              <a:path w="4505726" h="3019032" stroke="0" extrusionOk="0">
                <a:moveTo>
                  <a:pt x="0" y="0"/>
                </a:moveTo>
                <a:cubicBezTo>
                  <a:pt x="112820" y="-51060"/>
                  <a:pt x="228368" y="42892"/>
                  <a:pt x="428044" y="0"/>
                </a:cubicBezTo>
                <a:cubicBezTo>
                  <a:pt x="627720" y="-42892"/>
                  <a:pt x="905389" y="60465"/>
                  <a:pt x="1036317" y="0"/>
                </a:cubicBezTo>
                <a:cubicBezTo>
                  <a:pt x="1167245" y="-60465"/>
                  <a:pt x="1438185" y="22750"/>
                  <a:pt x="1689647" y="0"/>
                </a:cubicBezTo>
                <a:cubicBezTo>
                  <a:pt x="1941109" y="-22750"/>
                  <a:pt x="2005832" y="37671"/>
                  <a:pt x="2162748" y="0"/>
                </a:cubicBezTo>
                <a:cubicBezTo>
                  <a:pt x="2319664" y="-37671"/>
                  <a:pt x="2458387" y="33756"/>
                  <a:pt x="2725964" y="0"/>
                </a:cubicBezTo>
                <a:cubicBezTo>
                  <a:pt x="2993541" y="-33756"/>
                  <a:pt x="3090086" y="3040"/>
                  <a:pt x="3289180" y="0"/>
                </a:cubicBezTo>
                <a:cubicBezTo>
                  <a:pt x="3488274" y="-3040"/>
                  <a:pt x="3510823" y="27731"/>
                  <a:pt x="3717224" y="0"/>
                </a:cubicBezTo>
                <a:cubicBezTo>
                  <a:pt x="3923625" y="-27731"/>
                  <a:pt x="4263526" y="8453"/>
                  <a:pt x="4505726" y="0"/>
                </a:cubicBezTo>
                <a:cubicBezTo>
                  <a:pt x="4518778" y="94503"/>
                  <a:pt x="4487134" y="269040"/>
                  <a:pt x="4505726" y="442791"/>
                </a:cubicBezTo>
                <a:cubicBezTo>
                  <a:pt x="4524318" y="616542"/>
                  <a:pt x="4497061" y="834464"/>
                  <a:pt x="4505726" y="976154"/>
                </a:cubicBezTo>
                <a:cubicBezTo>
                  <a:pt x="4514391" y="1117844"/>
                  <a:pt x="4461836" y="1308813"/>
                  <a:pt x="4505726" y="1418945"/>
                </a:cubicBezTo>
                <a:cubicBezTo>
                  <a:pt x="4549616" y="1529077"/>
                  <a:pt x="4482452" y="1779636"/>
                  <a:pt x="4505726" y="1922117"/>
                </a:cubicBezTo>
                <a:cubicBezTo>
                  <a:pt x="4529000" y="2064598"/>
                  <a:pt x="4466980" y="2303582"/>
                  <a:pt x="4505726" y="2425289"/>
                </a:cubicBezTo>
                <a:cubicBezTo>
                  <a:pt x="4544472" y="2546996"/>
                  <a:pt x="4496090" y="2781097"/>
                  <a:pt x="4505726" y="3019032"/>
                </a:cubicBezTo>
                <a:cubicBezTo>
                  <a:pt x="4414539" y="3044031"/>
                  <a:pt x="4168421" y="3000607"/>
                  <a:pt x="4077682" y="3019032"/>
                </a:cubicBezTo>
                <a:cubicBezTo>
                  <a:pt x="3986943" y="3037457"/>
                  <a:pt x="3774008" y="3000391"/>
                  <a:pt x="3649638" y="3019032"/>
                </a:cubicBezTo>
                <a:cubicBezTo>
                  <a:pt x="3525268" y="3037673"/>
                  <a:pt x="3324203" y="2959727"/>
                  <a:pt x="3131480" y="3019032"/>
                </a:cubicBezTo>
                <a:cubicBezTo>
                  <a:pt x="2938757" y="3078337"/>
                  <a:pt x="2877394" y="2996107"/>
                  <a:pt x="2703436" y="3019032"/>
                </a:cubicBezTo>
                <a:cubicBezTo>
                  <a:pt x="2529478" y="3041957"/>
                  <a:pt x="2199431" y="3006117"/>
                  <a:pt x="2050105" y="3019032"/>
                </a:cubicBezTo>
                <a:cubicBezTo>
                  <a:pt x="1900779" y="3031947"/>
                  <a:pt x="1672613" y="2992505"/>
                  <a:pt x="1531947" y="3019032"/>
                </a:cubicBezTo>
                <a:cubicBezTo>
                  <a:pt x="1391281" y="3045559"/>
                  <a:pt x="1213106" y="3010055"/>
                  <a:pt x="1103903" y="3019032"/>
                </a:cubicBezTo>
                <a:cubicBezTo>
                  <a:pt x="994700" y="3028009"/>
                  <a:pt x="397165" y="2922904"/>
                  <a:pt x="0" y="3019032"/>
                </a:cubicBezTo>
                <a:cubicBezTo>
                  <a:pt x="-2123" y="2881534"/>
                  <a:pt x="9445" y="2692502"/>
                  <a:pt x="0" y="2576241"/>
                </a:cubicBezTo>
                <a:cubicBezTo>
                  <a:pt x="-9445" y="2459980"/>
                  <a:pt x="47087" y="2304483"/>
                  <a:pt x="0" y="2103259"/>
                </a:cubicBezTo>
                <a:cubicBezTo>
                  <a:pt x="-47087" y="1902035"/>
                  <a:pt x="14953" y="1762224"/>
                  <a:pt x="0" y="1660468"/>
                </a:cubicBezTo>
                <a:cubicBezTo>
                  <a:pt x="-14953" y="1558712"/>
                  <a:pt x="6369" y="1341581"/>
                  <a:pt x="0" y="1187486"/>
                </a:cubicBezTo>
                <a:cubicBezTo>
                  <a:pt x="-6369" y="1033391"/>
                  <a:pt x="14283" y="895127"/>
                  <a:pt x="0" y="714504"/>
                </a:cubicBezTo>
                <a:cubicBezTo>
                  <a:pt x="-14283" y="533881"/>
                  <a:pt x="54023" y="158805"/>
                  <a:pt x="0" y="0"/>
                </a:cubicBezTo>
                <a:close/>
              </a:path>
            </a:pathLst>
          </a:custGeom>
          <a:solidFill>
            <a:schemeClr val="bg1">
              <a:lumMod val="20000"/>
              <a:lumOff val="80000"/>
            </a:schemeClr>
          </a:solidFill>
          <a:ln>
            <a:solidFill>
              <a:srgbClr val="00B0F0"/>
            </a:solidFill>
            <a:extLst>
              <a:ext uri="{C807C97D-BFC1-408E-A445-0C87EB9F89A2}">
                <ask:lineSketchStyleProps xmlns="" xmlns:ask="http://schemas.microsoft.com/office/drawing/2018/sketchyshapes" sd="2636028658">
                  <a:prstGeom prst="rect">
                    <a:avLst/>
                  </a:prstGeom>
                  <ask:type>
                    <ask:lineSketchScribble/>
                  </ask:type>
                </ask:lineSketchStyleProps>
              </a:ext>
            </a:extLst>
          </a:ln>
        </p:spPr>
        <p:txBody>
          <a:bodyPr wrap="square">
            <a:spAutoFit/>
          </a:bodyPr>
          <a:lstStyle/>
          <a:p>
            <a:pPr algn="just">
              <a:lnSpc>
                <a:spcPct val="120000"/>
              </a:lnSpc>
            </a:pPr>
            <a:r>
              <a:rPr kumimoji="0" lang="en-US" sz="2000" b="0" i="0" u="none" strike="noStrike" kern="0" cap="none" spc="0" normalizeH="0" baseline="0" noProof="0">
                <a:ln>
                  <a:noFill/>
                </a:ln>
                <a:effectLst/>
                <a:uLnTx/>
                <a:uFillTx/>
                <a:latin typeface="Comic Sans MS" panose="030F0702030302020204" pitchFamily="66" charset="0"/>
                <a:cs typeface="Arial"/>
                <a:sym typeface="Arial"/>
              </a:rPr>
              <a:t>Did they go to Suoi Tien Theme Park? Yes, they did. Yes, they did. Did they watch</a:t>
            </a:r>
            <a:r>
              <a:rPr kumimoji="0" lang="en-US" sz="2000" b="0" i="0" u="none" strike="noStrike" kern="0" cap="none" spc="0" normalizeH="0" noProof="0">
                <a:ln>
                  <a:noFill/>
                </a:ln>
                <a:effectLst/>
                <a:uLnTx/>
                <a:uFillTx/>
                <a:latin typeface="Comic Sans MS" panose="030F0702030302020204" pitchFamily="66" charset="0"/>
                <a:cs typeface="Arial"/>
                <a:sym typeface="Arial"/>
              </a:rPr>
              <a:t>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a film there? No, they didn’t. No, they didn’t. Did they swim in the </a:t>
            </a:r>
            <a:r>
              <a:rPr lang="en-US" sz="2000">
                <a:latin typeface="Comic Sans MS" panose="030F0702030302020204" pitchFamily="66" charset="0"/>
              </a:rPr>
              <a:t>swimming pool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 Yes, they did. Yes, they did. Did they play </a:t>
            </a:r>
            <a:r>
              <a:rPr lang="en-US" sz="2000">
                <a:latin typeface="Comic Sans MS" panose="030F0702030302020204" pitchFamily="66" charset="0"/>
              </a:rPr>
              <a:t>badminton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there? No, they didn’t. No, they didn’t. </a:t>
            </a:r>
          </a:p>
        </p:txBody>
      </p:sp>
      <p:pic>
        <p:nvPicPr>
          <p:cNvPr id="11" name="Track 99">
            <a:hlinkClick r:id="" action="ppaction://media"/>
            <a:extLst>
              <a:ext uri="{FF2B5EF4-FFF2-40B4-BE49-F238E27FC236}">
                <a16:creationId xmlns:a16="http://schemas.microsoft.com/office/drawing/2014/main" xmlns="" id="{F8FC1E71-1E9A-4F92-A040-B83314094265}"/>
              </a:ext>
            </a:extLst>
          </p:cNvPr>
          <p:cNvPicPr>
            <a:picLocks noChangeAspect="1"/>
          </p:cNvPicPr>
          <p:nvPr>
            <a:audioFile r:link="rId1"/>
            <p:extLst>
              <p:ext uri="{DAA4B4D4-6D71-4841-9C94-3DE7FCFB9230}">
                <p14:media xmlns:p14="http://schemas.microsoft.com/office/powerpoint/2010/main" r:embed="rId2">
                  <p14:trim st="14657"/>
                </p14:media>
              </p:ext>
            </p:extLst>
          </p:nvPr>
        </p:nvPicPr>
        <p:blipFill>
          <a:blip r:embed="rId7"/>
          <a:stretch>
            <a:fillRect/>
          </a:stretch>
        </p:blipFill>
        <p:spPr>
          <a:xfrm>
            <a:off x="7247907" y="65923"/>
            <a:ext cx="609600" cy="609600"/>
          </a:xfrm>
          <a:prstGeom prst="rect">
            <a:avLst/>
          </a:prstGeom>
        </p:spPr>
      </p:pic>
      <p:sp>
        <p:nvSpPr>
          <p:cNvPr id="14" name="Rectangle 1">
            <a:extLst>
              <a:ext uri="{FF2B5EF4-FFF2-40B4-BE49-F238E27FC236}">
                <a16:creationId xmlns:a16="http://schemas.microsoft.com/office/drawing/2014/main" xmlns=""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t/>
            </a: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92728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13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5" grpId="0"/>
      <p:bldP spid="10"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xmlns="" id="{F0A52E36-8D81-5AB4-2929-3D30FB069963}"/>
              </a:ext>
            </a:extLst>
          </p:cNvPr>
          <p:cNvSpPr txBox="1">
            <a:spLocks/>
          </p:cNvSpPr>
          <p:nvPr/>
        </p:nvSpPr>
        <p:spPr>
          <a:xfrm>
            <a:off x="2157895" y="0"/>
            <a:ext cx="4828210"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a:ln>
                  <a:noFill/>
                </a:ln>
                <a:solidFill>
                  <a:srgbClr val="002060"/>
                </a:solidFill>
                <a:effectLst/>
                <a:uLnTx/>
                <a:uFillTx/>
                <a:latin typeface="Comic Sans MS" panose="030F0702030302020204" pitchFamily="66" charset="0"/>
                <a:cs typeface="Nixie One"/>
                <a:sym typeface="Nixie One"/>
              </a:rPr>
              <a:t>Let’s sing</a:t>
            </a:r>
            <a:endPar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endParaRPr>
          </a:p>
        </p:txBody>
      </p:sp>
      <p:pic>
        <p:nvPicPr>
          <p:cNvPr id="3" name="Picture 2" descr="A large stone building with a large face in the water&#10;&#10;Description automatically generated">
            <a:extLst>
              <a:ext uri="{FF2B5EF4-FFF2-40B4-BE49-F238E27FC236}">
                <a16:creationId xmlns:a16="http://schemas.microsoft.com/office/drawing/2014/main" xmlns="" id="{D705CCAC-65DA-402C-99B1-552C4782FBC5}"/>
              </a:ext>
            </a:extLst>
          </p:cNvPr>
          <p:cNvPicPr>
            <a:picLocks noChangeAspect="1"/>
          </p:cNvPicPr>
          <p:nvPr/>
        </p:nvPicPr>
        <p:blipFill rotWithShape="1">
          <a:blip r:embed="rId6"/>
          <a:srcRect r="1855"/>
          <a:stretch/>
        </p:blipFill>
        <p:spPr>
          <a:xfrm>
            <a:off x="5769401" y="1893816"/>
            <a:ext cx="2957012" cy="2222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xmlns=""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4" name="Rectangle 1">
            <a:extLst>
              <a:ext uri="{FF2B5EF4-FFF2-40B4-BE49-F238E27FC236}">
                <a16:creationId xmlns:a16="http://schemas.microsoft.com/office/drawing/2014/main" xmlns=""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t/>
            </a: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pic>
        <p:nvPicPr>
          <p:cNvPr id="4098" name="Picture 2" descr="33,857 Sing Song Cartoon Images, Stock Photos, 3D objects, &amp; Vectors |  Shutterstock">
            <a:extLst>
              <a:ext uri="{FF2B5EF4-FFF2-40B4-BE49-F238E27FC236}">
                <a16:creationId xmlns:a16="http://schemas.microsoft.com/office/drawing/2014/main" xmlns="" id="{789CDAEF-BA26-413D-8008-C420C2F6AF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933"/>
          <a:stretch/>
        </p:blipFill>
        <p:spPr bwMode="auto">
          <a:xfrm>
            <a:off x="593376" y="1777554"/>
            <a:ext cx="4457700" cy="2455445"/>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ack 99">
            <a:hlinkClick r:id="" action="ppaction://media"/>
            <a:extLst>
              <a:ext uri="{FF2B5EF4-FFF2-40B4-BE49-F238E27FC236}">
                <a16:creationId xmlns:a16="http://schemas.microsoft.com/office/drawing/2014/main" xmlns="" id="{56E45FBD-9ADB-4713-9689-EA20FDD4217B}"/>
              </a:ext>
            </a:extLst>
          </p:cNvPr>
          <p:cNvPicPr>
            <a:picLocks noChangeAspect="1"/>
          </p:cNvPicPr>
          <p:nvPr>
            <a:audioFile r:link="rId1"/>
            <p:extLst>
              <p:ext uri="{DAA4B4D4-6D71-4841-9C94-3DE7FCFB9230}">
                <p14:media xmlns:p14="http://schemas.microsoft.com/office/powerpoint/2010/main" r:embed="rId2">
                  <p14:trim st="13892"/>
                </p14:media>
              </p:ext>
            </p:extLst>
          </p:nvPr>
        </p:nvPicPr>
        <p:blipFill>
          <a:blip r:embed="rId8"/>
          <a:stretch>
            <a:fillRect/>
          </a:stretch>
        </p:blipFill>
        <p:spPr>
          <a:xfrm>
            <a:off x="9444738" y="2376626"/>
            <a:ext cx="609600" cy="609600"/>
          </a:xfrm>
          <a:prstGeom prst="rect">
            <a:avLst/>
          </a:prstGeom>
        </p:spPr>
      </p:pic>
    </p:spTree>
    <p:extLst>
      <p:ext uri="{BB962C8B-B14F-4D97-AF65-F5344CB8AC3E}">
        <p14:creationId xmlns:p14="http://schemas.microsoft.com/office/powerpoint/2010/main" val="132796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2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A4CAA99-196D-4EF7-82B8-685463D27440}"/>
              </a:ext>
            </a:extLst>
          </p:cNvPr>
          <p:cNvSpPr>
            <a:spLocks noGrp="1"/>
          </p:cNvSpPr>
          <p:nvPr>
            <p:ph type="sldNum" sz="quarter" idx="4294967295"/>
          </p:nvPr>
        </p:nvSpPr>
        <p:spPr>
          <a:xfrm>
            <a:off x="0" y="0"/>
            <a:ext cx="0" cy="0"/>
          </a:xfrm>
        </p:spPr>
        <p:txBody>
          <a:bodyPr/>
          <a:lstStyle/>
          <a:p>
            <a:fld id="{52AF2F91-6C79-4775-9E01-5F8EDCA63F89}" type="slidenum">
              <a:rPr lang="en-US" smtClean="0"/>
              <a:t>3</a:t>
            </a:fld>
            <a:endParaRPr lang="en-US"/>
          </a:p>
        </p:txBody>
      </p:sp>
      <p:pic>
        <p:nvPicPr>
          <p:cNvPr id="1026" name="Picture 2" descr="Picture Show Entertainment | Movie Theater">
            <a:extLst>
              <a:ext uri="{FF2B5EF4-FFF2-40B4-BE49-F238E27FC236}">
                <a16:creationId xmlns:a16="http://schemas.microsoft.com/office/drawing/2014/main" xmlns="" id="{E259CE23-0999-4C6F-8F0E-E0858072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4 Points 4">
            <a:extLst>
              <a:ext uri="{FF2B5EF4-FFF2-40B4-BE49-F238E27FC236}">
                <a16:creationId xmlns:a16="http://schemas.microsoft.com/office/drawing/2014/main" xmlns="" id="{425A34D0-E132-4E40-9916-541D0A746603}"/>
              </a:ext>
            </a:extLst>
          </p:cNvPr>
          <p:cNvSpPr/>
          <p:nvPr/>
        </p:nvSpPr>
        <p:spPr>
          <a:xfrm>
            <a:off x="1539433" y="520860"/>
            <a:ext cx="4120587" cy="1041722"/>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Comic Sans MS" panose="030F0702030302020204" pitchFamily="66" charset="0"/>
              </a:rPr>
              <a:t>GAME</a:t>
            </a:r>
          </a:p>
        </p:txBody>
      </p:sp>
    </p:spTree>
    <p:extLst>
      <p:ext uri="{BB962C8B-B14F-4D97-AF65-F5344CB8AC3E}">
        <p14:creationId xmlns:p14="http://schemas.microsoft.com/office/powerpoint/2010/main" val="2680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B7F2488-FA30-414C-96BF-5164907D9485}"/>
              </a:ext>
            </a:extLst>
          </p:cNvPr>
          <p:cNvSpPr>
            <a:spLocks noGrp="1"/>
          </p:cNvSpPr>
          <p:nvPr>
            <p:ph type="sldNum" sz="quarter" idx="4294967295"/>
          </p:nvPr>
        </p:nvSpPr>
        <p:spPr>
          <a:xfrm>
            <a:off x="0" y="0"/>
            <a:ext cx="0" cy="0"/>
          </a:xfrm>
        </p:spPr>
        <p:txBody>
          <a:bodyPr/>
          <a:lstStyle/>
          <a:p>
            <a:fld id="{52AF2F91-6C79-4775-9E01-5F8EDCA63F89}" type="slidenum">
              <a:rPr lang="en-US" smtClean="0"/>
              <a:t>4</a:t>
            </a:fld>
            <a:endParaRPr lang="en-US"/>
          </a:p>
        </p:txBody>
      </p:sp>
      <p:pic>
        <p:nvPicPr>
          <p:cNvPr id="6" name="Picture 5" descr="A cartoon of hands holding a bridge over a forest&#10;&#10;Description automatically generated">
            <a:extLst>
              <a:ext uri="{FF2B5EF4-FFF2-40B4-BE49-F238E27FC236}">
                <a16:creationId xmlns:a16="http://schemas.microsoft.com/office/drawing/2014/main" xmlns="" id="{71C87695-33D7-4485-810C-C21313CEFBAC}"/>
              </a:ext>
            </a:extLst>
          </p:cNvPr>
          <p:cNvPicPr>
            <a:picLocks noChangeAspect="1"/>
          </p:cNvPicPr>
          <p:nvPr/>
        </p:nvPicPr>
        <p:blipFill>
          <a:blip r:embed="rId5"/>
          <a:stretch>
            <a:fillRect/>
          </a:stretch>
        </p:blipFill>
        <p:spPr>
          <a:xfrm>
            <a:off x="448616" y="426090"/>
            <a:ext cx="2595526" cy="1646113"/>
          </a:xfrm>
          <a:prstGeom prst="rect">
            <a:avLst/>
          </a:prstGeom>
        </p:spPr>
      </p:pic>
      <p:pic>
        <p:nvPicPr>
          <p:cNvPr id="8" name="Picture 7" descr="A building next to a body of water&#10;&#10;Description automatically generated">
            <a:extLst>
              <a:ext uri="{FF2B5EF4-FFF2-40B4-BE49-F238E27FC236}">
                <a16:creationId xmlns:a16="http://schemas.microsoft.com/office/drawing/2014/main" xmlns="" id="{FA204C26-F137-4109-8641-8AFE1AE098F4}"/>
              </a:ext>
            </a:extLst>
          </p:cNvPr>
          <p:cNvPicPr>
            <a:picLocks noChangeAspect="1"/>
          </p:cNvPicPr>
          <p:nvPr/>
        </p:nvPicPr>
        <p:blipFill>
          <a:blip r:embed="rId6"/>
          <a:stretch>
            <a:fillRect/>
          </a:stretch>
        </p:blipFill>
        <p:spPr>
          <a:xfrm>
            <a:off x="448616" y="2813008"/>
            <a:ext cx="2579484" cy="1643243"/>
          </a:xfrm>
          <a:prstGeom prst="rect">
            <a:avLst/>
          </a:prstGeom>
        </p:spPr>
      </p:pic>
      <p:pic>
        <p:nvPicPr>
          <p:cNvPr id="10" name="Picture 9" descr="A water park with many people swimming in water&#10;&#10;Description automatically generated">
            <a:extLst>
              <a:ext uri="{FF2B5EF4-FFF2-40B4-BE49-F238E27FC236}">
                <a16:creationId xmlns:a16="http://schemas.microsoft.com/office/drawing/2014/main" xmlns="" id="{2A7FDB23-DBDE-430A-A9D7-EB31AC907284}"/>
              </a:ext>
            </a:extLst>
          </p:cNvPr>
          <p:cNvPicPr>
            <a:picLocks noChangeAspect="1"/>
          </p:cNvPicPr>
          <p:nvPr/>
        </p:nvPicPr>
        <p:blipFill>
          <a:blip r:embed="rId7"/>
          <a:stretch>
            <a:fillRect/>
          </a:stretch>
        </p:blipFill>
        <p:spPr>
          <a:xfrm>
            <a:off x="6374854" y="428625"/>
            <a:ext cx="2579484" cy="1640708"/>
          </a:xfrm>
          <a:prstGeom prst="rect">
            <a:avLst/>
          </a:prstGeom>
        </p:spPr>
      </p:pic>
      <p:pic>
        <p:nvPicPr>
          <p:cNvPr id="12" name="Picture 11" descr="A building with a large roof&#10;&#10;Description automatically generated">
            <a:extLst>
              <a:ext uri="{FF2B5EF4-FFF2-40B4-BE49-F238E27FC236}">
                <a16:creationId xmlns:a16="http://schemas.microsoft.com/office/drawing/2014/main" xmlns="" id="{D358FA1D-8EC7-42EA-B80E-082BF75E0704}"/>
              </a:ext>
            </a:extLst>
          </p:cNvPr>
          <p:cNvPicPr>
            <a:picLocks noChangeAspect="1"/>
          </p:cNvPicPr>
          <p:nvPr/>
        </p:nvPicPr>
        <p:blipFill>
          <a:blip r:embed="rId8"/>
          <a:stretch>
            <a:fillRect/>
          </a:stretch>
        </p:blipFill>
        <p:spPr>
          <a:xfrm>
            <a:off x="6374854" y="2813008"/>
            <a:ext cx="2579484" cy="1643243"/>
          </a:xfrm>
          <a:prstGeom prst="rect">
            <a:avLst/>
          </a:prstGeom>
        </p:spPr>
      </p:pic>
      <p:pic>
        <p:nvPicPr>
          <p:cNvPr id="2052" name="Picture 4" descr="32+ Thousand Cartoon Kids Planting Trees Royalty-Free Images, Stock Photos  &amp; Pictures | Shutterstock">
            <a:extLst>
              <a:ext uri="{FF2B5EF4-FFF2-40B4-BE49-F238E27FC236}">
                <a16:creationId xmlns:a16="http://schemas.microsoft.com/office/drawing/2014/main" xmlns="" id="{35E05765-E349-4064-BFBB-C588158DBA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650"/>
          <a:stretch/>
        </p:blipFill>
        <p:spPr bwMode="auto">
          <a:xfrm>
            <a:off x="3297686" y="2813009"/>
            <a:ext cx="2802174" cy="1643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artoon little boy playing video game">
            <a:extLst>
              <a:ext uri="{FF2B5EF4-FFF2-40B4-BE49-F238E27FC236}">
                <a16:creationId xmlns:a16="http://schemas.microsoft.com/office/drawing/2014/main" xmlns="" id="{44187D97-970E-4D8C-A4D7-368C362EE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7686" y="426091"/>
            <a:ext cx="2772694" cy="16432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F6822652-B2DC-42AB-B6A3-8F52017B0AE5}"/>
              </a:ext>
            </a:extLst>
          </p:cNvPr>
          <p:cNvSpPr/>
          <p:nvPr/>
        </p:nvSpPr>
        <p:spPr>
          <a:xfrm>
            <a:off x="735909" y="2079283"/>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 Na Hills</a:t>
            </a:r>
            <a:endParaRPr lang="en-US">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xmlns="" id="{2116AC07-5000-4C9A-ADCC-51DE49162223}"/>
              </a:ext>
            </a:extLst>
          </p:cNvPr>
          <p:cNvSpPr/>
          <p:nvPr/>
        </p:nvSpPr>
        <p:spPr>
          <a:xfrm>
            <a:off x="735909" y="4477605"/>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Hoan Kiem Lake</a:t>
            </a:r>
            <a:endParaRPr lang="en-US">
              <a:latin typeface="Comic Sans MS" panose="030F0702030302020204" pitchFamily="66" charset="0"/>
            </a:endParaRPr>
          </a:p>
        </p:txBody>
      </p:sp>
      <p:sp>
        <p:nvSpPr>
          <p:cNvPr id="18" name="Rectangle: Rounded Corners 17">
            <a:extLst>
              <a:ext uri="{FF2B5EF4-FFF2-40B4-BE49-F238E27FC236}">
                <a16:creationId xmlns:a16="http://schemas.microsoft.com/office/drawing/2014/main" xmlns="" id="{04F9A4F3-B5F2-4815-84E0-0DE9D67432BC}"/>
              </a:ext>
            </a:extLst>
          </p:cNvPr>
          <p:cNvSpPr/>
          <p:nvPr/>
        </p:nvSpPr>
        <p:spPr>
          <a:xfrm>
            <a:off x="3673563" y="4456251"/>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plant trees</a:t>
            </a:r>
            <a:endParaRPr lang="en-US">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xmlns="" id="{31E24B7B-5035-4837-8953-7EE1005120E8}"/>
              </a:ext>
            </a:extLst>
          </p:cNvPr>
          <p:cNvSpPr/>
          <p:nvPr/>
        </p:nvSpPr>
        <p:spPr>
          <a:xfrm>
            <a:off x="6611217" y="4470734"/>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Bai Dinh Pagoda</a:t>
            </a:r>
            <a:endParaRPr lang="en-US">
              <a:latin typeface="Comic Sans MS" panose="030F0702030302020204" pitchFamily="66" charset="0"/>
            </a:endParaRPr>
          </a:p>
        </p:txBody>
      </p:sp>
      <p:sp>
        <p:nvSpPr>
          <p:cNvPr id="20" name="Rectangle: Rounded Corners 19">
            <a:extLst>
              <a:ext uri="{FF2B5EF4-FFF2-40B4-BE49-F238E27FC236}">
                <a16:creationId xmlns:a16="http://schemas.microsoft.com/office/drawing/2014/main" xmlns="" id="{CB2F4646-C1F7-455C-A797-6FB8E00DC35F}"/>
              </a:ext>
            </a:extLst>
          </p:cNvPr>
          <p:cNvSpPr/>
          <p:nvPr/>
        </p:nvSpPr>
        <p:spPr>
          <a:xfrm>
            <a:off x="3673563" y="2086350"/>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play games</a:t>
            </a:r>
            <a:endParaRPr lang="en-US">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xmlns="" id="{10BB5252-89DA-4791-BBCF-B0F23ADA17F2}"/>
              </a:ext>
            </a:extLst>
          </p:cNvPr>
          <p:cNvSpPr/>
          <p:nvPr/>
        </p:nvSpPr>
        <p:spPr>
          <a:xfrm>
            <a:off x="6374855" y="2069333"/>
            <a:ext cx="2579483"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Suoi Tien Theme Park</a:t>
            </a:r>
            <a:endParaRPr lang="en-US">
              <a:latin typeface="Comic Sans MS" panose="030F0702030302020204" pitchFamily="66" charset="0"/>
            </a:endParaRPr>
          </a:p>
        </p:txBody>
      </p:sp>
      <p:pic>
        <p:nvPicPr>
          <p:cNvPr id="14" name="Picture 13">
            <a:extLst>
              <a:ext uri="{FF2B5EF4-FFF2-40B4-BE49-F238E27FC236}">
                <a16:creationId xmlns:a16="http://schemas.microsoft.com/office/drawing/2014/main" xmlns="" id="{853F3911-0880-45DF-98CC-C981DECDD232}"/>
              </a:ext>
            </a:extLst>
          </p:cNvPr>
          <p:cNvPicPr>
            <a:picLocks noChangeAspect="1"/>
          </p:cNvPicPr>
          <p:nvPr/>
        </p:nvPicPr>
        <p:blipFill>
          <a:blip r:embed="rId11"/>
          <a:stretch>
            <a:fillRect/>
          </a:stretch>
        </p:blipFill>
        <p:spPr>
          <a:xfrm>
            <a:off x="-6767876" y="411684"/>
            <a:ext cx="6734175" cy="4295775"/>
          </a:xfrm>
          <a:prstGeom prst="ellipse">
            <a:avLst/>
          </a:prstGeom>
          <a:ln>
            <a:noFill/>
          </a:ln>
          <a:effectLst>
            <a:softEdge rad="112500"/>
          </a:effectLst>
        </p:spPr>
      </p:pic>
      <p:pic>
        <p:nvPicPr>
          <p:cNvPr id="15" name="Upbeat and Happy Pop Background Music For Videos">
            <a:hlinkClick r:id="" action="ppaction://media"/>
            <a:extLst>
              <a:ext uri="{FF2B5EF4-FFF2-40B4-BE49-F238E27FC236}">
                <a16:creationId xmlns:a16="http://schemas.microsoft.com/office/drawing/2014/main" xmlns="" id="{CFEADC92-E414-4490-BCAA-D46DE05822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1329" y="411684"/>
            <a:ext cx="609600" cy="609600"/>
          </a:xfrm>
          <a:prstGeom prst="rect">
            <a:avLst/>
          </a:prstGeom>
        </p:spPr>
      </p:pic>
    </p:spTree>
    <p:extLst>
      <p:ext uri="{BB962C8B-B14F-4D97-AF65-F5344CB8AC3E}">
        <p14:creationId xmlns:p14="http://schemas.microsoft.com/office/powerpoint/2010/main" val="224026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par>
                                <p:cTn id="23" presetID="6" presetClass="entr" presetSubtype="16"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circle(in)">
                                      <p:cBhvr>
                                        <p:cTn id="25" dur="2000"/>
                                        <p:tgtEl>
                                          <p:spTgt spid="205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par>
                                <p:cTn id="44" presetID="6" presetClass="exit" presetSubtype="32" fill="hold" grpId="1" nodeType="withEffect">
                                  <p:stCondLst>
                                    <p:cond delay="0"/>
                                  </p:stCondLst>
                                  <p:childTnLst>
                                    <p:animEffect transition="out" filter="circle(out)">
                                      <p:cBhvr>
                                        <p:cTn id="45" dur="20000"/>
                                        <p:tgtEl>
                                          <p:spTgt spid="4"/>
                                        </p:tgtEl>
                                      </p:cBhvr>
                                    </p:animEffect>
                                    <p:set>
                                      <p:cBhvr>
                                        <p:cTn id="46" dur="1" fill="hold">
                                          <p:stCondLst>
                                            <p:cond delay="19999"/>
                                          </p:stCondLst>
                                        </p:cTn>
                                        <p:tgtEl>
                                          <p:spTgt spid="4"/>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0"/>
                                        <p:tgtEl>
                                          <p:spTgt spid="6"/>
                                        </p:tgtEl>
                                      </p:cBhvr>
                                    </p:animEffect>
                                    <p:set>
                                      <p:cBhvr>
                                        <p:cTn id="49" dur="1" fill="hold">
                                          <p:stCondLst>
                                            <p:cond delay="19999"/>
                                          </p:stCondLst>
                                        </p:cTn>
                                        <p:tgtEl>
                                          <p:spTgt spid="6"/>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0"/>
                                        <p:tgtEl>
                                          <p:spTgt spid="8"/>
                                        </p:tgtEl>
                                      </p:cBhvr>
                                    </p:animEffect>
                                    <p:set>
                                      <p:cBhvr>
                                        <p:cTn id="52" dur="1" fill="hold">
                                          <p:stCondLst>
                                            <p:cond delay="19999"/>
                                          </p:stCondLst>
                                        </p:cTn>
                                        <p:tgtEl>
                                          <p:spTgt spid="8"/>
                                        </p:tgtEl>
                                        <p:attrNameLst>
                                          <p:attrName>style.visibility</p:attrName>
                                        </p:attrNameLst>
                                      </p:cBhvr>
                                      <p:to>
                                        <p:strVal val="hidden"/>
                                      </p:to>
                                    </p:set>
                                  </p:childTnLst>
                                </p:cTn>
                              </p:par>
                              <p:par>
                                <p:cTn id="53" presetID="6" presetClass="exit" presetSubtype="32" fill="hold" nodeType="withEffect">
                                  <p:stCondLst>
                                    <p:cond delay="0"/>
                                  </p:stCondLst>
                                  <p:childTnLst>
                                    <p:animEffect transition="out" filter="circle(out)">
                                      <p:cBhvr>
                                        <p:cTn id="54" dur="20000"/>
                                        <p:tgtEl>
                                          <p:spTgt spid="10"/>
                                        </p:tgtEl>
                                      </p:cBhvr>
                                    </p:animEffect>
                                    <p:set>
                                      <p:cBhvr>
                                        <p:cTn id="55" dur="1" fill="hold">
                                          <p:stCondLst>
                                            <p:cond delay="19999"/>
                                          </p:stCondLst>
                                        </p:cTn>
                                        <p:tgtEl>
                                          <p:spTgt spid="10"/>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0"/>
                                        <p:tgtEl>
                                          <p:spTgt spid="12"/>
                                        </p:tgtEl>
                                      </p:cBhvr>
                                    </p:animEffect>
                                    <p:set>
                                      <p:cBhvr>
                                        <p:cTn id="58" dur="1" fill="hold">
                                          <p:stCondLst>
                                            <p:cond delay="19999"/>
                                          </p:stCondLst>
                                        </p:cTn>
                                        <p:tgtEl>
                                          <p:spTgt spid="12"/>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0"/>
                                        <p:tgtEl>
                                          <p:spTgt spid="2052"/>
                                        </p:tgtEl>
                                      </p:cBhvr>
                                    </p:animEffect>
                                    <p:set>
                                      <p:cBhvr>
                                        <p:cTn id="61" dur="1" fill="hold">
                                          <p:stCondLst>
                                            <p:cond delay="19999"/>
                                          </p:stCondLst>
                                        </p:cTn>
                                        <p:tgtEl>
                                          <p:spTgt spid="2052"/>
                                        </p:tgtEl>
                                        <p:attrNameLst>
                                          <p:attrName>style.visibility</p:attrName>
                                        </p:attrNameLst>
                                      </p:cBhvr>
                                      <p:to>
                                        <p:strVal val="hidden"/>
                                      </p:to>
                                    </p:set>
                                  </p:childTnLst>
                                </p:cTn>
                              </p:par>
                              <p:par>
                                <p:cTn id="62" presetID="6" presetClass="exit" presetSubtype="32" fill="hold" nodeType="withEffect">
                                  <p:stCondLst>
                                    <p:cond delay="0"/>
                                  </p:stCondLst>
                                  <p:childTnLst>
                                    <p:animEffect transition="out" filter="circle(out)">
                                      <p:cBhvr>
                                        <p:cTn id="63" dur="20000"/>
                                        <p:tgtEl>
                                          <p:spTgt spid="2054"/>
                                        </p:tgtEl>
                                      </p:cBhvr>
                                    </p:animEffect>
                                    <p:set>
                                      <p:cBhvr>
                                        <p:cTn id="64" dur="1" fill="hold">
                                          <p:stCondLst>
                                            <p:cond delay="19999"/>
                                          </p:stCondLst>
                                        </p:cTn>
                                        <p:tgtEl>
                                          <p:spTgt spid="2054"/>
                                        </p:tgtEl>
                                        <p:attrNameLst>
                                          <p:attrName>style.visibility</p:attrName>
                                        </p:attrNameLst>
                                      </p:cBhvr>
                                      <p:to>
                                        <p:strVal val="hidden"/>
                                      </p:to>
                                    </p:set>
                                  </p:childTnLst>
                                </p:cTn>
                              </p:par>
                              <p:par>
                                <p:cTn id="65" presetID="6" presetClass="exit" presetSubtype="32" fill="hold" grpId="1" nodeType="withEffect">
                                  <p:stCondLst>
                                    <p:cond delay="0"/>
                                  </p:stCondLst>
                                  <p:childTnLst>
                                    <p:animEffect transition="out" filter="circle(out)">
                                      <p:cBhvr>
                                        <p:cTn id="66" dur="20000"/>
                                        <p:tgtEl>
                                          <p:spTgt spid="13"/>
                                        </p:tgtEl>
                                      </p:cBhvr>
                                    </p:animEffect>
                                    <p:set>
                                      <p:cBhvr>
                                        <p:cTn id="67" dur="1" fill="hold">
                                          <p:stCondLst>
                                            <p:cond delay="19999"/>
                                          </p:stCondLst>
                                        </p:cTn>
                                        <p:tgtEl>
                                          <p:spTgt spid="13"/>
                                        </p:tgtEl>
                                        <p:attrNameLst>
                                          <p:attrName>style.visibility</p:attrName>
                                        </p:attrNameLst>
                                      </p:cBhvr>
                                      <p:to>
                                        <p:strVal val="hidden"/>
                                      </p:to>
                                    </p:set>
                                  </p:childTnLst>
                                </p:cTn>
                              </p:par>
                              <p:par>
                                <p:cTn id="68" presetID="6" presetClass="exit" presetSubtype="32" fill="hold" grpId="1" nodeType="withEffect">
                                  <p:stCondLst>
                                    <p:cond delay="0"/>
                                  </p:stCondLst>
                                  <p:childTnLst>
                                    <p:animEffect transition="out" filter="circle(out)">
                                      <p:cBhvr>
                                        <p:cTn id="69" dur="20000"/>
                                        <p:tgtEl>
                                          <p:spTgt spid="17"/>
                                        </p:tgtEl>
                                      </p:cBhvr>
                                    </p:animEffect>
                                    <p:set>
                                      <p:cBhvr>
                                        <p:cTn id="70" dur="1" fill="hold">
                                          <p:stCondLst>
                                            <p:cond delay="19999"/>
                                          </p:stCondLst>
                                        </p:cTn>
                                        <p:tgtEl>
                                          <p:spTgt spid="17"/>
                                        </p:tgtEl>
                                        <p:attrNameLst>
                                          <p:attrName>style.visibility</p:attrName>
                                        </p:attrNameLst>
                                      </p:cBhvr>
                                      <p:to>
                                        <p:strVal val="hidden"/>
                                      </p:to>
                                    </p:set>
                                  </p:childTnLst>
                                </p:cTn>
                              </p:par>
                              <p:par>
                                <p:cTn id="71" presetID="6" presetClass="exit" presetSubtype="32" fill="hold" grpId="1" nodeType="withEffect">
                                  <p:stCondLst>
                                    <p:cond delay="0"/>
                                  </p:stCondLst>
                                  <p:childTnLst>
                                    <p:animEffect transition="out" filter="circle(out)">
                                      <p:cBhvr>
                                        <p:cTn id="72" dur="20000"/>
                                        <p:tgtEl>
                                          <p:spTgt spid="18"/>
                                        </p:tgtEl>
                                      </p:cBhvr>
                                    </p:animEffect>
                                    <p:set>
                                      <p:cBhvr>
                                        <p:cTn id="73" dur="1" fill="hold">
                                          <p:stCondLst>
                                            <p:cond delay="19999"/>
                                          </p:stCondLst>
                                        </p:cTn>
                                        <p:tgtEl>
                                          <p:spTgt spid="18"/>
                                        </p:tgtEl>
                                        <p:attrNameLst>
                                          <p:attrName>style.visibility</p:attrName>
                                        </p:attrNameLst>
                                      </p:cBhvr>
                                      <p:to>
                                        <p:strVal val="hidden"/>
                                      </p:to>
                                    </p:set>
                                  </p:childTnLst>
                                </p:cTn>
                              </p:par>
                              <p:par>
                                <p:cTn id="74" presetID="6" presetClass="exit" presetSubtype="32" fill="hold" grpId="1" nodeType="withEffect">
                                  <p:stCondLst>
                                    <p:cond delay="0"/>
                                  </p:stCondLst>
                                  <p:childTnLst>
                                    <p:animEffect transition="out" filter="circle(out)">
                                      <p:cBhvr>
                                        <p:cTn id="75" dur="20000"/>
                                        <p:tgtEl>
                                          <p:spTgt spid="19"/>
                                        </p:tgtEl>
                                      </p:cBhvr>
                                    </p:animEffect>
                                    <p:set>
                                      <p:cBhvr>
                                        <p:cTn id="76" dur="1" fill="hold">
                                          <p:stCondLst>
                                            <p:cond delay="19999"/>
                                          </p:stCondLst>
                                        </p:cTn>
                                        <p:tgtEl>
                                          <p:spTgt spid="19"/>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20000"/>
                                        <p:tgtEl>
                                          <p:spTgt spid="20"/>
                                        </p:tgtEl>
                                      </p:cBhvr>
                                    </p:animEffect>
                                    <p:set>
                                      <p:cBhvr>
                                        <p:cTn id="79" dur="1" fill="hold">
                                          <p:stCondLst>
                                            <p:cond delay="19999"/>
                                          </p:stCondLst>
                                        </p:cTn>
                                        <p:tgtEl>
                                          <p:spTgt spid="20"/>
                                        </p:tgtEl>
                                        <p:attrNameLst>
                                          <p:attrName>style.visibility</p:attrName>
                                        </p:attrNameLst>
                                      </p:cBhvr>
                                      <p:to>
                                        <p:strVal val="hidden"/>
                                      </p:to>
                                    </p:set>
                                  </p:childTnLst>
                                </p:cTn>
                              </p:par>
                              <p:par>
                                <p:cTn id="80" presetID="6" presetClass="exit" presetSubtype="32" fill="hold" grpId="1" nodeType="withEffect">
                                  <p:stCondLst>
                                    <p:cond delay="0"/>
                                  </p:stCondLst>
                                  <p:childTnLst>
                                    <p:animEffect transition="out" filter="circle(out)">
                                      <p:cBhvr>
                                        <p:cTn id="81" dur="20000"/>
                                        <p:tgtEl>
                                          <p:spTgt spid="21"/>
                                        </p:tgtEl>
                                      </p:cBhvr>
                                    </p:animEffect>
                                    <p:set>
                                      <p:cBhvr>
                                        <p:cTn id="82" dur="1" fill="hold">
                                          <p:stCondLst>
                                            <p:cond delay="19999"/>
                                          </p:stCondLst>
                                        </p:cTn>
                                        <p:tgtEl>
                                          <p:spTgt spid="21"/>
                                        </p:tgtEl>
                                        <p:attrNameLst>
                                          <p:attrName>style.visibility</p:attrName>
                                        </p:attrNameLst>
                                      </p:cBhvr>
                                      <p:to>
                                        <p:strVal val="hidden"/>
                                      </p:to>
                                    </p:set>
                                  </p:childTnLst>
                                </p:cTn>
                              </p:par>
                            </p:childTnLst>
                          </p:cTn>
                        </p:par>
                        <p:par>
                          <p:cTn id="83" fill="hold">
                            <p:stCondLst>
                              <p:cond delay="20000"/>
                            </p:stCondLst>
                            <p:childTnLst>
                              <p:par>
                                <p:cTn id="84" presetID="42" presetClass="path" presetSubtype="0" accel="50000" decel="50000" fill="hold" nodeType="afterEffect">
                                  <p:stCondLst>
                                    <p:cond delay="0"/>
                                  </p:stCondLst>
                                  <p:childTnLst>
                                    <p:animMotion origin="layout" path="M -5E-6 -8.64198E-7 L 0.87188 0.00988 " pathEditMode="relative" rAng="0" ptsTypes="AA">
                                      <p:cBhvr>
                                        <p:cTn id="85" dur="2000" fill="hold"/>
                                        <p:tgtEl>
                                          <p:spTgt spid="14"/>
                                        </p:tgtEl>
                                        <p:attrNameLst>
                                          <p:attrName>ppt_x</p:attrName>
                                          <p:attrName>ppt_y</p:attrName>
                                        </p:attrNameLst>
                                      </p:cBhvr>
                                      <p:rCtr x="43594" y="494"/>
                                    </p:animMotion>
                                  </p:childTnLst>
                                </p:cTn>
                              </p:par>
                              <p:par>
                                <p:cTn id="86" presetID="1" presetClass="mediacall" presetSubtype="0" fill="hold" nodeType="withEffect">
                                  <p:stCondLst>
                                    <p:cond delay="0"/>
                                  </p:stCondLst>
                                  <p:childTnLst>
                                    <p:cmd type="call" cmd="playFrom(0.0)">
                                      <p:cBhvr>
                                        <p:cTn id="87" dur="168489" fill="hold"/>
                                        <p:tgtEl>
                                          <p:spTgt spid="15"/>
                                        </p:tgtEl>
                                      </p:cBhvr>
                                    </p:cmd>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15"/>
                                        </p:tgtEl>
                                      </p:cBhvr>
                                    </p:cmd>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2"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circle(in)">
                                      <p:cBhvr>
                                        <p:cTn id="96" dur="2000"/>
                                        <p:tgtEl>
                                          <p:spTgt spid="4"/>
                                        </p:tgtEl>
                                      </p:cBhvr>
                                    </p:animEffect>
                                  </p:childTnLst>
                                </p:cTn>
                              </p:par>
                              <p:par>
                                <p:cTn id="97" presetID="6" presetClass="entr" presetSubtype="16"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circle(in)">
                                      <p:cBhvr>
                                        <p:cTn id="99" dur="2000"/>
                                        <p:tgtEl>
                                          <p:spTgt spid="6"/>
                                        </p:tgtEl>
                                      </p:cBhvr>
                                    </p:animEffect>
                                  </p:childTnLst>
                                </p:cTn>
                              </p:par>
                              <p:par>
                                <p:cTn id="100" presetID="6" presetClass="entr" presetSubtype="16"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circle(in)">
                                      <p:cBhvr>
                                        <p:cTn id="102" dur="2000"/>
                                        <p:tgtEl>
                                          <p:spTgt spid="8"/>
                                        </p:tgtEl>
                                      </p:cBhvr>
                                    </p:animEffect>
                                  </p:childTnLst>
                                </p:cTn>
                              </p:par>
                              <p:par>
                                <p:cTn id="103" presetID="6" presetClass="entr" presetSubtype="16"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circle(in)">
                                      <p:cBhvr>
                                        <p:cTn id="105" dur="2000"/>
                                        <p:tgtEl>
                                          <p:spTgt spid="10"/>
                                        </p:tgtEl>
                                      </p:cBhvr>
                                    </p:animEffect>
                                  </p:childTnLst>
                                </p:cTn>
                              </p:par>
                              <p:par>
                                <p:cTn id="106" presetID="6" presetClass="entr" presetSubtype="16"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circle(in)">
                                      <p:cBhvr>
                                        <p:cTn id="108" dur="2000"/>
                                        <p:tgtEl>
                                          <p:spTgt spid="12"/>
                                        </p:tgtEl>
                                      </p:cBhvr>
                                    </p:animEffect>
                                  </p:childTnLst>
                                </p:cTn>
                              </p:par>
                              <p:par>
                                <p:cTn id="109" presetID="6" presetClass="entr" presetSubtype="16" fill="hold" nodeType="withEffect">
                                  <p:stCondLst>
                                    <p:cond delay="0"/>
                                  </p:stCondLst>
                                  <p:childTnLst>
                                    <p:set>
                                      <p:cBhvr>
                                        <p:cTn id="110" dur="1" fill="hold">
                                          <p:stCondLst>
                                            <p:cond delay="0"/>
                                          </p:stCondLst>
                                        </p:cTn>
                                        <p:tgtEl>
                                          <p:spTgt spid="2052"/>
                                        </p:tgtEl>
                                        <p:attrNameLst>
                                          <p:attrName>style.visibility</p:attrName>
                                        </p:attrNameLst>
                                      </p:cBhvr>
                                      <p:to>
                                        <p:strVal val="visible"/>
                                      </p:to>
                                    </p:set>
                                    <p:animEffect transition="in" filter="circle(in)">
                                      <p:cBhvr>
                                        <p:cTn id="111" dur="2000"/>
                                        <p:tgtEl>
                                          <p:spTgt spid="2052"/>
                                        </p:tgtEl>
                                      </p:cBhvr>
                                    </p:animEffect>
                                  </p:childTnLst>
                                </p:cTn>
                              </p:par>
                              <p:par>
                                <p:cTn id="112" presetID="6" presetClass="entr" presetSubtype="16" fill="hold" nodeType="withEffect">
                                  <p:stCondLst>
                                    <p:cond delay="0"/>
                                  </p:stCondLst>
                                  <p:childTnLst>
                                    <p:set>
                                      <p:cBhvr>
                                        <p:cTn id="113" dur="1" fill="hold">
                                          <p:stCondLst>
                                            <p:cond delay="0"/>
                                          </p:stCondLst>
                                        </p:cTn>
                                        <p:tgtEl>
                                          <p:spTgt spid="2054"/>
                                        </p:tgtEl>
                                        <p:attrNameLst>
                                          <p:attrName>style.visibility</p:attrName>
                                        </p:attrNameLst>
                                      </p:cBhvr>
                                      <p:to>
                                        <p:strVal val="visible"/>
                                      </p:to>
                                    </p:set>
                                    <p:animEffect transition="in" filter="circle(in)">
                                      <p:cBhvr>
                                        <p:cTn id="114" dur="2000"/>
                                        <p:tgtEl>
                                          <p:spTgt spid="2054"/>
                                        </p:tgtEl>
                                      </p:cBhvr>
                                    </p:animEffect>
                                  </p:childTnLst>
                                </p:cTn>
                              </p:par>
                              <p:par>
                                <p:cTn id="115" presetID="6" presetClass="entr" presetSubtype="16" fill="hold" grpId="2"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circle(in)">
                                      <p:cBhvr>
                                        <p:cTn id="117" dur="2000"/>
                                        <p:tgtEl>
                                          <p:spTgt spid="13"/>
                                        </p:tgtEl>
                                      </p:cBhvr>
                                    </p:animEffect>
                                  </p:childTnLst>
                                </p:cTn>
                              </p:par>
                              <p:par>
                                <p:cTn id="118" presetID="6" presetClass="entr" presetSubtype="16"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circle(in)">
                                      <p:cBhvr>
                                        <p:cTn id="120" dur="2000"/>
                                        <p:tgtEl>
                                          <p:spTgt spid="17"/>
                                        </p:tgtEl>
                                      </p:cBhvr>
                                    </p:animEffect>
                                  </p:childTnLst>
                                </p:cTn>
                              </p:par>
                              <p:par>
                                <p:cTn id="121" presetID="6" presetClass="entr" presetSubtype="16"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circle(in)">
                                      <p:cBhvr>
                                        <p:cTn id="123" dur="2000"/>
                                        <p:tgtEl>
                                          <p:spTgt spid="18"/>
                                        </p:tgtEl>
                                      </p:cBhvr>
                                    </p:animEffect>
                                  </p:childTnLst>
                                </p:cTn>
                              </p:par>
                              <p:par>
                                <p:cTn id="124" presetID="6" presetClass="entr" presetSubtype="16"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circle(in)">
                                      <p:cBhvr>
                                        <p:cTn id="126" dur="2000"/>
                                        <p:tgtEl>
                                          <p:spTgt spid="19"/>
                                        </p:tgtEl>
                                      </p:cBhvr>
                                    </p:animEffect>
                                  </p:childTnLst>
                                </p:cTn>
                              </p:par>
                              <p:par>
                                <p:cTn id="127" presetID="6" presetClass="entr" presetSubtype="16" fill="hold" grpId="2" nodeType="with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circle(in)">
                                      <p:cBhvr>
                                        <p:cTn id="129" dur="2000"/>
                                        <p:tgtEl>
                                          <p:spTgt spid="20"/>
                                        </p:tgtEl>
                                      </p:cBhvr>
                                    </p:animEffect>
                                  </p:childTnLst>
                                </p:cTn>
                              </p:par>
                              <p:par>
                                <p:cTn id="130" presetID="6" presetClass="entr" presetSubtype="16" fill="hold" grpId="2"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circle(in)">
                                      <p:cBhvr>
                                        <p:cTn id="132" dur="2000"/>
                                        <p:tgtEl>
                                          <p:spTgt spid="21"/>
                                        </p:tgtEl>
                                      </p:cBhvr>
                                    </p:animEffect>
                                  </p:childTnLst>
                                </p:cTn>
                              </p:par>
                              <p:par>
                                <p:cTn id="133" presetID="47" presetClass="exit" presetSubtype="0" fill="hold" nodeType="withEffect">
                                  <p:stCondLst>
                                    <p:cond delay="0"/>
                                  </p:stCondLst>
                                  <p:childTnLst>
                                    <p:animEffect transition="out" filter="fade">
                                      <p:cBhvr>
                                        <p:cTn id="134" dur="1000"/>
                                        <p:tgtEl>
                                          <p:spTgt spid="14"/>
                                        </p:tgtEl>
                                      </p:cBhvr>
                                    </p:animEffect>
                                    <p:anim calcmode="lin" valueType="num">
                                      <p:cBhvr>
                                        <p:cTn id="135" dur="1000"/>
                                        <p:tgtEl>
                                          <p:spTgt spid="14"/>
                                        </p:tgtEl>
                                        <p:attrNameLst>
                                          <p:attrName>ppt_x</p:attrName>
                                        </p:attrNameLst>
                                      </p:cBhvr>
                                      <p:tavLst>
                                        <p:tav tm="0">
                                          <p:val>
                                            <p:strVal val="ppt_x"/>
                                          </p:val>
                                        </p:tav>
                                        <p:tav tm="100000">
                                          <p:val>
                                            <p:strVal val="ppt_x"/>
                                          </p:val>
                                        </p:tav>
                                      </p:tavLst>
                                    </p:anim>
                                    <p:anim calcmode="lin" valueType="num">
                                      <p:cBhvr>
                                        <p:cTn id="136" dur="1000"/>
                                        <p:tgtEl>
                                          <p:spTgt spid="14"/>
                                        </p:tgtEl>
                                        <p:attrNameLst>
                                          <p:attrName>ppt_y</p:attrName>
                                        </p:attrNameLst>
                                      </p:cBhvr>
                                      <p:tavLst>
                                        <p:tav tm="0">
                                          <p:val>
                                            <p:strVal val="ppt_y"/>
                                          </p:val>
                                        </p:tav>
                                        <p:tav tm="100000">
                                          <p:val>
                                            <p:strVal val="ppt_y-.1"/>
                                          </p:val>
                                        </p:tav>
                                      </p:tavLst>
                                    </p:anim>
                                    <p:set>
                                      <p:cBhvr>
                                        <p:cTn id="13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15"/>
                </p:tgtEl>
              </p:cMediaNode>
            </p:audio>
          </p:childTnLst>
        </p:cTn>
      </p:par>
    </p:tnLst>
    <p:bldLst>
      <p:bldP spid="4" grpId="0"/>
      <p:bldP spid="4" grpId="1"/>
      <p:bldP spid="4" grpId="2"/>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920338"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1. Read </a:t>
            </a:r>
            <a:r>
              <a:rPr lang="en-US" b="1">
                <a:solidFill>
                  <a:srgbClr val="0070C0"/>
                </a:solidFill>
                <a:latin typeface="Comic Sans MS" panose="030F0702030302020204" pitchFamily="66" charset="0"/>
              </a:rPr>
              <a:t>and circle</a:t>
            </a:r>
            <a:endParaRPr lang="en-US"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xmlns="" id="{BE53F29F-9DA2-4381-8956-85ACB719914B}"/>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Read</a:t>
            </a:r>
            <a:endParaRPr lang="en-US" sz="3200" b="1" dirty="0">
              <a:solidFill>
                <a:srgbClr val="002060"/>
              </a:solidFill>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D67B3A0E-7D89-436B-82BD-8C136850A501}"/>
              </a:ext>
            </a:extLst>
          </p:cNvPr>
          <p:cNvSpPr/>
          <p:nvPr/>
        </p:nvSpPr>
        <p:spPr>
          <a:xfrm>
            <a:off x="318302" y="1003381"/>
            <a:ext cx="8507392" cy="329878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400">
              <a:latin typeface="Comic Sans MS" panose="030F0702030302020204" pitchFamily="66" charset="0"/>
            </a:endParaRPr>
          </a:p>
          <a:p>
            <a:pPr algn="just"/>
            <a:endParaRPr lang="en-US" sz="2400">
              <a:latin typeface="Comic Sans MS" panose="030F0702030302020204" pitchFamily="66" charset="0"/>
            </a:endParaRPr>
          </a:p>
        </p:txBody>
      </p:sp>
      <p:pic>
        <p:nvPicPr>
          <p:cNvPr id="2" name="Happy Ukulele Background Music for YouTube by TacoMusic">
            <a:hlinkClick r:id="" action="ppaction://media"/>
            <a:extLst>
              <a:ext uri="{FF2B5EF4-FFF2-40B4-BE49-F238E27FC236}">
                <a16:creationId xmlns:a16="http://schemas.microsoft.com/office/drawing/2014/main" xmlns="" id="{5DB58A52-B082-434E-A5E3-5CA95DF16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xmlns=""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xmlns=""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xmlns="" id="{D0A7C922-7E4E-2341-8A8D-593724CCD811}"/>
              </a:ext>
            </a:extLst>
          </p:cNvPr>
          <p:cNvSpPr txBox="1"/>
          <p:nvPr/>
        </p:nvSpPr>
        <p:spPr>
          <a:xfrm rot="20958322">
            <a:off x="2209815" y="1068739"/>
            <a:ext cx="472437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GUESSING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xmlns=""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xmlns=""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i="0">
                <a:solidFill>
                  <a:srgbClr val="231F20"/>
                </a:solidFill>
                <a:effectLst/>
                <a:latin typeface="Comic Sans MS" panose="030F0702030302020204" pitchFamily="66" charset="0"/>
              </a:rPr>
              <a:t>1. </a:t>
            </a:r>
            <a:r>
              <a:rPr lang="en-US" sz="2200" b="0" i="0">
                <a:solidFill>
                  <a:srgbClr val="231F20"/>
                </a:solidFill>
                <a:effectLst/>
                <a:latin typeface="Comic Sans MS" panose="030F0702030302020204" pitchFamily="66" charset="0"/>
              </a:rPr>
              <a:t>They visited a farm near their school last </a:t>
            </a:r>
            <a:r>
              <a:rPr lang="en-US" sz="2200" b="0" i="0">
                <a:solidFill>
                  <a:srgbClr val="808285"/>
                </a:solidFill>
                <a:effectLst/>
                <a:latin typeface="Comic Sans MS" panose="030F0702030302020204" pitchFamily="66" charset="0"/>
              </a:rPr>
              <a:t>_______</a:t>
            </a:r>
            <a:r>
              <a:rPr lang="en-US" sz="2200" b="0" i="0">
                <a:solidFill>
                  <a:srgbClr val="231F20"/>
                </a:solidFill>
                <a:effectLst/>
                <a:latin typeface="Comic Sans MS" panose="030F0702030302020204" pitchFamily="66" charset="0"/>
              </a:rPr>
              <a:t>.</a:t>
            </a:r>
          </a:p>
          <a:p>
            <a:pPr indent="463550">
              <a:lnSpc>
                <a:spcPct val="150000"/>
              </a:lnSpc>
            </a:pPr>
            <a:r>
              <a:rPr lang="en-US" sz="2200" b="1" i="0">
                <a:solidFill>
                  <a:srgbClr val="00B0F0"/>
                </a:solidFill>
                <a:effectLst/>
                <a:latin typeface="Comic Sans MS" panose="030F0702030302020204" pitchFamily="66" charset="0"/>
              </a:rPr>
              <a:t>a</a:t>
            </a:r>
            <a:r>
              <a:rPr lang="en-US" sz="2200" b="0" i="0">
                <a:solidFill>
                  <a:srgbClr val="231F20"/>
                </a:solidFill>
                <a:effectLst/>
                <a:latin typeface="Comic Sans MS" panose="030F0702030302020204" pitchFamily="66" charset="0"/>
              </a:rPr>
              <a:t>. Saturday 	</a:t>
            </a:r>
            <a:r>
              <a:rPr lang="en-US" sz="2200" b="1" i="0">
                <a:solidFill>
                  <a:srgbClr val="09BFE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Friday 		</a:t>
            </a:r>
            <a:r>
              <a:rPr lang="en-US" sz="2200" b="1" i="0">
                <a:solidFill>
                  <a:srgbClr val="09BFE0"/>
                </a:solidFill>
                <a:effectLst/>
                <a:latin typeface="Comic Sans MS" panose="030F0702030302020204" pitchFamily="66" charset="0"/>
              </a:rPr>
              <a:t>c. </a:t>
            </a:r>
            <a:r>
              <a:rPr lang="en-US" sz="2200" b="0" i="0">
                <a:solidFill>
                  <a:srgbClr val="231F20"/>
                </a:solidFill>
                <a:effectLst/>
                <a:latin typeface="Comic Sans MS" panose="030F0702030302020204" pitchFamily="66" charset="0"/>
              </a:rPr>
              <a:t>Sunday</a:t>
            </a: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5926238"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1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937550"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10373</TotalTime>
  <Words>1001</Words>
  <Application>Microsoft Office PowerPoint</Application>
  <PresentationFormat>On-screen Show (16:9)</PresentationFormat>
  <Paragraphs>92</Paragraphs>
  <Slides>24</Slides>
  <Notes>16</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Nunito</vt:lpstr>
      <vt:lpstr>Comic Sans MS</vt:lpstr>
      <vt:lpstr>Nixie One</vt:lpstr>
      <vt:lpstr>VNI-Hobo</vt:lpstr>
      <vt:lpstr>Kirang Haerang</vt:lpstr>
      <vt:lpstr>Times New Roman</vt:lpstr>
      <vt:lpstr>Math Subject for Elementary - 1st Grade: Time by Slidesgo</vt:lpstr>
      <vt:lpstr>Unit 10  Our school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acer</cp:lastModifiedBy>
  <cp:revision>124</cp:revision>
  <dcterms:modified xsi:type="dcterms:W3CDTF">2025-03-16T12:55:42Z</dcterms:modified>
  <cp:category>9Slide.vn</cp:category>
</cp:coreProperties>
</file>